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E9E62-B9CD-46B1-A099-5C21037C10D6}" v="3297" dt="2023-12-06T20:16:12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yam Narayanan" userId="8da5fd6862efbd2f" providerId="LiveId" clId="{77FE9E62-B9CD-46B1-A099-5C21037C10D6}"/>
    <pc:docChg chg="undo redo custSel addSld delSld modSld modMainMaster">
      <pc:chgData name="Shyam Narayanan" userId="8da5fd6862efbd2f" providerId="LiveId" clId="{77FE9E62-B9CD-46B1-A099-5C21037C10D6}" dt="2023-12-06T20:16:12.112" v="4940"/>
      <pc:docMkLst>
        <pc:docMk/>
      </pc:docMkLst>
      <pc:sldChg chg="delSp mod setBg">
        <pc:chgData name="Shyam Narayanan" userId="8da5fd6862efbd2f" providerId="LiveId" clId="{77FE9E62-B9CD-46B1-A099-5C21037C10D6}" dt="2023-12-06T20:16:12.112" v="4940"/>
        <pc:sldMkLst>
          <pc:docMk/>
          <pc:sldMk cId="2083823005" sldId="256"/>
        </pc:sldMkLst>
        <pc:picChg chg="del">
          <ac:chgData name="Shyam Narayanan" userId="8da5fd6862efbd2f" providerId="LiveId" clId="{77FE9E62-B9CD-46B1-A099-5C21037C10D6}" dt="2023-12-05T01:26:05.285" v="4568" actId="478"/>
          <ac:picMkLst>
            <pc:docMk/>
            <pc:sldMk cId="2083823005" sldId="256"/>
            <ac:picMk id="5" creationId="{6646063F-D3ED-0843-8DEE-FC2D381E53D3}"/>
          </ac:picMkLst>
        </pc:picChg>
        <pc:picChg chg="del">
          <ac:chgData name="Shyam Narayanan" userId="8da5fd6862efbd2f" providerId="LiveId" clId="{77FE9E62-B9CD-46B1-A099-5C21037C10D6}" dt="2023-12-05T01:26:05.285" v="4568" actId="478"/>
          <ac:picMkLst>
            <pc:docMk/>
            <pc:sldMk cId="2083823005" sldId="256"/>
            <ac:picMk id="9" creationId="{51DEAC03-1D74-28B0-7DD3-92DE8551642C}"/>
          </ac:picMkLst>
        </pc:picChg>
      </pc:sldChg>
      <pc:sldChg chg="modSp modAnim">
        <pc:chgData name="Shyam Narayanan" userId="8da5fd6862efbd2f" providerId="LiveId" clId="{77FE9E62-B9CD-46B1-A099-5C21037C10D6}" dt="2023-12-06T03:13:33.131" v="4807" actId="113"/>
        <pc:sldMkLst>
          <pc:docMk/>
          <pc:sldMk cId="1251769625" sldId="257"/>
        </pc:sldMkLst>
        <pc:spChg chg="mod">
          <ac:chgData name="Shyam Narayanan" userId="8da5fd6862efbd2f" providerId="LiveId" clId="{77FE9E62-B9CD-46B1-A099-5C21037C10D6}" dt="2023-12-06T03:13:20.248" v="4782" actId="20577"/>
          <ac:spMkLst>
            <pc:docMk/>
            <pc:sldMk cId="1251769625" sldId="257"/>
            <ac:spMk id="2" creationId="{489ED616-F33B-C417-E259-3FABDA276D2A}"/>
          </ac:spMkLst>
        </pc:spChg>
        <pc:spChg chg="mod">
          <ac:chgData name="Shyam Narayanan" userId="8da5fd6862efbd2f" providerId="LiveId" clId="{77FE9E62-B9CD-46B1-A099-5C21037C10D6}" dt="2023-12-06T03:13:33.131" v="4807" actId="113"/>
          <ac:spMkLst>
            <pc:docMk/>
            <pc:sldMk cId="1251769625" sldId="257"/>
            <ac:spMk id="3" creationId="{AA462CC0-0B77-9CCB-D97C-24C70971FB5F}"/>
          </ac:spMkLst>
        </pc:spChg>
      </pc:sldChg>
      <pc:sldChg chg="modSp modAnim">
        <pc:chgData name="Shyam Narayanan" userId="8da5fd6862efbd2f" providerId="LiveId" clId="{77FE9E62-B9CD-46B1-A099-5C21037C10D6}" dt="2023-12-06T19:00:06.254" v="4847" actId="20577"/>
        <pc:sldMkLst>
          <pc:docMk/>
          <pc:sldMk cId="3078831808" sldId="258"/>
        </pc:sldMkLst>
        <pc:spChg chg="mod">
          <ac:chgData name="Shyam Narayanan" userId="8da5fd6862efbd2f" providerId="LiveId" clId="{77FE9E62-B9CD-46B1-A099-5C21037C10D6}" dt="2023-12-06T19:00:06.254" v="4847" actId="20577"/>
          <ac:spMkLst>
            <pc:docMk/>
            <pc:sldMk cId="3078831808" sldId="258"/>
            <ac:spMk id="3" creationId="{4A69172D-B69C-C629-C4CF-D31945F2924B}"/>
          </ac:spMkLst>
        </pc:spChg>
      </pc:sldChg>
      <pc:sldChg chg="modSp mod modAnim">
        <pc:chgData name="Shyam Narayanan" userId="8da5fd6862efbd2f" providerId="LiveId" clId="{77FE9E62-B9CD-46B1-A099-5C21037C10D6}" dt="2023-12-06T00:06:19.212" v="4736"/>
        <pc:sldMkLst>
          <pc:docMk/>
          <pc:sldMk cId="3680705873" sldId="259"/>
        </pc:sldMkLst>
        <pc:spChg chg="mod">
          <ac:chgData name="Shyam Narayanan" userId="8da5fd6862efbd2f" providerId="LiveId" clId="{77FE9E62-B9CD-46B1-A099-5C21037C10D6}" dt="2023-12-04T23:18:57.755" v="23" actId="20577"/>
          <ac:spMkLst>
            <pc:docMk/>
            <pc:sldMk cId="3680705873" sldId="259"/>
            <ac:spMk id="2" creationId="{4179334F-37B0-E9BF-3AA0-FD2DFAB89688}"/>
          </ac:spMkLst>
        </pc:spChg>
      </pc:sldChg>
      <pc:sldChg chg="addSp delSp modSp new mod setBg modAnim">
        <pc:chgData name="Shyam Narayanan" userId="8da5fd6862efbd2f" providerId="LiveId" clId="{77FE9E62-B9CD-46B1-A099-5C21037C10D6}" dt="2023-12-06T20:15:53.344" v="4938"/>
        <pc:sldMkLst>
          <pc:docMk/>
          <pc:sldMk cId="2716436171" sldId="260"/>
        </pc:sldMkLst>
        <pc:spChg chg="mod">
          <ac:chgData name="Shyam Narayanan" userId="8da5fd6862efbd2f" providerId="LiveId" clId="{77FE9E62-B9CD-46B1-A099-5C21037C10D6}" dt="2023-12-04T23:19:26.007" v="36" actId="113"/>
          <ac:spMkLst>
            <pc:docMk/>
            <pc:sldMk cId="2716436171" sldId="260"/>
            <ac:spMk id="2" creationId="{D3B503E6-ED1E-FE18-AD72-1A272AFE096D}"/>
          </ac:spMkLst>
        </pc:spChg>
        <pc:spChg chg="mod">
          <ac:chgData name="Shyam Narayanan" userId="8da5fd6862efbd2f" providerId="LiveId" clId="{77FE9E62-B9CD-46B1-A099-5C21037C10D6}" dt="2023-12-06T18:51:17.923" v="4832" actId="20577"/>
          <ac:spMkLst>
            <pc:docMk/>
            <pc:sldMk cId="2716436171" sldId="260"/>
            <ac:spMk id="3" creationId="{682C19DE-8CCB-EB8B-791D-33FBC0A99C10}"/>
          </ac:spMkLst>
        </pc:spChg>
        <pc:spChg chg="add del mod">
          <ac:chgData name="Shyam Narayanan" userId="8da5fd6862efbd2f" providerId="LiveId" clId="{77FE9E62-B9CD-46B1-A099-5C21037C10D6}" dt="2023-12-04T23:20:20.775" v="92" actId="478"/>
          <ac:spMkLst>
            <pc:docMk/>
            <pc:sldMk cId="2716436171" sldId="260"/>
            <ac:spMk id="4" creationId="{79973B29-486F-9AB2-99B5-89945E1BD0B1}"/>
          </ac:spMkLst>
        </pc:spChg>
        <pc:spChg chg="add mod">
          <ac:chgData name="Shyam Narayanan" userId="8da5fd6862efbd2f" providerId="LiveId" clId="{77FE9E62-B9CD-46B1-A099-5C21037C10D6}" dt="2023-12-04T23:28:53.965" v="701" actId="20577"/>
          <ac:spMkLst>
            <pc:docMk/>
            <pc:sldMk cId="2716436171" sldId="260"/>
            <ac:spMk id="5" creationId="{DE59CD06-51B2-4AEA-2B56-A3662BC71463}"/>
          </ac:spMkLst>
        </pc:spChg>
      </pc:sldChg>
      <pc:sldChg chg="modSp new mod modAnim">
        <pc:chgData name="Shyam Narayanan" userId="8da5fd6862efbd2f" providerId="LiveId" clId="{77FE9E62-B9CD-46B1-A099-5C21037C10D6}" dt="2023-12-06T05:00:21.760" v="4810" actId="20577"/>
        <pc:sldMkLst>
          <pc:docMk/>
          <pc:sldMk cId="4285163765" sldId="261"/>
        </pc:sldMkLst>
        <pc:spChg chg="mod">
          <ac:chgData name="Shyam Narayanan" userId="8da5fd6862efbd2f" providerId="LiveId" clId="{77FE9E62-B9CD-46B1-A099-5C21037C10D6}" dt="2023-12-04T23:28:46.397" v="700" actId="20577"/>
          <ac:spMkLst>
            <pc:docMk/>
            <pc:sldMk cId="4285163765" sldId="261"/>
            <ac:spMk id="2" creationId="{1073925E-C090-770A-7438-467C3FB7A8F1}"/>
          </ac:spMkLst>
        </pc:spChg>
        <pc:spChg chg="mod">
          <ac:chgData name="Shyam Narayanan" userId="8da5fd6862efbd2f" providerId="LiveId" clId="{77FE9E62-B9CD-46B1-A099-5C21037C10D6}" dt="2023-12-06T05:00:21.760" v="4810" actId="20577"/>
          <ac:spMkLst>
            <pc:docMk/>
            <pc:sldMk cId="4285163765" sldId="261"/>
            <ac:spMk id="3" creationId="{421CD2F1-D934-05A8-2357-C077849BE018}"/>
          </ac:spMkLst>
        </pc:spChg>
      </pc:sldChg>
      <pc:sldChg chg="modSp new del mod">
        <pc:chgData name="Shyam Narayanan" userId="8da5fd6862efbd2f" providerId="LiveId" clId="{77FE9E62-B9CD-46B1-A099-5C21037C10D6}" dt="2023-12-04T23:59:40.698" v="2383" actId="47"/>
        <pc:sldMkLst>
          <pc:docMk/>
          <pc:sldMk cId="2397433390" sldId="262"/>
        </pc:sldMkLst>
        <pc:spChg chg="mod">
          <ac:chgData name="Shyam Narayanan" userId="8da5fd6862efbd2f" providerId="LiveId" clId="{77FE9E62-B9CD-46B1-A099-5C21037C10D6}" dt="2023-12-04T23:35:03.286" v="1183" actId="20577"/>
          <ac:spMkLst>
            <pc:docMk/>
            <pc:sldMk cId="2397433390" sldId="262"/>
            <ac:spMk id="2" creationId="{CF5175D6-E23E-B055-9992-61CCA70EA24E}"/>
          </ac:spMkLst>
        </pc:spChg>
        <pc:spChg chg="mod">
          <ac:chgData name="Shyam Narayanan" userId="8da5fd6862efbd2f" providerId="LiveId" clId="{77FE9E62-B9CD-46B1-A099-5C21037C10D6}" dt="2023-12-04T23:41:38.011" v="1847" actId="20577"/>
          <ac:spMkLst>
            <pc:docMk/>
            <pc:sldMk cId="2397433390" sldId="262"/>
            <ac:spMk id="3" creationId="{E74493E0-207A-AED6-C648-046D3D01019F}"/>
          </ac:spMkLst>
        </pc:spChg>
      </pc:sldChg>
      <pc:sldChg chg="addSp delSp modSp new mod modAnim">
        <pc:chgData name="Shyam Narayanan" userId="8da5fd6862efbd2f" providerId="LiveId" clId="{77FE9E62-B9CD-46B1-A099-5C21037C10D6}" dt="2023-12-06T03:13:47.096" v="4809"/>
        <pc:sldMkLst>
          <pc:docMk/>
          <pc:sldMk cId="3597708564" sldId="263"/>
        </pc:sldMkLst>
        <pc:spChg chg="mod">
          <ac:chgData name="Shyam Narayanan" userId="8da5fd6862efbd2f" providerId="LiveId" clId="{77FE9E62-B9CD-46B1-A099-5C21037C10D6}" dt="2023-12-04T23:52:56.167" v="1950"/>
          <ac:spMkLst>
            <pc:docMk/>
            <pc:sldMk cId="3597708564" sldId="263"/>
            <ac:spMk id="2" creationId="{27D4ABCE-9560-4158-6F4B-A6054A14F57C}"/>
          </ac:spMkLst>
        </pc:spChg>
        <pc:spChg chg="mod">
          <ac:chgData name="Shyam Narayanan" userId="8da5fd6862efbd2f" providerId="LiveId" clId="{77FE9E62-B9CD-46B1-A099-5C21037C10D6}" dt="2023-12-06T00:09:48.856" v="4755" actId="20577"/>
          <ac:spMkLst>
            <pc:docMk/>
            <pc:sldMk cId="3597708564" sldId="263"/>
            <ac:spMk id="3" creationId="{3C4F7E52-0D14-A3B2-C47E-2892E97C361E}"/>
          </ac:spMkLst>
        </pc:spChg>
        <pc:spChg chg="del">
          <ac:chgData name="Shyam Narayanan" userId="8da5fd6862efbd2f" providerId="LiveId" clId="{77FE9E62-B9CD-46B1-A099-5C21037C10D6}" dt="2023-12-04T23:49:56.100" v="1851"/>
          <ac:spMkLst>
            <pc:docMk/>
            <pc:sldMk cId="3597708564" sldId="263"/>
            <ac:spMk id="4" creationId="{8EF85465-CCC6-D5B8-EE83-C7AC3D3B9CDF}"/>
          </ac:spMkLst>
        </pc:spChg>
        <pc:spChg chg="add mod">
          <ac:chgData name="Shyam Narayanan" userId="8da5fd6862efbd2f" providerId="LiveId" clId="{77FE9E62-B9CD-46B1-A099-5C21037C10D6}" dt="2023-12-04T23:50:45.896" v="1901" actId="1035"/>
          <ac:spMkLst>
            <pc:docMk/>
            <pc:sldMk cId="3597708564" sldId="263"/>
            <ac:spMk id="5" creationId="{FF199317-A0BB-A70F-F37A-762AC16DA274}"/>
          </ac:spMkLst>
        </pc:spChg>
        <pc:picChg chg="add mod">
          <ac:chgData name="Shyam Narayanan" userId="8da5fd6862efbd2f" providerId="LiveId" clId="{77FE9E62-B9CD-46B1-A099-5C21037C10D6}" dt="2023-12-04T23:50:01.217" v="1853" actId="1076"/>
          <ac:picMkLst>
            <pc:docMk/>
            <pc:sldMk cId="3597708564" sldId="263"/>
            <ac:picMk id="1026" creationId="{CA132DB2-B2B3-84C9-EE07-B6D79EAD79A0}"/>
          </ac:picMkLst>
        </pc:picChg>
      </pc:sldChg>
      <pc:sldChg chg="new del">
        <pc:chgData name="Shyam Narayanan" userId="8da5fd6862efbd2f" providerId="LiveId" clId="{77FE9E62-B9CD-46B1-A099-5C21037C10D6}" dt="2023-12-04T23:49:49.634" v="1849" actId="47"/>
        <pc:sldMkLst>
          <pc:docMk/>
          <pc:sldMk cId="3685435277" sldId="263"/>
        </pc:sldMkLst>
      </pc:sldChg>
      <pc:sldChg chg="addSp delSp modSp new mod modAnim">
        <pc:chgData name="Shyam Narayanan" userId="8da5fd6862efbd2f" providerId="LiveId" clId="{77FE9E62-B9CD-46B1-A099-5C21037C10D6}" dt="2023-12-06T00:10:25.652" v="4759"/>
        <pc:sldMkLst>
          <pc:docMk/>
          <pc:sldMk cId="2816655053" sldId="264"/>
        </pc:sldMkLst>
        <pc:spChg chg="mod">
          <ac:chgData name="Shyam Narayanan" userId="8da5fd6862efbd2f" providerId="LiveId" clId="{77FE9E62-B9CD-46B1-A099-5C21037C10D6}" dt="2023-12-05T03:38:20.227" v="4674" actId="20577"/>
          <ac:spMkLst>
            <pc:docMk/>
            <pc:sldMk cId="2816655053" sldId="264"/>
            <ac:spMk id="2" creationId="{9DF1105F-2E16-0CB2-DE64-1C1E96D2037C}"/>
          </ac:spMkLst>
        </pc:spChg>
        <pc:spChg chg="mod">
          <ac:chgData name="Shyam Narayanan" userId="8da5fd6862efbd2f" providerId="LiveId" clId="{77FE9E62-B9CD-46B1-A099-5C21037C10D6}" dt="2023-12-05T03:38:34.701" v="4675" actId="20577"/>
          <ac:spMkLst>
            <pc:docMk/>
            <pc:sldMk cId="2816655053" sldId="264"/>
            <ac:spMk id="3" creationId="{AD4BDF63-5EEB-C638-D9F4-D89715BFF485}"/>
          </ac:spMkLst>
        </pc:spChg>
        <pc:spChg chg="add del">
          <ac:chgData name="Shyam Narayanan" userId="8da5fd6862efbd2f" providerId="LiveId" clId="{77FE9E62-B9CD-46B1-A099-5C21037C10D6}" dt="2023-12-06T00:04:53.083" v="4730" actId="22"/>
          <ac:spMkLst>
            <pc:docMk/>
            <pc:sldMk cId="2816655053" sldId="264"/>
            <ac:spMk id="4" creationId="{DD69EE65-11FB-20C5-DD9C-4C808B5662AC}"/>
          </ac:spMkLst>
        </pc:spChg>
        <pc:picChg chg="add mod ord">
          <ac:chgData name="Shyam Narayanan" userId="8da5fd6862efbd2f" providerId="LiveId" clId="{77FE9E62-B9CD-46B1-A099-5C21037C10D6}" dt="2023-12-06T00:04:53.083" v="4730" actId="22"/>
          <ac:picMkLst>
            <pc:docMk/>
            <pc:sldMk cId="2816655053" sldId="264"/>
            <ac:picMk id="6" creationId="{A710506D-CDF8-7D69-6A83-0E939448B4A2}"/>
          </ac:picMkLst>
        </pc:picChg>
      </pc:sldChg>
      <pc:sldChg chg="modSp new del mod">
        <pc:chgData name="Shyam Narayanan" userId="8da5fd6862efbd2f" providerId="LiveId" clId="{77FE9E62-B9CD-46B1-A099-5C21037C10D6}" dt="2023-12-05T00:09:28.795" v="2979" actId="47"/>
        <pc:sldMkLst>
          <pc:docMk/>
          <pc:sldMk cId="1002668801" sldId="265"/>
        </pc:sldMkLst>
        <pc:spChg chg="mod">
          <ac:chgData name="Shyam Narayanan" userId="8da5fd6862efbd2f" providerId="LiveId" clId="{77FE9E62-B9CD-46B1-A099-5C21037C10D6}" dt="2023-12-05T00:03:17.111" v="2433" actId="20577"/>
          <ac:spMkLst>
            <pc:docMk/>
            <pc:sldMk cId="1002668801" sldId="265"/>
            <ac:spMk id="2" creationId="{7A67D069-4F4F-DFB2-1189-007AC681798B}"/>
          </ac:spMkLst>
        </pc:spChg>
        <pc:spChg chg="mod">
          <ac:chgData name="Shyam Narayanan" userId="8da5fd6862efbd2f" providerId="LiveId" clId="{77FE9E62-B9CD-46B1-A099-5C21037C10D6}" dt="2023-12-05T00:06:00.581" v="2623" actId="12"/>
          <ac:spMkLst>
            <pc:docMk/>
            <pc:sldMk cId="1002668801" sldId="265"/>
            <ac:spMk id="3" creationId="{E49B7C0C-62F1-2749-026E-C4AD88D651B4}"/>
          </ac:spMkLst>
        </pc:spChg>
      </pc:sldChg>
      <pc:sldChg chg="modSp new mod modAnim">
        <pc:chgData name="Shyam Narayanan" userId="8da5fd6862efbd2f" providerId="LiveId" clId="{77FE9E62-B9CD-46B1-A099-5C21037C10D6}" dt="2023-12-06T00:10:30.613" v="4760"/>
        <pc:sldMkLst>
          <pc:docMk/>
          <pc:sldMk cId="1040921905" sldId="266"/>
        </pc:sldMkLst>
        <pc:spChg chg="mod">
          <ac:chgData name="Shyam Narayanan" userId="8da5fd6862efbd2f" providerId="LiveId" clId="{77FE9E62-B9CD-46B1-A099-5C21037C10D6}" dt="2023-12-05T00:08:03.714" v="2794"/>
          <ac:spMkLst>
            <pc:docMk/>
            <pc:sldMk cId="1040921905" sldId="266"/>
            <ac:spMk id="2" creationId="{6FBA1669-753C-3B60-F136-D538BC987602}"/>
          </ac:spMkLst>
        </pc:spChg>
        <pc:spChg chg="mod">
          <ac:chgData name="Shyam Narayanan" userId="8da5fd6862efbd2f" providerId="LiveId" clId="{77FE9E62-B9CD-46B1-A099-5C21037C10D6}" dt="2023-12-05T00:09:24.182" v="2978" actId="113"/>
          <ac:spMkLst>
            <pc:docMk/>
            <pc:sldMk cId="1040921905" sldId="266"/>
            <ac:spMk id="3" creationId="{4939BE48-04B6-2470-45AB-8B79EBEC29AF}"/>
          </ac:spMkLst>
        </pc:spChg>
      </pc:sldChg>
      <pc:sldChg chg="new del">
        <pc:chgData name="Shyam Narayanan" userId="8da5fd6862efbd2f" providerId="LiveId" clId="{77FE9E62-B9CD-46B1-A099-5C21037C10D6}" dt="2023-12-05T00:06:16.234" v="2625" actId="47"/>
        <pc:sldMkLst>
          <pc:docMk/>
          <pc:sldMk cId="2484179067" sldId="266"/>
        </pc:sldMkLst>
      </pc:sldChg>
      <pc:sldChg chg="modSp new mod modAnim">
        <pc:chgData name="Shyam Narayanan" userId="8da5fd6862efbd2f" providerId="LiveId" clId="{77FE9E62-B9CD-46B1-A099-5C21037C10D6}" dt="2023-12-06T00:10:37.510" v="4761"/>
        <pc:sldMkLst>
          <pc:docMk/>
          <pc:sldMk cId="3330725373" sldId="267"/>
        </pc:sldMkLst>
        <pc:spChg chg="mod">
          <ac:chgData name="Shyam Narayanan" userId="8da5fd6862efbd2f" providerId="LiveId" clId="{77FE9E62-B9CD-46B1-A099-5C21037C10D6}" dt="2023-12-05T00:09:56.793" v="2989" actId="113"/>
          <ac:spMkLst>
            <pc:docMk/>
            <pc:sldMk cId="3330725373" sldId="267"/>
            <ac:spMk id="2" creationId="{E3E419D9-78F6-2E4B-625D-98DEC7F5B5BC}"/>
          </ac:spMkLst>
        </pc:spChg>
        <pc:spChg chg="mod">
          <ac:chgData name="Shyam Narayanan" userId="8da5fd6862efbd2f" providerId="LiveId" clId="{77FE9E62-B9CD-46B1-A099-5C21037C10D6}" dt="2023-12-05T01:14:37.916" v="3700" actId="20577"/>
          <ac:spMkLst>
            <pc:docMk/>
            <pc:sldMk cId="3330725373" sldId="267"/>
            <ac:spMk id="3" creationId="{E9365ED9-C3BB-DCD2-96CF-5756687E5DA6}"/>
          </ac:spMkLst>
        </pc:spChg>
      </pc:sldChg>
      <pc:sldChg chg="modSp new mod modAnim">
        <pc:chgData name="Shyam Narayanan" userId="8da5fd6862efbd2f" providerId="LiveId" clId="{77FE9E62-B9CD-46B1-A099-5C21037C10D6}" dt="2023-12-06T00:10:42.193" v="4762"/>
        <pc:sldMkLst>
          <pc:docMk/>
          <pc:sldMk cId="1005392546" sldId="268"/>
        </pc:sldMkLst>
        <pc:spChg chg="mod">
          <ac:chgData name="Shyam Narayanan" userId="8da5fd6862efbd2f" providerId="LiveId" clId="{77FE9E62-B9CD-46B1-A099-5C21037C10D6}" dt="2023-12-05T01:17:01.743" v="4041" actId="113"/>
          <ac:spMkLst>
            <pc:docMk/>
            <pc:sldMk cId="1005392546" sldId="268"/>
            <ac:spMk id="2" creationId="{E7D35D60-0CD6-961A-3DD6-3D40779CFC89}"/>
          </ac:spMkLst>
        </pc:spChg>
        <pc:spChg chg="mod">
          <ac:chgData name="Shyam Narayanan" userId="8da5fd6862efbd2f" providerId="LiveId" clId="{77FE9E62-B9CD-46B1-A099-5C21037C10D6}" dt="2023-12-05T05:17:06.481" v="4727" actId="20577"/>
          <ac:spMkLst>
            <pc:docMk/>
            <pc:sldMk cId="1005392546" sldId="268"/>
            <ac:spMk id="3" creationId="{470FD85A-BBA0-ABFC-E7EB-1B293A54799F}"/>
          </ac:spMkLst>
        </pc:spChg>
      </pc:sldChg>
      <pc:sldChg chg="modSp new mod modAnim">
        <pc:chgData name="Shyam Narayanan" userId="8da5fd6862efbd2f" providerId="LiveId" clId="{77FE9E62-B9CD-46B1-A099-5C21037C10D6}" dt="2023-12-06T00:10:57.084" v="4764"/>
        <pc:sldMkLst>
          <pc:docMk/>
          <pc:sldMk cId="3482725339" sldId="269"/>
        </pc:sldMkLst>
        <pc:spChg chg="mod">
          <ac:chgData name="Shyam Narayanan" userId="8da5fd6862efbd2f" providerId="LiveId" clId="{77FE9E62-B9CD-46B1-A099-5C21037C10D6}" dt="2023-12-05T01:17:23.919" v="4054" actId="20577"/>
          <ac:spMkLst>
            <pc:docMk/>
            <pc:sldMk cId="3482725339" sldId="269"/>
            <ac:spMk id="2" creationId="{C98F5A72-C557-13BE-26AF-5F52A12C1C63}"/>
          </ac:spMkLst>
        </pc:spChg>
        <pc:spChg chg="mod">
          <ac:chgData name="Shyam Narayanan" userId="8da5fd6862efbd2f" providerId="LiveId" clId="{77FE9E62-B9CD-46B1-A099-5C21037C10D6}" dt="2023-12-05T01:22:19.564" v="4484" actId="20577"/>
          <ac:spMkLst>
            <pc:docMk/>
            <pc:sldMk cId="3482725339" sldId="269"/>
            <ac:spMk id="3" creationId="{833C712A-3498-8F60-74F1-A3902D29DEFE}"/>
          </ac:spMkLst>
        </pc:spChg>
      </pc:sldChg>
      <pc:sldChg chg="addSp delSp modSp new mod modAnim">
        <pc:chgData name="Shyam Narayanan" userId="8da5fd6862efbd2f" providerId="LiveId" clId="{77FE9E62-B9CD-46B1-A099-5C21037C10D6}" dt="2023-12-06T06:56:16.014" v="4824" actId="14826"/>
        <pc:sldMkLst>
          <pc:docMk/>
          <pc:sldMk cId="4125856039" sldId="270"/>
        </pc:sldMkLst>
        <pc:spChg chg="mod">
          <ac:chgData name="Shyam Narayanan" userId="8da5fd6862efbd2f" providerId="LiveId" clId="{77FE9E62-B9CD-46B1-A099-5C21037C10D6}" dt="2023-12-05T05:14:20.572" v="4681" actId="20577"/>
          <ac:spMkLst>
            <pc:docMk/>
            <pc:sldMk cId="4125856039" sldId="270"/>
            <ac:spMk id="2" creationId="{43037221-1323-C248-8CAA-47A6522B6D76}"/>
          </ac:spMkLst>
        </pc:spChg>
        <pc:spChg chg="del">
          <ac:chgData name="Shyam Narayanan" userId="8da5fd6862efbd2f" providerId="LiveId" clId="{77FE9E62-B9CD-46B1-A099-5C21037C10D6}" dt="2023-12-05T01:23:39.037" v="4535" actId="478"/>
          <ac:spMkLst>
            <pc:docMk/>
            <pc:sldMk cId="4125856039" sldId="270"/>
            <ac:spMk id="3" creationId="{9E5D43F8-1274-EE57-16FA-A44AB003DB56}"/>
          </ac:spMkLst>
        </pc:spChg>
        <pc:spChg chg="add mod">
          <ac:chgData name="Shyam Narayanan" userId="8da5fd6862efbd2f" providerId="LiveId" clId="{77FE9E62-B9CD-46B1-A099-5C21037C10D6}" dt="2023-12-05T01:44:12.676" v="4590" actId="1035"/>
          <ac:spMkLst>
            <pc:docMk/>
            <pc:sldMk cId="4125856039" sldId="270"/>
            <ac:spMk id="10" creationId="{8FC1A836-4071-89E5-9F15-2D178C080FFE}"/>
          </ac:spMkLst>
        </pc:spChg>
        <pc:spChg chg="add mod">
          <ac:chgData name="Shyam Narayanan" userId="8da5fd6862efbd2f" providerId="LiveId" clId="{77FE9E62-B9CD-46B1-A099-5C21037C10D6}" dt="2023-12-05T01:44:12.676" v="4590" actId="1035"/>
          <ac:spMkLst>
            <pc:docMk/>
            <pc:sldMk cId="4125856039" sldId="270"/>
            <ac:spMk id="15" creationId="{1A7A9EC8-3069-FAD7-1DB4-A0054B7D1D7A}"/>
          </ac:spMkLst>
        </pc:spChg>
        <pc:picChg chg="add mod">
          <ac:chgData name="Shyam Narayanan" userId="8da5fd6862efbd2f" providerId="LiveId" clId="{77FE9E62-B9CD-46B1-A099-5C21037C10D6}" dt="2023-12-06T05:07:23.575" v="4811" actId="14826"/>
          <ac:picMkLst>
            <pc:docMk/>
            <pc:sldMk cId="4125856039" sldId="270"/>
            <ac:picMk id="5" creationId="{A86D3619-E44F-B606-CB50-5A6CB5FCCAF8}"/>
          </ac:picMkLst>
        </pc:picChg>
        <pc:picChg chg="add del mod">
          <ac:chgData name="Shyam Narayanan" userId="8da5fd6862efbd2f" providerId="LiveId" clId="{77FE9E62-B9CD-46B1-A099-5C21037C10D6}" dt="2023-12-05T01:24:01.865" v="4544" actId="478"/>
          <ac:picMkLst>
            <pc:docMk/>
            <pc:sldMk cId="4125856039" sldId="270"/>
            <ac:picMk id="7" creationId="{D1831518-83BA-CCC4-BA7B-3CD2E1F725C8}"/>
          </ac:picMkLst>
        </pc:picChg>
        <pc:picChg chg="add mod">
          <ac:chgData name="Shyam Narayanan" userId="8da5fd6862efbd2f" providerId="LiveId" clId="{77FE9E62-B9CD-46B1-A099-5C21037C10D6}" dt="2023-12-06T05:07:32.171" v="4812" actId="14826"/>
          <ac:picMkLst>
            <pc:docMk/>
            <pc:sldMk cId="4125856039" sldId="270"/>
            <ac:picMk id="9" creationId="{4B32F639-D285-931D-758D-87813FB534C4}"/>
          </ac:picMkLst>
        </pc:picChg>
        <pc:picChg chg="add mod">
          <ac:chgData name="Shyam Narayanan" userId="8da5fd6862efbd2f" providerId="LiveId" clId="{77FE9E62-B9CD-46B1-A099-5C21037C10D6}" dt="2023-12-06T06:56:07.812" v="4823" actId="14826"/>
          <ac:picMkLst>
            <pc:docMk/>
            <pc:sldMk cId="4125856039" sldId="270"/>
            <ac:picMk id="12" creationId="{5DBD8C7A-EF61-D366-F281-20D354CB46C3}"/>
          </ac:picMkLst>
        </pc:picChg>
        <pc:picChg chg="add mod">
          <ac:chgData name="Shyam Narayanan" userId="8da5fd6862efbd2f" providerId="LiveId" clId="{77FE9E62-B9CD-46B1-A099-5C21037C10D6}" dt="2023-12-06T06:56:16.014" v="4824" actId="14826"/>
          <ac:picMkLst>
            <pc:docMk/>
            <pc:sldMk cId="4125856039" sldId="270"/>
            <ac:picMk id="14" creationId="{A7BC6CFF-BE77-EABC-E4CE-9A2C2ABE8F6F}"/>
          </ac:picMkLst>
        </pc:picChg>
      </pc:sldChg>
      <pc:sldChg chg="modSp new del mod">
        <pc:chgData name="Shyam Narayanan" userId="8da5fd6862efbd2f" providerId="LiveId" clId="{77FE9E62-B9CD-46B1-A099-5C21037C10D6}" dt="2023-12-05T02:38:37.863" v="4602" actId="47"/>
        <pc:sldMkLst>
          <pc:docMk/>
          <pc:sldMk cId="3682327103" sldId="271"/>
        </pc:sldMkLst>
        <pc:spChg chg="mod">
          <ac:chgData name="Shyam Narayanan" userId="8da5fd6862efbd2f" providerId="LiveId" clId="{77FE9E62-B9CD-46B1-A099-5C21037C10D6}" dt="2023-12-05T02:38:26.484" v="4600" actId="20577"/>
          <ac:spMkLst>
            <pc:docMk/>
            <pc:sldMk cId="3682327103" sldId="271"/>
            <ac:spMk id="2" creationId="{BC52B0C7-7333-4515-FF4D-7D2FBF169D23}"/>
          </ac:spMkLst>
        </pc:spChg>
      </pc:sldChg>
      <pc:sldChg chg="addSp delSp modSp add mod">
        <pc:chgData name="Shyam Narayanan" userId="8da5fd6862efbd2f" providerId="LiveId" clId="{77FE9E62-B9CD-46B1-A099-5C21037C10D6}" dt="2023-12-06T06:56:55.606" v="4826" actId="14826"/>
        <pc:sldMkLst>
          <pc:docMk/>
          <pc:sldMk cId="3509515405" sldId="272"/>
        </pc:sldMkLst>
        <pc:spChg chg="mod">
          <ac:chgData name="Shyam Narayanan" userId="8da5fd6862efbd2f" providerId="LiveId" clId="{77FE9E62-B9CD-46B1-A099-5C21037C10D6}" dt="2023-12-05T05:14:23.744" v="4682" actId="20577"/>
          <ac:spMkLst>
            <pc:docMk/>
            <pc:sldMk cId="3509515405" sldId="272"/>
            <ac:spMk id="2" creationId="{43037221-1323-C248-8CAA-47A6522B6D76}"/>
          </ac:spMkLst>
        </pc:spChg>
        <pc:picChg chg="add del mod">
          <ac:chgData name="Shyam Narayanan" userId="8da5fd6862efbd2f" providerId="LiveId" clId="{77FE9E62-B9CD-46B1-A099-5C21037C10D6}" dt="2023-12-05T02:39:07.532" v="4614" actId="21"/>
          <ac:picMkLst>
            <pc:docMk/>
            <pc:sldMk cId="3509515405" sldId="272"/>
            <ac:picMk id="4" creationId="{78CA2B3E-73DD-9C1C-A4A5-CE7A78B403E1}"/>
          </ac:picMkLst>
        </pc:picChg>
        <pc:picChg chg="mod">
          <ac:chgData name="Shyam Narayanan" userId="8da5fd6862efbd2f" providerId="LiveId" clId="{77FE9E62-B9CD-46B1-A099-5C21037C10D6}" dt="2023-12-06T05:07:41.106" v="4813" actId="14826"/>
          <ac:picMkLst>
            <pc:docMk/>
            <pc:sldMk cId="3509515405" sldId="272"/>
            <ac:picMk id="5" creationId="{A86D3619-E44F-B606-CB50-5A6CB5FCCAF8}"/>
          </ac:picMkLst>
        </pc:picChg>
        <pc:picChg chg="add del mod">
          <ac:chgData name="Shyam Narayanan" userId="8da5fd6862efbd2f" providerId="LiveId" clId="{77FE9E62-B9CD-46B1-A099-5C21037C10D6}" dt="2023-12-05T02:39:08.885" v="4616"/>
          <ac:picMkLst>
            <pc:docMk/>
            <pc:sldMk cId="3509515405" sldId="272"/>
            <ac:picMk id="6" creationId="{61581E3E-342A-048F-686B-8B739088541D}"/>
          </ac:picMkLst>
        </pc:picChg>
        <pc:picChg chg="mod">
          <ac:chgData name="Shyam Narayanan" userId="8da5fd6862efbd2f" providerId="LiveId" clId="{77FE9E62-B9CD-46B1-A099-5C21037C10D6}" dt="2023-12-06T05:07:48.616" v="4814" actId="14826"/>
          <ac:picMkLst>
            <pc:docMk/>
            <pc:sldMk cId="3509515405" sldId="272"/>
            <ac:picMk id="9" creationId="{4B32F639-D285-931D-758D-87813FB534C4}"/>
          </ac:picMkLst>
        </pc:picChg>
        <pc:picChg chg="mod">
          <ac:chgData name="Shyam Narayanan" userId="8da5fd6862efbd2f" providerId="LiveId" clId="{77FE9E62-B9CD-46B1-A099-5C21037C10D6}" dt="2023-12-06T06:56:47.255" v="4825" actId="14826"/>
          <ac:picMkLst>
            <pc:docMk/>
            <pc:sldMk cId="3509515405" sldId="272"/>
            <ac:picMk id="12" creationId="{5DBD8C7A-EF61-D366-F281-20D354CB46C3}"/>
          </ac:picMkLst>
        </pc:picChg>
        <pc:picChg chg="mod">
          <ac:chgData name="Shyam Narayanan" userId="8da5fd6862efbd2f" providerId="LiveId" clId="{77FE9E62-B9CD-46B1-A099-5C21037C10D6}" dt="2023-12-06T06:56:55.606" v="4826" actId="14826"/>
          <ac:picMkLst>
            <pc:docMk/>
            <pc:sldMk cId="3509515405" sldId="272"/>
            <ac:picMk id="14" creationId="{A7BC6CFF-BE77-EABC-E4CE-9A2C2ABE8F6F}"/>
          </ac:picMkLst>
        </pc:picChg>
      </pc:sldChg>
      <pc:sldChg chg="modSp add mod">
        <pc:chgData name="Shyam Narayanan" userId="8da5fd6862efbd2f" providerId="LiveId" clId="{77FE9E62-B9CD-46B1-A099-5C21037C10D6}" dt="2023-12-06T08:13:48.858" v="4831" actId="14826"/>
        <pc:sldMkLst>
          <pc:docMk/>
          <pc:sldMk cId="3459688386" sldId="273"/>
        </pc:sldMkLst>
        <pc:spChg chg="mod">
          <ac:chgData name="Shyam Narayanan" userId="8da5fd6862efbd2f" providerId="LiveId" clId="{77FE9E62-B9CD-46B1-A099-5C21037C10D6}" dt="2023-12-05T05:14:33.604" v="4699" actId="20577"/>
          <ac:spMkLst>
            <pc:docMk/>
            <pc:sldMk cId="3459688386" sldId="273"/>
            <ac:spMk id="2" creationId="{43037221-1323-C248-8CAA-47A6522B6D76}"/>
          </ac:spMkLst>
        </pc:spChg>
        <pc:picChg chg="mod">
          <ac:chgData name="Shyam Narayanan" userId="8da5fd6862efbd2f" providerId="LiveId" clId="{77FE9E62-B9CD-46B1-A099-5C21037C10D6}" dt="2023-12-06T05:08:02.107" v="4815" actId="14826"/>
          <ac:picMkLst>
            <pc:docMk/>
            <pc:sldMk cId="3459688386" sldId="273"/>
            <ac:picMk id="5" creationId="{A86D3619-E44F-B606-CB50-5A6CB5FCCAF8}"/>
          </ac:picMkLst>
        </pc:picChg>
        <pc:picChg chg="mod">
          <ac:chgData name="Shyam Narayanan" userId="8da5fd6862efbd2f" providerId="LiveId" clId="{77FE9E62-B9CD-46B1-A099-5C21037C10D6}" dt="2023-12-06T05:08:18.232" v="4818" actId="14826"/>
          <ac:picMkLst>
            <pc:docMk/>
            <pc:sldMk cId="3459688386" sldId="273"/>
            <ac:picMk id="9" creationId="{4B32F639-D285-931D-758D-87813FB534C4}"/>
          </ac:picMkLst>
        </pc:picChg>
        <pc:picChg chg="mod">
          <ac:chgData name="Shyam Narayanan" userId="8da5fd6862efbd2f" providerId="LiveId" clId="{77FE9E62-B9CD-46B1-A099-5C21037C10D6}" dt="2023-12-06T08:12:35.810" v="4827" actId="14826"/>
          <ac:picMkLst>
            <pc:docMk/>
            <pc:sldMk cId="3459688386" sldId="273"/>
            <ac:picMk id="12" creationId="{5DBD8C7A-EF61-D366-F281-20D354CB46C3}"/>
          </ac:picMkLst>
        </pc:picChg>
        <pc:picChg chg="mod">
          <ac:chgData name="Shyam Narayanan" userId="8da5fd6862efbd2f" providerId="LiveId" clId="{77FE9E62-B9CD-46B1-A099-5C21037C10D6}" dt="2023-12-06T08:13:48.858" v="4831" actId="14826"/>
          <ac:picMkLst>
            <pc:docMk/>
            <pc:sldMk cId="3459688386" sldId="273"/>
            <ac:picMk id="14" creationId="{A7BC6CFF-BE77-EABC-E4CE-9A2C2ABE8F6F}"/>
          </ac:picMkLst>
        </pc:picChg>
      </pc:sldChg>
      <pc:sldChg chg="modSp add mod">
        <pc:chgData name="Shyam Narayanan" userId="8da5fd6862efbd2f" providerId="LiveId" clId="{77FE9E62-B9CD-46B1-A099-5C21037C10D6}" dt="2023-12-06T08:13:02.481" v="4830" actId="14826"/>
        <pc:sldMkLst>
          <pc:docMk/>
          <pc:sldMk cId="3297577186" sldId="274"/>
        </pc:sldMkLst>
        <pc:spChg chg="mod">
          <ac:chgData name="Shyam Narayanan" userId="8da5fd6862efbd2f" providerId="LiveId" clId="{77FE9E62-B9CD-46B1-A099-5C21037C10D6}" dt="2023-12-05T05:14:48.306" v="4712" actId="20577"/>
          <ac:spMkLst>
            <pc:docMk/>
            <pc:sldMk cId="3297577186" sldId="274"/>
            <ac:spMk id="2" creationId="{43037221-1323-C248-8CAA-47A6522B6D76}"/>
          </ac:spMkLst>
        </pc:spChg>
        <pc:picChg chg="mod">
          <ac:chgData name="Shyam Narayanan" userId="8da5fd6862efbd2f" providerId="LiveId" clId="{77FE9E62-B9CD-46B1-A099-5C21037C10D6}" dt="2023-12-06T05:30:27.546" v="4819" actId="14826"/>
          <ac:picMkLst>
            <pc:docMk/>
            <pc:sldMk cId="3297577186" sldId="274"/>
            <ac:picMk id="5" creationId="{A86D3619-E44F-B606-CB50-5A6CB5FCCAF8}"/>
          </ac:picMkLst>
        </pc:picChg>
        <pc:picChg chg="mod">
          <ac:chgData name="Shyam Narayanan" userId="8da5fd6862efbd2f" providerId="LiveId" clId="{77FE9E62-B9CD-46B1-A099-5C21037C10D6}" dt="2023-12-06T05:30:41.520" v="4822" actId="14826"/>
          <ac:picMkLst>
            <pc:docMk/>
            <pc:sldMk cId="3297577186" sldId="274"/>
            <ac:picMk id="9" creationId="{4B32F639-D285-931D-758D-87813FB534C4}"/>
          </ac:picMkLst>
        </pc:picChg>
        <pc:picChg chg="mod">
          <ac:chgData name="Shyam Narayanan" userId="8da5fd6862efbd2f" providerId="LiveId" clId="{77FE9E62-B9CD-46B1-A099-5C21037C10D6}" dt="2023-12-06T08:12:56.217" v="4829" actId="14826"/>
          <ac:picMkLst>
            <pc:docMk/>
            <pc:sldMk cId="3297577186" sldId="274"/>
            <ac:picMk id="12" creationId="{5DBD8C7A-EF61-D366-F281-20D354CB46C3}"/>
          </ac:picMkLst>
        </pc:picChg>
        <pc:picChg chg="mod">
          <ac:chgData name="Shyam Narayanan" userId="8da5fd6862efbd2f" providerId="LiveId" clId="{77FE9E62-B9CD-46B1-A099-5C21037C10D6}" dt="2023-12-06T08:13:02.481" v="4830" actId="14826"/>
          <ac:picMkLst>
            <pc:docMk/>
            <pc:sldMk cId="3297577186" sldId="274"/>
            <ac:picMk id="14" creationId="{A7BC6CFF-BE77-EABC-E4CE-9A2C2ABE8F6F}"/>
          </ac:picMkLst>
        </pc:picChg>
      </pc:sldChg>
      <pc:sldChg chg="modSp new mod">
        <pc:chgData name="Shyam Narayanan" userId="8da5fd6862efbd2f" providerId="LiveId" clId="{77FE9E62-B9CD-46B1-A099-5C21037C10D6}" dt="2023-12-06T19:18:07.983" v="4872" actId="113"/>
        <pc:sldMkLst>
          <pc:docMk/>
          <pc:sldMk cId="2952302895" sldId="275"/>
        </pc:sldMkLst>
        <pc:spChg chg="mod">
          <ac:chgData name="Shyam Narayanan" userId="8da5fd6862efbd2f" providerId="LiveId" clId="{77FE9E62-B9CD-46B1-A099-5C21037C10D6}" dt="2023-12-06T19:18:07.983" v="4872" actId="113"/>
          <ac:spMkLst>
            <pc:docMk/>
            <pc:sldMk cId="2952302895" sldId="275"/>
            <ac:spMk id="2" creationId="{68635EEA-1C1F-F779-F035-256FC2FE26B2}"/>
          </ac:spMkLst>
        </pc:spChg>
      </pc:sldChg>
      <pc:sldMasterChg chg="setBg modSldLayout">
        <pc:chgData name="Shyam Narayanan" userId="8da5fd6862efbd2f" providerId="LiveId" clId="{77FE9E62-B9CD-46B1-A099-5C21037C10D6}" dt="2023-12-06T20:15:53.344" v="4938"/>
        <pc:sldMasterMkLst>
          <pc:docMk/>
          <pc:sldMasterMk cId="3865534730" sldId="2147483648"/>
        </pc:sldMasterMkLst>
        <pc:sldLayoutChg chg="setBg">
          <pc:chgData name="Shyam Narayanan" userId="8da5fd6862efbd2f" providerId="LiveId" clId="{77FE9E62-B9CD-46B1-A099-5C21037C10D6}" dt="2023-12-06T20:15:53.344" v="4938"/>
          <pc:sldLayoutMkLst>
            <pc:docMk/>
            <pc:sldMasterMk cId="3865534730" sldId="2147483648"/>
            <pc:sldLayoutMk cId="4209417061" sldId="2147483649"/>
          </pc:sldLayoutMkLst>
        </pc:sldLayoutChg>
        <pc:sldLayoutChg chg="setBg">
          <pc:chgData name="Shyam Narayanan" userId="8da5fd6862efbd2f" providerId="LiveId" clId="{77FE9E62-B9CD-46B1-A099-5C21037C10D6}" dt="2023-12-06T20:15:53.344" v="4938"/>
          <pc:sldLayoutMkLst>
            <pc:docMk/>
            <pc:sldMasterMk cId="3865534730" sldId="2147483648"/>
            <pc:sldLayoutMk cId="2754102409" sldId="2147483650"/>
          </pc:sldLayoutMkLst>
        </pc:sldLayoutChg>
        <pc:sldLayoutChg chg="setBg">
          <pc:chgData name="Shyam Narayanan" userId="8da5fd6862efbd2f" providerId="LiveId" clId="{77FE9E62-B9CD-46B1-A099-5C21037C10D6}" dt="2023-12-06T20:15:53.344" v="4938"/>
          <pc:sldLayoutMkLst>
            <pc:docMk/>
            <pc:sldMasterMk cId="3865534730" sldId="2147483648"/>
            <pc:sldLayoutMk cId="3217325951" sldId="2147483651"/>
          </pc:sldLayoutMkLst>
        </pc:sldLayoutChg>
        <pc:sldLayoutChg chg="setBg">
          <pc:chgData name="Shyam Narayanan" userId="8da5fd6862efbd2f" providerId="LiveId" clId="{77FE9E62-B9CD-46B1-A099-5C21037C10D6}" dt="2023-12-06T20:15:53.344" v="4938"/>
          <pc:sldLayoutMkLst>
            <pc:docMk/>
            <pc:sldMasterMk cId="3865534730" sldId="2147483648"/>
            <pc:sldLayoutMk cId="3920036983" sldId="2147483652"/>
          </pc:sldLayoutMkLst>
        </pc:sldLayoutChg>
        <pc:sldLayoutChg chg="setBg">
          <pc:chgData name="Shyam Narayanan" userId="8da5fd6862efbd2f" providerId="LiveId" clId="{77FE9E62-B9CD-46B1-A099-5C21037C10D6}" dt="2023-12-06T20:15:53.344" v="4938"/>
          <pc:sldLayoutMkLst>
            <pc:docMk/>
            <pc:sldMasterMk cId="3865534730" sldId="2147483648"/>
            <pc:sldLayoutMk cId="2566513351" sldId="2147483653"/>
          </pc:sldLayoutMkLst>
        </pc:sldLayoutChg>
        <pc:sldLayoutChg chg="setBg">
          <pc:chgData name="Shyam Narayanan" userId="8da5fd6862efbd2f" providerId="LiveId" clId="{77FE9E62-B9CD-46B1-A099-5C21037C10D6}" dt="2023-12-06T20:15:53.344" v="4938"/>
          <pc:sldLayoutMkLst>
            <pc:docMk/>
            <pc:sldMasterMk cId="3865534730" sldId="2147483648"/>
            <pc:sldLayoutMk cId="1048745434" sldId="2147483654"/>
          </pc:sldLayoutMkLst>
        </pc:sldLayoutChg>
        <pc:sldLayoutChg chg="setBg">
          <pc:chgData name="Shyam Narayanan" userId="8da5fd6862efbd2f" providerId="LiveId" clId="{77FE9E62-B9CD-46B1-A099-5C21037C10D6}" dt="2023-12-06T20:15:53.344" v="4938"/>
          <pc:sldLayoutMkLst>
            <pc:docMk/>
            <pc:sldMasterMk cId="3865534730" sldId="2147483648"/>
            <pc:sldLayoutMk cId="1362125708" sldId="2147483655"/>
          </pc:sldLayoutMkLst>
        </pc:sldLayoutChg>
        <pc:sldLayoutChg chg="setBg">
          <pc:chgData name="Shyam Narayanan" userId="8da5fd6862efbd2f" providerId="LiveId" clId="{77FE9E62-B9CD-46B1-A099-5C21037C10D6}" dt="2023-12-06T20:15:53.344" v="4938"/>
          <pc:sldLayoutMkLst>
            <pc:docMk/>
            <pc:sldMasterMk cId="3865534730" sldId="2147483648"/>
            <pc:sldLayoutMk cId="4088052275" sldId="2147483656"/>
          </pc:sldLayoutMkLst>
        </pc:sldLayoutChg>
        <pc:sldLayoutChg chg="setBg">
          <pc:chgData name="Shyam Narayanan" userId="8da5fd6862efbd2f" providerId="LiveId" clId="{77FE9E62-B9CD-46B1-A099-5C21037C10D6}" dt="2023-12-06T20:15:53.344" v="4938"/>
          <pc:sldLayoutMkLst>
            <pc:docMk/>
            <pc:sldMasterMk cId="3865534730" sldId="2147483648"/>
            <pc:sldLayoutMk cId="2372916315" sldId="2147483657"/>
          </pc:sldLayoutMkLst>
        </pc:sldLayoutChg>
        <pc:sldLayoutChg chg="setBg">
          <pc:chgData name="Shyam Narayanan" userId="8da5fd6862efbd2f" providerId="LiveId" clId="{77FE9E62-B9CD-46B1-A099-5C21037C10D6}" dt="2023-12-06T20:15:53.344" v="4938"/>
          <pc:sldLayoutMkLst>
            <pc:docMk/>
            <pc:sldMasterMk cId="3865534730" sldId="2147483648"/>
            <pc:sldLayoutMk cId="3953277099" sldId="2147483658"/>
          </pc:sldLayoutMkLst>
        </pc:sldLayoutChg>
        <pc:sldLayoutChg chg="setBg">
          <pc:chgData name="Shyam Narayanan" userId="8da5fd6862efbd2f" providerId="LiveId" clId="{77FE9E62-B9CD-46B1-A099-5C21037C10D6}" dt="2023-12-06T20:15:53.344" v="4938"/>
          <pc:sldLayoutMkLst>
            <pc:docMk/>
            <pc:sldMasterMk cId="3865534730" sldId="2147483648"/>
            <pc:sldLayoutMk cId="1915995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D0F9-A5FD-CA31-340D-E535F8FF4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706C5-D81A-3461-C6EC-5C6F4C2E0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F187-F54D-B721-3F9D-DA7E494C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5517-1F67-47F4-B101-5C63F978262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E3971-41C0-DBEE-E594-953B7E93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9AA1D-2E9A-D1FE-3CB1-CDA0A8D8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77A7-C2E8-4845-941B-A4E5AC6A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1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964C-AEC5-3A15-52D9-836E5ABD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6EE1B-5660-B045-C169-2F0C3AA9C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903D0-7E6F-D7B1-25BB-90C024A9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5517-1F67-47F4-B101-5C63F978262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D561E-2B30-2A91-A6FA-9E6DCEBD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26081-3862-BF21-6023-851F92F6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77A7-C2E8-4845-941B-A4E5AC6A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7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BEDEA-61E6-4526-D9B7-A2387AFDF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0F11F-C8EE-6D25-D2FC-98C527380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2469-2691-6A3D-A323-595D35A8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5517-1F67-47F4-B101-5C63F978262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3D6A-2EC0-C713-55EF-2F0AC187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3E85-45A1-938B-166B-7BF70D00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77A7-C2E8-4845-941B-A4E5AC6A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E100-B951-99EE-8B53-8EC6E141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B03C-200C-A558-A39F-0FDCCBCA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B20B-9B69-9D2D-7F7C-6C6E45DD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5517-1F67-47F4-B101-5C63F978262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CA86-D4AA-6162-8776-D7505F0F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7488-6521-F02B-5FC5-9734B356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77A7-C2E8-4845-941B-A4E5AC6A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9B10-EED6-3482-5FF4-CFBBF622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18EB9-EA56-D8AD-0D5A-C863946B0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737A1-7E52-2778-5985-9A6AD193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5517-1F67-47F4-B101-5C63F978262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0841F-CCDB-5AE9-D58A-B6E6C900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A1115-8CD4-AC6D-A2A5-FF0A08A5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77A7-C2E8-4845-941B-A4E5AC6A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2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E4F4-2033-1636-5B97-61CD92D8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1AA6-FF0D-DF03-CC17-351C4F847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3D7A9-571E-854C-6BD3-121EBC0EC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89DD4-BEB1-500A-8206-BCC20739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5517-1F67-47F4-B101-5C63F978262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7D5BD-5742-BC31-3B5F-5185D2D4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67701-A9E7-1DFA-90E7-F03242DE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77A7-C2E8-4845-941B-A4E5AC6A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C7C7-F333-77B5-F086-770B8A50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6376-332F-5E33-3F48-E639BE3A9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838B-FF87-722C-0978-A9E1B381E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7AFED-C160-8ADC-CF8D-01611EA4F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50330-4A22-CAF5-B572-875821067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19B66-A8B6-F04C-EB0B-71826AF5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5517-1F67-47F4-B101-5C63F978262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39C58-46FE-EDFE-0944-AEA9C368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CFF8E-C812-A0D4-E1C4-F07ABDAA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77A7-C2E8-4845-941B-A4E5AC6A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1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5438-81A7-BD36-E6B3-1D34D6BB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BFBA-18D7-F517-A34B-1DFCD599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5517-1F67-47F4-B101-5C63F978262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8F2CD-49C5-6E3F-4337-FBC96518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9C392-566C-3C6E-13BD-3E4D3DF3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77A7-C2E8-4845-941B-A4E5AC6A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4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D8ECB-CC5E-AC75-ECCB-D40F1163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5517-1F67-47F4-B101-5C63F978262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90418-BE6B-8502-31D2-1E03CA98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5089F-59F3-D082-C280-D431A73C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77A7-C2E8-4845-941B-A4E5AC6A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304B-C811-8916-7D92-CC68AA37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08F6-8099-0A7C-C17B-52542065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27D58-5FBF-36C1-99BE-334D5CFD0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9A5C7-6D80-1AAE-EBB9-2470379C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5517-1F67-47F4-B101-5C63F978262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2FE15-1D9B-CCD1-F2C3-C81AB915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206CB-CAE5-1E06-3F78-2396C88D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77A7-C2E8-4845-941B-A4E5AC6A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7475-3686-9D62-F27D-BE4B610B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0A27A-12C8-6429-C8FC-06F09D5F5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0EA15-8DC7-AF7D-E907-A4DFE82E7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26CC6-FAD2-D942-D7AB-38104BD3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5517-1F67-47F4-B101-5C63F978262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5F743-B651-2018-C6AF-D19EC03B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4B781-0139-88D9-091C-AD8F769E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77A7-C2E8-4845-941B-A4E5AC6A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1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AF1A5-E11B-8894-9B89-348265BA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A0875-6CDE-F426-7245-D6DD682C6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103D-C3AC-8170-F3FB-2DBABF436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B5517-1F67-47F4-B101-5C63F978262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30A3-BC62-0849-66D1-6E387FB7D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518AB-B556-B064-3F2C-AF9D5BE21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77A7-C2E8-4845-941B-A4E5AC6A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A62-3781-297E-32D1-13A3637C6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Tail Bounds on the Smallest Singular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EA972-B053-A37A-7605-9F4880ADE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3374"/>
            <a:ext cx="9144000" cy="1114425"/>
          </a:xfrm>
        </p:spPr>
        <p:txBody>
          <a:bodyPr/>
          <a:lstStyle/>
          <a:p>
            <a:r>
              <a:rPr lang="en-US" dirty="0"/>
              <a:t>Shyam Narayanan</a:t>
            </a:r>
          </a:p>
          <a:p>
            <a:r>
              <a:rPr lang="en-US" dirty="0"/>
              <a:t>18.338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8382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19D9-78F6-2E4B-625D-98DEC7F5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65ED9-C3BB-DCD2-96CF-5756687E5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Goal: </a:t>
                </a:r>
                <a:r>
                  <a:rPr lang="en-US" dirty="0"/>
                  <a:t>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with very high probability.</a:t>
                </a:r>
              </a:p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sparse</a:t>
                </a:r>
                <a:r>
                  <a:rPr lang="en-US" dirty="0"/>
                  <a:t> (most of mass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on a few coordinates), can reduce to case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dense: </a:t>
                </a:r>
                <a:r>
                  <a:rPr lang="en-US" dirty="0"/>
                  <a:t>suppose every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Can reduce to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dimensional problem by </a:t>
                </a:r>
                <a:r>
                  <a:rPr lang="en-US" b="1" dirty="0"/>
                  <a:t>projecting out </a:t>
                </a:r>
                <a:r>
                  <a:rPr lang="en-US" dirty="0"/>
                  <a:t>all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Bounding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will reduce to bounding the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𝐴𝑧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entries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the subspace spanned by the remaining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65ED9-C3BB-DCD2-96CF-5756687E5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7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5D60-0CD6-961A-3DD6-3D40779C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Smaller Union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0FD85A-BBA0-ABFC-E7EB-1B293A547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apply a net argument + union bound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(which is much sparser).</a:t>
                </a:r>
              </a:p>
              <a:p>
                <a:r>
                  <a:rPr lang="en-US" dirty="0"/>
                  <a:t>But need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𝐴𝑧</m:t>
                    </m:r>
                  </m:oMath>
                </a14:m>
                <a:r>
                  <a:rPr lang="en-US" dirty="0"/>
                  <a:t> (which only depends on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columns) is far from the “remaining subspace”.</a:t>
                </a:r>
              </a:p>
              <a:p>
                <a:r>
                  <a:rPr lang="en-US" dirty="0"/>
                  <a:t>Ends up being straightforward if the entries are Gaussian, much more complicated for general sub-gaussian entries.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0FD85A-BBA0-ABFC-E7EB-1B293A547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39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5A72-C557-13BE-26AF-5F52A12C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C712A-3498-8F60-74F1-A3902D29D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Does the result hold empirically?</a:t>
                </a:r>
              </a:p>
              <a:p>
                <a:r>
                  <a:rPr lang="en-US" dirty="0"/>
                  <a:t>Proof requires the entries to be sub-gaussian. What happens if the distribution has heavier tails?</a:t>
                </a:r>
              </a:p>
              <a:p>
                <a:pPr lvl="1"/>
                <a:r>
                  <a:rPr lang="en-US" dirty="0"/>
                  <a:t>It was later proven that the smallest singular value still converges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if the entries are </a:t>
                </a:r>
                <a:r>
                  <a:rPr lang="en-US" dirty="0" err="1"/>
                  <a:t>i.i.d.</a:t>
                </a:r>
                <a:r>
                  <a:rPr lang="en-US" dirty="0"/>
                  <a:t> with variance 1 [</a:t>
                </a:r>
                <a:r>
                  <a:rPr lang="en-US" dirty="0" err="1"/>
                  <a:t>Tikhomirov</a:t>
                </a:r>
                <a:r>
                  <a:rPr lang="en-US" dirty="0"/>
                  <a:t> `15].</a:t>
                </a:r>
              </a:p>
              <a:p>
                <a:pPr lvl="1"/>
                <a:r>
                  <a:rPr lang="en-US" dirty="0"/>
                  <a:t>No exponential failure probability bounds are known (as far as I know).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C712A-3498-8F60-74F1-A3902D29D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72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7221-1323-C248-8CAA-47A6522B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entries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D3619-E44F-B606-CB50-5A6CB5FC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4388" y="1598328"/>
            <a:ext cx="3679030" cy="2452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32F639-D285-931D-758D-87813FB53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8014" y="1600423"/>
            <a:ext cx="3675888" cy="2450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C1A836-4071-89E5-9F15-2D178C080FFE}"/>
                  </a:ext>
                </a:extLst>
              </p:cNvPr>
              <p:cNvSpPr txBox="1"/>
              <p:nvPr/>
            </p:nvSpPr>
            <p:spPr>
              <a:xfrm>
                <a:off x="5137476" y="2640005"/>
                <a:ext cx="1966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C1A836-4071-89E5-9F15-2D178C08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76" y="2640005"/>
                <a:ext cx="19664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DBD8C7A-EF61-D366-F281-20D354CB4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7531" y="4315048"/>
            <a:ext cx="3675888" cy="2450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BC6CFF-BE77-EABC-E4CE-9A2C2ABE8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8014" y="4315048"/>
            <a:ext cx="3675888" cy="2450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7A9EC8-3069-FAD7-1DB4-A0054B7D1D7A}"/>
                  </a:ext>
                </a:extLst>
              </p:cNvPr>
              <p:cNvSpPr txBox="1"/>
              <p:nvPr/>
            </p:nvSpPr>
            <p:spPr>
              <a:xfrm>
                <a:off x="5137476" y="5355678"/>
                <a:ext cx="1966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7A9EC8-3069-FAD7-1DB4-A0054B7D1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76" y="5355678"/>
                <a:ext cx="19664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85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7221-1323-C248-8CAA-47A6522B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Laplace entries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D3619-E44F-B606-CB50-5A6CB5FC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4388" y="1598328"/>
            <a:ext cx="3679030" cy="2452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32F639-D285-931D-758D-87813FB53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8014" y="1600423"/>
            <a:ext cx="3675888" cy="2450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C1A836-4071-89E5-9F15-2D178C080FFE}"/>
                  </a:ext>
                </a:extLst>
              </p:cNvPr>
              <p:cNvSpPr txBox="1"/>
              <p:nvPr/>
            </p:nvSpPr>
            <p:spPr>
              <a:xfrm>
                <a:off x="5137476" y="2640005"/>
                <a:ext cx="1966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C1A836-4071-89E5-9F15-2D178C08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76" y="2640005"/>
                <a:ext cx="19664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DBD8C7A-EF61-D366-F281-20D354CB4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7531" y="4315048"/>
            <a:ext cx="3675888" cy="2450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BC6CFF-BE77-EABC-E4CE-9A2C2ABE8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8014" y="4315048"/>
            <a:ext cx="3675888" cy="2450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7A9EC8-3069-FAD7-1DB4-A0054B7D1D7A}"/>
                  </a:ext>
                </a:extLst>
              </p:cNvPr>
              <p:cNvSpPr txBox="1"/>
              <p:nvPr/>
            </p:nvSpPr>
            <p:spPr>
              <a:xfrm>
                <a:off x="5137476" y="5355678"/>
                <a:ext cx="1966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7A9EC8-3069-FAD7-1DB4-A0054B7D1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76" y="5355678"/>
                <a:ext cx="19664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51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7221-1323-C248-8CAA-47A6522B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Student t-distribution entries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D3619-E44F-B606-CB50-5A6CB5FC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4388" y="1598328"/>
            <a:ext cx="3679030" cy="2452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32F639-D285-931D-758D-87813FB53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8014" y="1600423"/>
            <a:ext cx="3675888" cy="2450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C1A836-4071-89E5-9F15-2D178C080FFE}"/>
                  </a:ext>
                </a:extLst>
              </p:cNvPr>
              <p:cNvSpPr txBox="1"/>
              <p:nvPr/>
            </p:nvSpPr>
            <p:spPr>
              <a:xfrm>
                <a:off x="5137476" y="2640005"/>
                <a:ext cx="1966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C1A836-4071-89E5-9F15-2D178C08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76" y="2640005"/>
                <a:ext cx="19664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DBD8C7A-EF61-D366-F281-20D354CB4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7531" y="4315048"/>
            <a:ext cx="3675888" cy="2450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BC6CFF-BE77-EABC-E4CE-9A2C2ABE8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8778" y="4315048"/>
            <a:ext cx="3675888" cy="2450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7A9EC8-3069-FAD7-1DB4-A0054B7D1D7A}"/>
                  </a:ext>
                </a:extLst>
              </p:cNvPr>
              <p:cNvSpPr txBox="1"/>
              <p:nvPr/>
            </p:nvSpPr>
            <p:spPr>
              <a:xfrm>
                <a:off x="5137476" y="5355678"/>
                <a:ext cx="1966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7A9EC8-3069-FAD7-1DB4-A0054B7D1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76" y="5355678"/>
                <a:ext cx="19664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68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7221-1323-C248-8CAA-47A6522B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Skew + heavy-tailed entries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D3619-E44F-B606-CB50-5A6CB5FC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4388" y="1598328"/>
            <a:ext cx="3679030" cy="2452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32F639-D285-931D-758D-87813FB53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8014" y="1600423"/>
            <a:ext cx="3675888" cy="2450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C1A836-4071-89E5-9F15-2D178C080FFE}"/>
                  </a:ext>
                </a:extLst>
              </p:cNvPr>
              <p:cNvSpPr txBox="1"/>
              <p:nvPr/>
            </p:nvSpPr>
            <p:spPr>
              <a:xfrm>
                <a:off x="5137476" y="2640005"/>
                <a:ext cx="1966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C1A836-4071-89E5-9F15-2D178C08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76" y="2640005"/>
                <a:ext cx="19664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DBD8C7A-EF61-D366-F281-20D354CB4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7531" y="4315048"/>
            <a:ext cx="3675888" cy="2450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BC6CFF-BE77-EABC-E4CE-9A2C2ABE8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8014" y="4315048"/>
            <a:ext cx="3675888" cy="2450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7A9EC8-3069-FAD7-1DB4-A0054B7D1D7A}"/>
                  </a:ext>
                </a:extLst>
              </p:cNvPr>
              <p:cNvSpPr txBox="1"/>
              <p:nvPr/>
            </p:nvSpPr>
            <p:spPr>
              <a:xfrm>
                <a:off x="5137476" y="5355678"/>
                <a:ext cx="1966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7A9EC8-3069-FAD7-1DB4-A0054B7D1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76" y="5355678"/>
                <a:ext cx="19664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57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EEA-1C1F-F779-F035-256FC2FE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5334-F1AB-D2C9-0C2D-7CF292EB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CECA-BF79-4BB6-401B-3D8D6D29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Singular Values of a Random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9172D-B69C-C629-C4CF-D31945F292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with </a:t>
                </a:r>
                <a:r>
                  <a:rPr lang="en-US" dirty="0" err="1"/>
                  <a:t>i.i.d.</a:t>
                </a:r>
                <a:r>
                  <a:rPr lang="en-US" dirty="0"/>
                  <a:t> entries. What can we say about the singular values?</a:t>
                </a:r>
              </a:p>
              <a:p>
                <a:r>
                  <a:rPr lang="en-US" b="1" dirty="0"/>
                  <a:t>Marchenko-</a:t>
                </a:r>
                <a:r>
                  <a:rPr lang="en-US" b="1" dirty="0" err="1"/>
                  <a:t>Pastur</a:t>
                </a:r>
                <a:r>
                  <a:rPr lang="en-US" b="1" dirty="0"/>
                  <a:t> </a:t>
                </a:r>
                <a:r>
                  <a:rPr lang="en-US" dirty="0"/>
                  <a:t>formula.</a:t>
                </a:r>
              </a:p>
              <a:p>
                <a:r>
                  <a:rPr lang="en-US" dirty="0"/>
                  <a:t>Tells us almost all singular values are concentrated in the range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What about the smallest singular value?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9172D-B69C-C629-C4CF-D31945F292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505F4E-CFD1-170C-97B7-B04388036C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8450" y="2282031"/>
            <a:ext cx="4229100" cy="3438525"/>
          </a:xfrm>
        </p:spPr>
      </p:pic>
    </p:spTree>
    <p:extLst>
      <p:ext uri="{BB962C8B-B14F-4D97-AF65-F5344CB8AC3E}">
        <p14:creationId xmlns:p14="http://schemas.microsoft.com/office/powerpoint/2010/main" val="307883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D616-F33B-C417-E259-3FABDA27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smallest singular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462CC0-0B77-9CCB-D97C-24C70971F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[Silverstein `85]: if the entries are Gaussian, the smallest singular value converges almost surely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[Bao, Pan, and Zhou `12]: the distribution of the smallest singular value follows a Tracy-</a:t>
                </a:r>
                <a:r>
                  <a:rPr lang="en-US" dirty="0" err="1"/>
                  <a:t>Widom</a:t>
                </a:r>
                <a:r>
                  <a:rPr lang="en-US" dirty="0"/>
                  <a:t> law.</a:t>
                </a:r>
              </a:p>
              <a:p>
                <a:r>
                  <a:rPr lang="en-US" dirty="0"/>
                  <a:t>Can we establish </a:t>
                </a:r>
                <a:r>
                  <a:rPr lang="en-US" b="1" dirty="0"/>
                  <a:t>strong </a:t>
                </a:r>
                <a:r>
                  <a:rPr lang="en-US" dirty="0"/>
                  <a:t>concentration? For instance, is the smallest singular value close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exponentially small </a:t>
                </a:r>
                <a:r>
                  <a:rPr lang="en-US" dirty="0"/>
                  <a:t>failure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462CC0-0B77-9CCB-D97C-24C70971F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6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334F-37B0-E9BF-3AA0-FD2DFAB8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from (high-confidence)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25394-6052-8186-2C14-7F6047CC8D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Basic statistical problem – given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learn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US" dirty="0"/>
                  <a:t> that is close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: i.e.,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≼2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Can we use the empirical covariance?</a:t>
                </a:r>
              </a:p>
              <a:p>
                <a:r>
                  <a:rPr lang="en-US" dirty="0"/>
                  <a:t>For instance,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then the empirical covariance is a Wishart matrix, so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US" dirty="0"/>
                  <a:t> good is like saying Wishart matrix has all eigenvalues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Can we claim the Wishart matrix has smallest eigenvalue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exponentially small failure probability?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25394-6052-8186-2C14-7F6047CC8D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70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03E6-ED1E-FE18-AD72-1A272AFE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19DE-8CCB-EB8B-791D-33FBC0A99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/>
                  <a:t>Rudelson</a:t>
                </a:r>
                <a:r>
                  <a:rPr lang="en-US" dirty="0"/>
                  <a:t> and </a:t>
                </a:r>
                <a:r>
                  <a:rPr lang="en-US" dirty="0" err="1"/>
                  <a:t>Vershynin</a:t>
                </a:r>
                <a:r>
                  <a:rPr lang="en-US" dirty="0"/>
                  <a:t> (2009).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>
                  <a:spcBef>
                    <a:spcPts val="1800"/>
                  </a:spcBef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smallest singular value 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0.001 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</m:sup>
                    </m:sSup>
                  </m:oMath>
                </a14:m>
                <a:r>
                  <a:rPr lang="en-US" dirty="0"/>
                  <a:t> failure probability.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, smallest singular value 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0.001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dirty="0"/>
                  <a:t> failure probability.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19DE-8CCB-EB8B-791D-33FBC0A99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E59CD06-51B2-4AEA-2B56-A3662BC71463}"/>
                  </a:ext>
                </a:extLst>
              </p:cNvPr>
              <p:cNvSpPr/>
              <p:nvPr/>
            </p:nvSpPr>
            <p:spPr>
              <a:xfrm>
                <a:off x="838200" y="2373745"/>
                <a:ext cx="10515600" cy="186574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Theorem: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be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matrix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), where each element is </a:t>
                </a:r>
                <a:r>
                  <a:rPr lang="en-US" sz="2800" dirty="0" err="1"/>
                  <a:t>i.i.d.</a:t>
                </a:r>
                <a:r>
                  <a:rPr lang="en-US" sz="2800" dirty="0"/>
                  <a:t> drawn from a sub-gaussian distribution. Then, for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E59CD06-51B2-4AEA-2B56-A3662BC71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3745"/>
                <a:ext cx="10515600" cy="1865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43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925E-C090-770A-7438-467C3FB7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Prelude: bounding the largest singular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CD2F1-D934-05A8-2357-C077849BE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can we bound the </a:t>
                </a:r>
                <a:r>
                  <a:rPr lang="en-US" b="1" dirty="0"/>
                  <a:t>maximum </a:t>
                </a:r>
                <a:r>
                  <a:rPr lang="en-US" dirty="0"/>
                  <a:t>singular value of a random sub-gaussian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 Not hard to check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sub-gaussian.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But there are an infinite number of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so can’t just union bound over all such points.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CD2F1-D934-05A8-2357-C077849BE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16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D4ABCE-9560-4158-6F4B-A6054A14F5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Main trick: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b="1" dirty="0"/>
                  <a:t>-net.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D4ABCE-9560-4158-6F4B-A6054A14F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4F7E52-0D14-A3B2-C47E-2892E97C361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such that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unit ball is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dirty="0"/>
                  <a:t> of </a:t>
                </a:r>
                <a:r>
                  <a:rPr lang="en-US" b="1" dirty="0"/>
                  <a:t>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≤10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failure probability. </a:t>
                </a:r>
              </a:p>
              <a:p>
                <a:r>
                  <a:rPr lang="en-US" dirty="0"/>
                  <a:t>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options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with failure probability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above holds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4F7E52-0D14-A3B2-C47E-2892E97C3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 r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A132DB2-B2B3-84C9-EE07-B6D79EAD79A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2286794"/>
            <a:ext cx="44577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199317-A0BB-A70F-F37A-762AC16DA274}"/>
              </a:ext>
            </a:extLst>
          </p:cNvPr>
          <p:cNvSpPr txBox="1"/>
          <p:nvPr/>
        </p:nvSpPr>
        <p:spPr>
          <a:xfrm>
            <a:off x="6534149" y="5845102"/>
            <a:ext cx="445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David </a:t>
            </a:r>
            <a:r>
              <a:rPr lang="en-US" sz="1050" dirty="0" err="1"/>
              <a:t>Eppstein</a:t>
            </a:r>
            <a:r>
              <a:rPr lang="en-US" sz="1050" dirty="0"/>
              <a:t>. https://en.m.wikipedia.org/wiki/File:Metric_epsilon-net.svg</a:t>
            </a:r>
          </a:p>
        </p:txBody>
      </p:sp>
    </p:spTree>
    <p:extLst>
      <p:ext uri="{BB962C8B-B14F-4D97-AF65-F5344CB8AC3E}">
        <p14:creationId xmlns:p14="http://schemas.microsoft.com/office/powerpoint/2010/main" val="359770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105F-2E16-0CB2-DE64-1C1E96D2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Telescoping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BDF63-5EEB-C638-D9F4-D89715BFF48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unit ball, we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also in the unit ball.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so on.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+0.01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Decomposition into net points implies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exponential failure probability.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BDF63-5EEB-C638-D9F4-D89715BFF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10506D-CDF8-7D69-6A83-0E939448B4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1474" y="1825625"/>
            <a:ext cx="4403051" cy="4351338"/>
          </a:xfrm>
        </p:spPr>
      </p:pic>
    </p:spTree>
    <p:extLst>
      <p:ext uri="{BB962C8B-B14F-4D97-AF65-F5344CB8AC3E}">
        <p14:creationId xmlns:p14="http://schemas.microsoft.com/office/powerpoint/2010/main" val="281665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1669-753C-3B60-F136-D538BC9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Smallest singular value for tall 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9BE48-04B6-2470-45AB-8B79EBEC29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−0.1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𝐴𝑦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Can show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big for every point in the net, and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𝐴𝑦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always at most the maximum singular value.</a:t>
                </a:r>
              </a:p>
              <a:p>
                <a:endParaRPr lang="en-US" dirty="0"/>
              </a:p>
              <a:p>
                <a:r>
                  <a:rPr lang="en-US" dirty="0"/>
                  <a:t>Will only work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at least some constant.</a:t>
                </a:r>
              </a:p>
              <a:p>
                <a:r>
                  <a:rPr lang="en-US" dirty="0"/>
                  <a:t>Main contribution of </a:t>
                </a:r>
                <a:r>
                  <a:rPr lang="en-US" dirty="0" err="1"/>
                  <a:t>Rudelson</a:t>
                </a:r>
                <a:r>
                  <a:rPr lang="en-US" dirty="0"/>
                  <a:t> and </a:t>
                </a:r>
                <a:r>
                  <a:rPr lang="en-US" dirty="0" err="1"/>
                  <a:t>Vershynin</a:t>
                </a:r>
                <a:r>
                  <a:rPr lang="en-US" dirty="0"/>
                  <a:t> is to make it work even for </a:t>
                </a:r>
                <a:r>
                  <a:rPr lang="en-US" b="1" dirty="0"/>
                  <a:t>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9BE48-04B6-2470-45AB-8B79EBEC2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92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984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Tail Bounds on the Smallest Singular Value</vt:lpstr>
      <vt:lpstr>Singular Values of a Random Matrix</vt:lpstr>
      <vt:lpstr>The smallest singular value</vt:lpstr>
      <vt:lpstr>Motivation from (high-confidence) Statistics</vt:lpstr>
      <vt:lpstr>Main Result</vt:lpstr>
      <vt:lpstr>Prelude: bounding the largest singular value</vt:lpstr>
      <vt:lpstr>Main trick: ε-net.</vt:lpstr>
      <vt:lpstr>Telescoping sum</vt:lpstr>
      <vt:lpstr>Smallest singular value for tall matrices</vt:lpstr>
      <vt:lpstr>Overview</vt:lpstr>
      <vt:lpstr>Smaller Union Bound</vt:lpstr>
      <vt:lpstr>Simulations</vt:lpstr>
      <vt:lpstr>Gaussian entries</vt:lpstr>
      <vt:lpstr>Laplace entries</vt:lpstr>
      <vt:lpstr>Student t-distribution entries</vt:lpstr>
      <vt:lpstr>Skew + heavy-tailed entries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 Bounds on the Smallest Singular Value</dc:title>
  <dc:creator>Shyam Narayanan</dc:creator>
  <cp:lastModifiedBy>Shyam Narayanan</cp:lastModifiedBy>
  <cp:revision>1</cp:revision>
  <dcterms:created xsi:type="dcterms:W3CDTF">2023-12-04T22:37:43Z</dcterms:created>
  <dcterms:modified xsi:type="dcterms:W3CDTF">2023-12-06T20:16:29Z</dcterms:modified>
</cp:coreProperties>
</file>