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Bold" charset="1" panose="00000800000000000000"/>
      <p:regular r:id="rId13"/>
    </p:embeddedFont>
    <p:embeddedFont>
      <p:font typeface="Montserrat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70680"/>
            <a:ext cx="18288000" cy="2137379"/>
            <a:chOff x="0" y="0"/>
            <a:chExt cx="4816593" cy="562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931"/>
            </a:xfrm>
            <a:custGeom>
              <a:avLst/>
              <a:gdLst/>
              <a:ahLst/>
              <a:cxnLst/>
              <a:rect r="r" b="b" t="t" l="l"/>
              <a:pathLst>
                <a:path h="5629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931"/>
                  </a:lnTo>
                  <a:lnTo>
                    <a:pt x="0" y="562931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10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18288000" cy="156190"/>
            <a:chOff x="0" y="0"/>
            <a:chExt cx="4816593" cy="41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9265671"/>
            <a:ext cx="18288000" cy="305009"/>
            <a:chOff x="0" y="0"/>
            <a:chExt cx="4816593" cy="803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80332"/>
            </a:xfrm>
            <a:custGeom>
              <a:avLst/>
              <a:gdLst/>
              <a:ahLst/>
              <a:cxnLst/>
              <a:rect r="r" b="b" t="t" l="l"/>
              <a:pathLst>
                <a:path h="803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0332"/>
                  </a:lnTo>
                  <a:lnTo>
                    <a:pt x="0" y="80332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1279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62916" y="1028700"/>
            <a:ext cx="12762168" cy="4985588"/>
          </a:xfrm>
          <a:custGeom>
            <a:avLst/>
            <a:gdLst/>
            <a:ahLst/>
            <a:cxnLst/>
            <a:rect r="r" b="b" t="t" l="l"/>
            <a:pathLst>
              <a:path h="4985588" w="12762168">
                <a:moveTo>
                  <a:pt x="0" y="0"/>
                </a:moveTo>
                <a:lnTo>
                  <a:pt x="12762168" y="0"/>
                </a:lnTo>
                <a:lnTo>
                  <a:pt x="12762168" y="4985588"/>
                </a:lnTo>
                <a:lnTo>
                  <a:pt x="0" y="4985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77" t="0" r="-10455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68979" y="6911501"/>
            <a:ext cx="7950041" cy="180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6F28A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CS23421 – INTERNSHIP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6F28A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7379"/>
            <a:chOff x="0" y="0"/>
            <a:chExt cx="4816593" cy="562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931"/>
            </a:xfrm>
            <a:custGeom>
              <a:avLst/>
              <a:gdLst/>
              <a:ahLst/>
              <a:cxnLst/>
              <a:rect r="r" b="b" t="t" l="l"/>
              <a:pathLst>
                <a:path h="5629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931"/>
                  </a:lnTo>
                  <a:lnTo>
                    <a:pt x="0" y="562931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10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74620"/>
            <a:ext cx="18288000" cy="156190"/>
            <a:chOff x="0" y="0"/>
            <a:chExt cx="4816593" cy="41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10130810"/>
            <a:ext cx="18288000" cy="156190"/>
            <a:chOff x="0" y="0"/>
            <a:chExt cx="4816593" cy="41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32462" y="-39989"/>
            <a:ext cx="1655538" cy="2177368"/>
            <a:chOff x="0" y="0"/>
            <a:chExt cx="436027" cy="573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6027" cy="573463"/>
            </a:xfrm>
            <a:custGeom>
              <a:avLst/>
              <a:gdLst/>
              <a:ahLst/>
              <a:cxnLst/>
              <a:rect r="r" b="b" t="t" l="l"/>
              <a:pathLst>
                <a:path h="573463" w="436027">
                  <a:moveTo>
                    <a:pt x="0" y="0"/>
                  </a:moveTo>
                  <a:lnTo>
                    <a:pt x="436027" y="0"/>
                  </a:lnTo>
                  <a:lnTo>
                    <a:pt x="436027" y="573463"/>
                  </a:lnTo>
                  <a:lnTo>
                    <a:pt x="0" y="573463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6027" cy="62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863223" y="222266"/>
            <a:ext cx="1194016" cy="1612868"/>
          </a:xfrm>
          <a:custGeom>
            <a:avLst/>
            <a:gdLst/>
            <a:ahLst/>
            <a:cxnLst/>
            <a:rect r="r" b="b" t="t" l="l"/>
            <a:pathLst>
              <a:path h="1612868" w="1194016">
                <a:moveTo>
                  <a:pt x="0" y="0"/>
                </a:moveTo>
                <a:lnTo>
                  <a:pt x="1194016" y="0"/>
                </a:lnTo>
                <a:lnTo>
                  <a:pt x="1194016" y="1612868"/>
                </a:lnTo>
                <a:lnTo>
                  <a:pt x="0" y="161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9" t="0" r="-28193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482584"/>
            <a:ext cx="15062419" cy="129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800">
                <a:solidFill>
                  <a:srgbClr val="FDB81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BUILDING A MODEL TO PREDICT THE STAY OF PATIENTS USING MACHINE LEARNING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61474" y="2718102"/>
            <a:ext cx="4471588" cy="575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REGISTRATION NUMBER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STUDENT NAME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YEAR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COMPANY NAME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COMPANY ADDRESS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TRAINER NAME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TRAINER’S CONTACT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INTERNSHIP PERIOD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INTERNSHIP DURATION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63562" y="2718102"/>
            <a:ext cx="7796668" cy="575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MANOHARAN K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230701177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2023 – 2027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TATA CONSULTANCY SERVICES (TCS)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T1/G1, SIPCOT IT PARK NAVALUR, SIRUSERI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MANIKANDAN S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COSMICMANI75@GMAIL.COM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16TH JUNE 2025 – 1ST JULY 2025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14 DAYS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45791" y="2718102"/>
            <a:ext cx="314119" cy="575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</a:p>
        </p:txBody>
      </p:sp>
    </p:spTree>
  </p:cSld>
  <p:clrMapOvr>
    <a:masterClrMapping/>
  </p:clrMapOvr>
  <p:transition spd="med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7379"/>
            <a:chOff x="0" y="0"/>
            <a:chExt cx="4816593" cy="562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931"/>
            </a:xfrm>
            <a:custGeom>
              <a:avLst/>
              <a:gdLst/>
              <a:ahLst/>
              <a:cxnLst/>
              <a:rect r="r" b="b" t="t" l="l"/>
              <a:pathLst>
                <a:path h="5629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931"/>
                  </a:lnTo>
                  <a:lnTo>
                    <a:pt x="0" y="562931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10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74620"/>
            <a:ext cx="18288000" cy="156190"/>
            <a:chOff x="0" y="0"/>
            <a:chExt cx="4816593" cy="41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10130810"/>
            <a:ext cx="18288000" cy="156190"/>
            <a:chOff x="0" y="0"/>
            <a:chExt cx="4816593" cy="41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32462" y="-39989"/>
            <a:ext cx="1655538" cy="2177368"/>
            <a:chOff x="0" y="0"/>
            <a:chExt cx="436027" cy="573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6027" cy="573463"/>
            </a:xfrm>
            <a:custGeom>
              <a:avLst/>
              <a:gdLst/>
              <a:ahLst/>
              <a:cxnLst/>
              <a:rect r="r" b="b" t="t" l="l"/>
              <a:pathLst>
                <a:path h="573463" w="436027">
                  <a:moveTo>
                    <a:pt x="0" y="0"/>
                  </a:moveTo>
                  <a:lnTo>
                    <a:pt x="436027" y="0"/>
                  </a:lnTo>
                  <a:lnTo>
                    <a:pt x="436027" y="573463"/>
                  </a:lnTo>
                  <a:lnTo>
                    <a:pt x="0" y="573463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6027" cy="62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863223" y="222266"/>
            <a:ext cx="1194016" cy="1612868"/>
          </a:xfrm>
          <a:custGeom>
            <a:avLst/>
            <a:gdLst/>
            <a:ahLst/>
            <a:cxnLst/>
            <a:rect r="r" b="b" t="t" l="l"/>
            <a:pathLst>
              <a:path h="1612868" w="1194016">
                <a:moveTo>
                  <a:pt x="0" y="0"/>
                </a:moveTo>
                <a:lnTo>
                  <a:pt x="1194016" y="0"/>
                </a:lnTo>
                <a:lnTo>
                  <a:pt x="1194016" y="1612868"/>
                </a:lnTo>
                <a:lnTo>
                  <a:pt x="0" y="161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9" t="0" r="-28193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41744" y="2637961"/>
            <a:ext cx="14947387" cy="640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Internship Organization: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Tata Consultancy Services (TCS), Siruseri, Chennai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Domain:</a:t>
            </a:r>
          </a:p>
          <a:p>
            <a:pPr algn="l">
              <a:lnSpc>
                <a:spcPts val="5124"/>
              </a:lnSpc>
            </a:pPr>
          </a:p>
          <a:p>
            <a:pPr algn="l">
              <a:lnSpc>
                <a:spcPts val="5124"/>
              </a:lnSpc>
            </a:pPr>
          </a:p>
          <a:p>
            <a:pPr algn="l">
              <a:lnSpc>
                <a:spcPts val="5124"/>
              </a:lnSpc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          Healthcare Analytics                        Machine Learning application in patient data analysis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Focus: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Predicting patient hospital stay duration using health-related attributes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Implemented machine learning techniques to build predictive models</a:t>
            </a:r>
          </a:p>
          <a:p>
            <a:pPr algn="l">
              <a:lnSpc>
                <a:spcPts val="512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049504" y="4591733"/>
            <a:ext cx="1655672" cy="1445723"/>
          </a:xfrm>
          <a:custGeom>
            <a:avLst/>
            <a:gdLst/>
            <a:ahLst/>
            <a:cxnLst/>
            <a:rect r="r" b="b" t="t" l="l"/>
            <a:pathLst>
              <a:path h="1445723" w="1655672">
                <a:moveTo>
                  <a:pt x="0" y="0"/>
                </a:moveTo>
                <a:lnTo>
                  <a:pt x="1655673" y="0"/>
                </a:lnTo>
                <a:lnTo>
                  <a:pt x="1655673" y="1445723"/>
                </a:lnTo>
                <a:lnTo>
                  <a:pt x="0" y="14457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07406" y="4591733"/>
            <a:ext cx="1642405" cy="1511457"/>
          </a:xfrm>
          <a:custGeom>
            <a:avLst/>
            <a:gdLst/>
            <a:ahLst/>
            <a:cxnLst/>
            <a:rect r="r" b="b" t="t" l="l"/>
            <a:pathLst>
              <a:path h="1511457" w="1642405">
                <a:moveTo>
                  <a:pt x="0" y="0"/>
                </a:moveTo>
                <a:lnTo>
                  <a:pt x="1642405" y="0"/>
                </a:lnTo>
                <a:lnTo>
                  <a:pt x="1642405" y="1511456"/>
                </a:lnTo>
                <a:lnTo>
                  <a:pt x="0" y="15114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242478" y="723900"/>
            <a:ext cx="863486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b="true" sz="5000">
                <a:solidFill>
                  <a:srgbClr val="FDB81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 THE TRAINING</a:t>
            </a:r>
          </a:p>
        </p:txBody>
      </p:sp>
    </p:spTree>
  </p:cSld>
  <p:clrMapOvr>
    <a:masterClrMapping/>
  </p:clrMapOvr>
  <p:transition spd="med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7379"/>
            <a:chOff x="0" y="0"/>
            <a:chExt cx="4816593" cy="562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931"/>
            </a:xfrm>
            <a:custGeom>
              <a:avLst/>
              <a:gdLst/>
              <a:ahLst/>
              <a:cxnLst/>
              <a:rect r="r" b="b" t="t" l="l"/>
              <a:pathLst>
                <a:path h="5629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931"/>
                  </a:lnTo>
                  <a:lnTo>
                    <a:pt x="0" y="562931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10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74620"/>
            <a:ext cx="18288000" cy="156190"/>
            <a:chOff x="0" y="0"/>
            <a:chExt cx="4816593" cy="41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10130810"/>
            <a:ext cx="18288000" cy="156190"/>
            <a:chOff x="0" y="0"/>
            <a:chExt cx="4816593" cy="41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32462" y="-39989"/>
            <a:ext cx="1655538" cy="2177368"/>
            <a:chOff x="0" y="0"/>
            <a:chExt cx="436027" cy="573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6027" cy="573463"/>
            </a:xfrm>
            <a:custGeom>
              <a:avLst/>
              <a:gdLst/>
              <a:ahLst/>
              <a:cxnLst/>
              <a:rect r="r" b="b" t="t" l="l"/>
              <a:pathLst>
                <a:path h="573463" w="436027">
                  <a:moveTo>
                    <a:pt x="0" y="0"/>
                  </a:moveTo>
                  <a:lnTo>
                    <a:pt x="436027" y="0"/>
                  </a:lnTo>
                  <a:lnTo>
                    <a:pt x="436027" y="573463"/>
                  </a:lnTo>
                  <a:lnTo>
                    <a:pt x="0" y="573463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6027" cy="62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863223" y="222266"/>
            <a:ext cx="1194016" cy="1612868"/>
          </a:xfrm>
          <a:custGeom>
            <a:avLst/>
            <a:gdLst/>
            <a:ahLst/>
            <a:cxnLst/>
            <a:rect r="r" b="b" t="t" l="l"/>
            <a:pathLst>
              <a:path h="1612868" w="1194016">
                <a:moveTo>
                  <a:pt x="0" y="0"/>
                </a:moveTo>
                <a:lnTo>
                  <a:pt x="1194016" y="0"/>
                </a:lnTo>
                <a:lnTo>
                  <a:pt x="1194016" y="1612868"/>
                </a:lnTo>
                <a:lnTo>
                  <a:pt x="0" y="161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9" t="0" r="-28193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773470" y="2752412"/>
            <a:ext cx="12741059" cy="640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Training Highlights: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Exposure to real-world structured healthcare datasets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Learned data preprocessing, EDA, model training, and evaluation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Applied Python, Pandas, Scikit-learn, and visualization tools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Developed skills in result interpretation and business presentation</a:t>
            </a:r>
          </a:p>
          <a:p>
            <a:pPr algn="l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Takeaways: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Hands-on experience in the full data science lifecycle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Improved problem-solving, data handling, and technical reporting skills</a:t>
            </a:r>
          </a:p>
          <a:p>
            <a:pPr algn="l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Gained insight into professional workflows followed at TCS</a:t>
            </a:r>
          </a:p>
          <a:p>
            <a:pPr algn="l">
              <a:lnSpc>
                <a:spcPts val="5124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242478" y="763889"/>
            <a:ext cx="863486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b="true" sz="5000">
                <a:solidFill>
                  <a:srgbClr val="FDB81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 THE TRAINING</a:t>
            </a:r>
          </a:p>
        </p:txBody>
      </p:sp>
    </p:spTree>
  </p:cSld>
  <p:clrMapOvr>
    <a:masterClrMapping/>
  </p:clrMapOvr>
  <p:transition spd="med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7379"/>
            <a:chOff x="0" y="0"/>
            <a:chExt cx="4816593" cy="562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931"/>
            </a:xfrm>
            <a:custGeom>
              <a:avLst/>
              <a:gdLst/>
              <a:ahLst/>
              <a:cxnLst/>
              <a:rect r="r" b="b" t="t" l="l"/>
              <a:pathLst>
                <a:path h="5629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931"/>
                  </a:lnTo>
                  <a:lnTo>
                    <a:pt x="0" y="562931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10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74620"/>
            <a:ext cx="18288000" cy="156190"/>
            <a:chOff x="0" y="0"/>
            <a:chExt cx="4816593" cy="41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10130810"/>
            <a:ext cx="18288000" cy="156190"/>
            <a:chOff x="0" y="0"/>
            <a:chExt cx="4816593" cy="41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32462" y="-39989"/>
            <a:ext cx="1655538" cy="2177368"/>
            <a:chOff x="0" y="0"/>
            <a:chExt cx="436027" cy="573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6027" cy="573463"/>
            </a:xfrm>
            <a:custGeom>
              <a:avLst/>
              <a:gdLst/>
              <a:ahLst/>
              <a:cxnLst/>
              <a:rect r="r" b="b" t="t" l="l"/>
              <a:pathLst>
                <a:path h="573463" w="436027">
                  <a:moveTo>
                    <a:pt x="0" y="0"/>
                  </a:moveTo>
                  <a:lnTo>
                    <a:pt x="436027" y="0"/>
                  </a:lnTo>
                  <a:lnTo>
                    <a:pt x="436027" y="573463"/>
                  </a:lnTo>
                  <a:lnTo>
                    <a:pt x="0" y="573463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6027" cy="62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863223" y="222266"/>
            <a:ext cx="1194016" cy="1612868"/>
          </a:xfrm>
          <a:custGeom>
            <a:avLst/>
            <a:gdLst/>
            <a:ahLst/>
            <a:cxnLst/>
            <a:rect r="r" b="b" t="t" l="l"/>
            <a:pathLst>
              <a:path h="1612868" w="1194016">
                <a:moveTo>
                  <a:pt x="0" y="0"/>
                </a:moveTo>
                <a:lnTo>
                  <a:pt x="1194016" y="0"/>
                </a:lnTo>
                <a:lnTo>
                  <a:pt x="1194016" y="1612868"/>
                </a:lnTo>
                <a:lnTo>
                  <a:pt x="0" y="161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9" t="0" r="-28193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2483993"/>
            <a:ext cx="1380461" cy="1299258"/>
          </a:xfrm>
          <a:custGeom>
            <a:avLst/>
            <a:gdLst/>
            <a:ahLst/>
            <a:cxnLst/>
            <a:rect r="r" b="b" t="t" l="l"/>
            <a:pathLst>
              <a:path h="1299258" w="1380461">
                <a:moveTo>
                  <a:pt x="0" y="0"/>
                </a:moveTo>
                <a:lnTo>
                  <a:pt x="1380461" y="0"/>
                </a:lnTo>
                <a:lnTo>
                  <a:pt x="1380461" y="1299257"/>
                </a:lnTo>
                <a:lnTo>
                  <a:pt x="0" y="12992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4283075"/>
            <a:ext cx="1470109" cy="595540"/>
          </a:xfrm>
          <a:custGeom>
            <a:avLst/>
            <a:gdLst/>
            <a:ahLst/>
            <a:cxnLst/>
            <a:rect r="r" b="b" t="t" l="l"/>
            <a:pathLst>
              <a:path h="595540" w="1470109">
                <a:moveTo>
                  <a:pt x="0" y="0"/>
                </a:moveTo>
                <a:lnTo>
                  <a:pt x="1470109" y="0"/>
                </a:lnTo>
                <a:lnTo>
                  <a:pt x="1470109" y="595540"/>
                </a:lnTo>
                <a:lnTo>
                  <a:pt x="0" y="59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5567695"/>
            <a:ext cx="1470109" cy="661549"/>
          </a:xfrm>
          <a:custGeom>
            <a:avLst/>
            <a:gdLst/>
            <a:ahLst/>
            <a:cxnLst/>
            <a:rect r="r" b="b" t="t" l="l"/>
            <a:pathLst>
              <a:path h="661549" w="1470109">
                <a:moveTo>
                  <a:pt x="0" y="0"/>
                </a:moveTo>
                <a:lnTo>
                  <a:pt x="1470109" y="0"/>
                </a:lnTo>
                <a:lnTo>
                  <a:pt x="1470109" y="661550"/>
                </a:lnTo>
                <a:lnTo>
                  <a:pt x="0" y="66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7502595"/>
            <a:ext cx="1432871" cy="304338"/>
          </a:xfrm>
          <a:custGeom>
            <a:avLst/>
            <a:gdLst/>
            <a:ahLst/>
            <a:cxnLst/>
            <a:rect r="r" b="b" t="t" l="l"/>
            <a:pathLst>
              <a:path h="304338" w="1432871">
                <a:moveTo>
                  <a:pt x="0" y="0"/>
                </a:moveTo>
                <a:lnTo>
                  <a:pt x="1432871" y="0"/>
                </a:lnTo>
                <a:lnTo>
                  <a:pt x="1432871" y="304337"/>
                </a:lnTo>
                <a:lnTo>
                  <a:pt x="0" y="3043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517" t="-46417" r="-10247" b="-4963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861932" y="2398950"/>
            <a:ext cx="13543536" cy="106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</a:t>
            </a:r>
          </a:p>
          <a:p>
            <a:pPr algn="just">
              <a:lnSpc>
                <a:spcPts val="2624"/>
              </a:lnSpc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Used for data preprocessing, analysis, and machine learning model development.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42478" y="763889"/>
            <a:ext cx="863486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b="true" sz="5000">
                <a:solidFill>
                  <a:srgbClr val="FDB81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SKILLS LEARNED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61932" y="3950607"/>
            <a:ext cx="13543536" cy="106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Pandas</a:t>
            </a:r>
          </a:p>
          <a:p>
            <a:pPr algn="just">
              <a:lnSpc>
                <a:spcPts val="2624"/>
              </a:lnSpc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Handl</a:t>
            </a: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ed structured data, performed cleaning, transformation, and feature extraction.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861932" y="5268232"/>
            <a:ext cx="13543536" cy="106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NumPy</a:t>
            </a:r>
          </a:p>
          <a:p>
            <a:pPr algn="just">
              <a:lnSpc>
                <a:spcPts val="2624"/>
              </a:lnSpc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Performed numerical operations and array-based computations efficiently.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61932" y="6862601"/>
            <a:ext cx="1354353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Matplotlib / Seaborn</a:t>
            </a:r>
          </a:p>
          <a:p>
            <a:pPr algn="just">
              <a:lnSpc>
                <a:spcPts val="2624"/>
              </a:lnSpc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Created histograms, scatter plots, box plots, and correlation heatmaps for data visualization.</a:t>
            </a:r>
          </a:p>
        </p:txBody>
      </p:sp>
    </p:spTree>
  </p:cSld>
  <p:clrMapOvr>
    <a:masterClrMapping/>
  </p:clrMapOvr>
  <p:transition spd="med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7379"/>
            <a:chOff x="0" y="0"/>
            <a:chExt cx="4816593" cy="562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931"/>
            </a:xfrm>
            <a:custGeom>
              <a:avLst/>
              <a:gdLst/>
              <a:ahLst/>
              <a:cxnLst/>
              <a:rect r="r" b="b" t="t" l="l"/>
              <a:pathLst>
                <a:path h="5629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931"/>
                  </a:lnTo>
                  <a:lnTo>
                    <a:pt x="0" y="562931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10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74620"/>
            <a:ext cx="18288000" cy="156190"/>
            <a:chOff x="0" y="0"/>
            <a:chExt cx="4816593" cy="41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10130810"/>
            <a:ext cx="18288000" cy="156190"/>
            <a:chOff x="0" y="0"/>
            <a:chExt cx="4816593" cy="41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32462" y="-39989"/>
            <a:ext cx="1655538" cy="2177368"/>
            <a:chOff x="0" y="0"/>
            <a:chExt cx="436027" cy="573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6027" cy="573463"/>
            </a:xfrm>
            <a:custGeom>
              <a:avLst/>
              <a:gdLst/>
              <a:ahLst/>
              <a:cxnLst/>
              <a:rect r="r" b="b" t="t" l="l"/>
              <a:pathLst>
                <a:path h="573463" w="436027">
                  <a:moveTo>
                    <a:pt x="0" y="0"/>
                  </a:moveTo>
                  <a:lnTo>
                    <a:pt x="436027" y="0"/>
                  </a:lnTo>
                  <a:lnTo>
                    <a:pt x="436027" y="573463"/>
                  </a:lnTo>
                  <a:lnTo>
                    <a:pt x="0" y="573463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6027" cy="62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863223" y="222266"/>
            <a:ext cx="1194016" cy="1612868"/>
          </a:xfrm>
          <a:custGeom>
            <a:avLst/>
            <a:gdLst/>
            <a:ahLst/>
            <a:cxnLst/>
            <a:rect r="r" b="b" t="t" l="l"/>
            <a:pathLst>
              <a:path h="1612868" w="1194016">
                <a:moveTo>
                  <a:pt x="0" y="0"/>
                </a:moveTo>
                <a:lnTo>
                  <a:pt x="1194016" y="0"/>
                </a:lnTo>
                <a:lnTo>
                  <a:pt x="1194016" y="1612868"/>
                </a:lnTo>
                <a:lnTo>
                  <a:pt x="0" y="161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9" t="0" r="-281931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42478" y="763889"/>
            <a:ext cx="863486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b="true" sz="5000">
                <a:solidFill>
                  <a:srgbClr val="FDB81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SKILLS LEARNED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72232" y="2652973"/>
            <a:ext cx="13543536" cy="494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24"/>
              </a:lnSpc>
            </a:pPr>
            <a:r>
              <a:rPr lang="en-US" sz="2499" b="true">
                <a:solidFill>
                  <a:srgbClr val="12121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Additional &amp; Soft Skills Learned</a:t>
            </a:r>
          </a:p>
          <a:p>
            <a:pPr algn="just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Unde</a:t>
            </a: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rstood the fundamentals of Artificial Intelligence and Machine Learning</a:t>
            </a:r>
          </a:p>
          <a:p>
            <a:pPr algn="just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Gained exposure on Python libraries such as NumPy and Pandas</a:t>
            </a:r>
          </a:p>
          <a:p>
            <a:pPr algn="just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Improved problem-solving and debugging skills through real-time challenges</a:t>
            </a:r>
          </a:p>
          <a:p>
            <a:pPr algn="just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Developed effective time management by adhering to project deadlines</a:t>
            </a:r>
          </a:p>
          <a:p>
            <a:pPr algn="just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Enhanced communication skills through documentation and presentations</a:t>
            </a:r>
          </a:p>
          <a:p>
            <a:pPr algn="just" marL="539749" indent="-269875" lvl="1">
              <a:lnSpc>
                <a:spcPts val="5124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Strengthened collaboration and teamwork skills within a professional setup</a:t>
            </a:r>
          </a:p>
          <a:p>
            <a:pPr algn="just">
              <a:lnSpc>
                <a:spcPts val="2624"/>
              </a:lnSpc>
            </a:pPr>
          </a:p>
        </p:txBody>
      </p:sp>
    </p:spTree>
  </p:cSld>
  <p:clrMapOvr>
    <a:masterClrMapping/>
  </p:clrMapOvr>
  <p:transition spd="med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137379"/>
            <a:chOff x="0" y="0"/>
            <a:chExt cx="4816593" cy="5629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62931"/>
            </a:xfrm>
            <a:custGeom>
              <a:avLst/>
              <a:gdLst/>
              <a:ahLst/>
              <a:cxnLst/>
              <a:rect r="r" b="b" t="t" l="l"/>
              <a:pathLst>
                <a:path h="56293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2931"/>
                  </a:lnTo>
                  <a:lnTo>
                    <a:pt x="0" y="562931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610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74620"/>
            <a:ext cx="18288000" cy="156190"/>
            <a:chOff x="0" y="0"/>
            <a:chExt cx="4816593" cy="411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6F28A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10130810"/>
            <a:ext cx="18288000" cy="156190"/>
            <a:chOff x="0" y="0"/>
            <a:chExt cx="4816593" cy="411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1136"/>
            </a:xfrm>
            <a:custGeom>
              <a:avLst/>
              <a:gdLst/>
              <a:ahLst/>
              <a:cxnLst/>
              <a:rect r="r" b="b" t="t" l="l"/>
              <a:pathLst>
                <a:path h="411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136"/>
                  </a:lnTo>
                  <a:lnTo>
                    <a:pt x="0" y="41136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816593" cy="88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32462" y="-39989"/>
            <a:ext cx="1655538" cy="2177368"/>
            <a:chOff x="0" y="0"/>
            <a:chExt cx="436027" cy="5734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6027" cy="573463"/>
            </a:xfrm>
            <a:custGeom>
              <a:avLst/>
              <a:gdLst/>
              <a:ahLst/>
              <a:cxnLst/>
              <a:rect r="r" b="b" t="t" l="l"/>
              <a:pathLst>
                <a:path h="573463" w="436027">
                  <a:moveTo>
                    <a:pt x="0" y="0"/>
                  </a:moveTo>
                  <a:lnTo>
                    <a:pt x="436027" y="0"/>
                  </a:lnTo>
                  <a:lnTo>
                    <a:pt x="436027" y="573463"/>
                  </a:lnTo>
                  <a:lnTo>
                    <a:pt x="0" y="573463"/>
                  </a:lnTo>
                  <a:close/>
                </a:path>
              </a:pathLst>
            </a:custGeom>
            <a:solidFill>
              <a:srgbClr val="FDB81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6027" cy="621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863223" y="222266"/>
            <a:ext cx="1194016" cy="1612868"/>
          </a:xfrm>
          <a:custGeom>
            <a:avLst/>
            <a:gdLst/>
            <a:ahLst/>
            <a:cxnLst/>
            <a:rect r="r" b="b" t="t" l="l"/>
            <a:pathLst>
              <a:path h="1612868" w="1194016">
                <a:moveTo>
                  <a:pt x="0" y="0"/>
                </a:moveTo>
                <a:lnTo>
                  <a:pt x="1194016" y="0"/>
                </a:lnTo>
                <a:lnTo>
                  <a:pt x="1194016" y="1612868"/>
                </a:lnTo>
                <a:lnTo>
                  <a:pt x="0" y="161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19" t="0" r="-28193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36082" y="2137379"/>
            <a:ext cx="6176212" cy="7837241"/>
          </a:xfrm>
          <a:custGeom>
            <a:avLst/>
            <a:gdLst/>
            <a:ahLst/>
            <a:cxnLst/>
            <a:rect r="r" b="b" t="t" l="l"/>
            <a:pathLst>
              <a:path h="7837241" w="6176212">
                <a:moveTo>
                  <a:pt x="0" y="0"/>
                </a:moveTo>
                <a:lnTo>
                  <a:pt x="6176212" y="0"/>
                </a:lnTo>
                <a:lnTo>
                  <a:pt x="6176212" y="7837241"/>
                </a:lnTo>
                <a:lnTo>
                  <a:pt x="0" y="7837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50" t="-2199" r="-6677" b="-1622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242478" y="763889"/>
            <a:ext cx="8634862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b="true" sz="5000">
                <a:solidFill>
                  <a:srgbClr val="FDB81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INTERNSHIP CERTIFICATE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93558" y="3603884"/>
            <a:ext cx="9484098" cy="475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4224"/>
              </a:lnSpc>
              <a:buFont typeface="Arial"/>
              <a:buChar char="•"/>
            </a:pPr>
            <a:r>
              <a:rPr lang="en-US" sz="2200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Successfully completed a 14-day internship at Tata Consultancy Services (TCS) from 16th June 2025 to 1st July 2025.</a:t>
            </a:r>
          </a:p>
          <a:p>
            <a:pPr algn="l" marL="474981" indent="-237491" lvl="1">
              <a:lnSpc>
                <a:spcPts val="4224"/>
              </a:lnSpc>
              <a:buFont typeface="Arial"/>
              <a:buChar char="•"/>
            </a:pPr>
            <a:r>
              <a:rPr lang="en-US" sz="2200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The certificate acknowledges the experience in machine learning, data analytics, and real-world problem solving.</a:t>
            </a:r>
          </a:p>
          <a:p>
            <a:pPr algn="l" marL="474981" indent="-237491" lvl="1">
              <a:lnSpc>
                <a:spcPts val="4224"/>
              </a:lnSpc>
              <a:buFont typeface="Arial"/>
              <a:buChar char="•"/>
            </a:pPr>
            <a:r>
              <a:rPr lang="en-US" sz="2200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It serves as a validation of the technical and professional skills gained during the internship.</a:t>
            </a:r>
          </a:p>
          <a:p>
            <a:pPr algn="l" marL="474981" indent="-237491" lvl="1">
              <a:lnSpc>
                <a:spcPts val="4224"/>
              </a:lnSpc>
              <a:buFont typeface="Arial"/>
              <a:buChar char="•"/>
            </a:pPr>
            <a:r>
              <a:rPr lang="en-US" sz="2200">
                <a:solidFill>
                  <a:srgbClr val="121212"/>
                </a:solidFill>
                <a:latin typeface="Montserrat"/>
                <a:ea typeface="Montserrat"/>
                <a:cs typeface="Montserrat"/>
                <a:sym typeface="Montserrat"/>
              </a:rPr>
              <a:t>The experience and certification adds value to my academic and career journey.</a:t>
            </a:r>
          </a:p>
          <a:p>
            <a:pPr algn="l">
              <a:lnSpc>
                <a:spcPts val="4224"/>
              </a:lnSpc>
            </a:pPr>
          </a:p>
        </p:txBody>
      </p:sp>
    </p:spTree>
  </p:cSld>
  <p:clrMapOvr>
    <a:masterClrMapping/>
  </p:clrMapOvr>
  <p:transition spd="med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DAGsxzANqiE</dc:identifier>
  <dcterms:modified xsi:type="dcterms:W3CDTF">2011-08-01T06:04:30Z</dcterms:modified>
  <cp:revision>1</cp:revision>
  <dc:title>Internship Presentation</dc:title>
</cp:coreProperties>
</file>