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4"/>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c05cd2e85f_2_49: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2c05cd2e85f_2_49: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c05cd2e85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c05cd2e85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c05cd2e85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c05cd2e85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c05cd2e85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c05cd2e85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c05cd2e85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c05cd2e85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c05cd2e85f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c05cd2e85f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c05cd2e85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c05cd2e85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c05cd2e85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c05cd2e85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c05cd2e85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c05cd2e85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c05cd2e85f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c05cd2e85f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c05cd2e85f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c05cd2e85f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c05cd2e85f_5_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2c05cd2e85f_5_0: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c05cd2e85f_0_137: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2c05cd2e85f_0_137:notes"/>
          <p:cNvSpPr/>
          <p:nvPr>
            <p:ph idx="2" type="sldImg"/>
          </p:nvPr>
        </p:nvSpPr>
        <p:spPr>
          <a:xfrm>
            <a:off x="1143225" y="685778"/>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05cd2e85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05cd2e85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05cd2e85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c05cd2e85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05cd2e85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05cd2e85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05cd2e85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05cd2e85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05cd2e85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05cd2e85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05cd2e85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05cd2e85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obj">
  <p:cSld name="OBJECT">
    <p:bg>
      <p:bgPr>
        <a:solidFill>
          <a:schemeClr val="lt1"/>
        </a:solidFill>
      </p:bgPr>
    </p:bg>
    <p:spTree>
      <p:nvGrpSpPr>
        <p:cNvPr id="61" name="Shape 61"/>
        <p:cNvGrpSpPr/>
        <p:nvPr/>
      </p:nvGrpSpPr>
      <p:grpSpPr>
        <a:xfrm>
          <a:off x="0" y="0"/>
          <a:ext cx="0" cy="0"/>
          <a:chOff x="0" y="0"/>
          <a:chExt cx="0" cy="0"/>
        </a:xfrm>
      </p:grpSpPr>
      <p:sp>
        <p:nvSpPr>
          <p:cNvPr id="62" name="Google Shape;62;p14"/>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163EF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3" name="Google Shape;63;p14"/>
          <p:cNvSpPr/>
          <p:nvPr/>
        </p:nvSpPr>
        <p:spPr>
          <a:xfrm>
            <a:off x="30" y="2824500"/>
            <a:ext cx="7370445" cy="2319020"/>
          </a:xfrm>
          <a:custGeom>
            <a:rect b="b" l="l" r="r" t="t"/>
            <a:pathLst>
              <a:path extrusionOk="0" h="2319020" w="7370445">
                <a:moveTo>
                  <a:pt x="7370399" y="2318999"/>
                </a:moveTo>
                <a:lnTo>
                  <a:pt x="0" y="2318999"/>
                </a:lnTo>
                <a:lnTo>
                  <a:pt x="0" y="0"/>
                </a:lnTo>
                <a:lnTo>
                  <a:pt x="7370399" y="2318999"/>
                </a:lnTo>
                <a:close/>
              </a:path>
            </a:pathLst>
          </a:custGeom>
          <a:solidFill>
            <a:srgbClr val="0078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4" name="Google Shape;64;p14"/>
          <p:cNvSpPr/>
          <p:nvPr/>
        </p:nvSpPr>
        <p:spPr>
          <a:xfrm>
            <a:off x="3582599" y="1550700"/>
            <a:ext cx="5561965" cy="3592829"/>
          </a:xfrm>
          <a:custGeom>
            <a:rect b="b" l="l" r="r" t="t"/>
            <a:pathLst>
              <a:path extrusionOk="0" h="3592829" w="5561965">
                <a:moveTo>
                  <a:pt x="5561399" y="3592799"/>
                </a:moveTo>
                <a:lnTo>
                  <a:pt x="0" y="3592799"/>
                </a:lnTo>
                <a:lnTo>
                  <a:pt x="5561399" y="0"/>
                </a:lnTo>
                <a:lnTo>
                  <a:pt x="5561399" y="3592799"/>
                </a:lnTo>
                <a:close/>
              </a:path>
            </a:pathLst>
          </a:custGeom>
          <a:solidFill>
            <a:srgbClr val="C4A15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5" name="Google Shape;65;p14"/>
          <p:cNvSpPr/>
          <p:nvPr/>
        </p:nvSpPr>
        <p:spPr>
          <a:xfrm>
            <a:off x="5058904" y="0"/>
            <a:ext cx="4085590" cy="2052955"/>
          </a:xfrm>
          <a:custGeom>
            <a:rect b="b" l="l" r="r" t="t"/>
            <a:pathLst>
              <a:path extrusionOk="0" h="2052955" w="4085590">
                <a:moveTo>
                  <a:pt x="4085100" y="2052599"/>
                </a:moveTo>
                <a:lnTo>
                  <a:pt x="0" y="0"/>
                </a:lnTo>
                <a:lnTo>
                  <a:pt x="4085100" y="0"/>
                </a:lnTo>
                <a:lnTo>
                  <a:pt x="4085100" y="2052599"/>
                </a:lnTo>
                <a:close/>
              </a:path>
            </a:pathLst>
          </a:custGeom>
          <a:solidFill>
            <a:srgbClr val="23394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66" name="Google Shape;66;p14"/>
          <p:cNvPicPr preferRelativeResize="0"/>
          <p:nvPr/>
        </p:nvPicPr>
        <p:blipFill rotWithShape="1">
          <a:blip r:embed="rId2">
            <a:alphaModFix/>
          </a:blip>
          <a:srcRect b="0" l="0" r="0" t="0"/>
          <a:stretch/>
        </p:blipFill>
        <p:spPr>
          <a:xfrm>
            <a:off x="0" y="0"/>
            <a:ext cx="9143999" cy="5143499"/>
          </a:xfrm>
          <a:prstGeom prst="rect">
            <a:avLst/>
          </a:prstGeom>
          <a:noFill/>
          <a:ln>
            <a:noFill/>
          </a:ln>
        </p:spPr>
      </p:pic>
      <p:sp>
        <p:nvSpPr>
          <p:cNvPr id="67" name="Google Shape;67;p14"/>
          <p:cNvSpPr/>
          <p:nvPr/>
        </p:nvSpPr>
        <p:spPr>
          <a:xfrm>
            <a:off x="203263" y="596"/>
            <a:ext cx="8737600" cy="4937125"/>
          </a:xfrm>
          <a:custGeom>
            <a:rect b="b" l="l" r="r" t="t"/>
            <a:pathLst>
              <a:path extrusionOk="0" h="4937125" w="8737600">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8" name="Google Shape;68;p14"/>
          <p:cNvSpPr/>
          <p:nvPr/>
        </p:nvSpPr>
        <p:spPr>
          <a:xfrm>
            <a:off x="905383" y="596"/>
            <a:ext cx="2250440" cy="1044575"/>
          </a:xfrm>
          <a:custGeom>
            <a:rect b="b" l="l" r="r" t="t"/>
            <a:pathLst>
              <a:path extrusionOk="0" h="1044575" w="2250440">
                <a:moveTo>
                  <a:pt x="1741500" y="0"/>
                </a:moveTo>
                <a:lnTo>
                  <a:pt x="1599806" y="0"/>
                </a:lnTo>
                <a:lnTo>
                  <a:pt x="0" y="1044308"/>
                </a:lnTo>
                <a:lnTo>
                  <a:pt x="141706" y="1044308"/>
                </a:lnTo>
                <a:lnTo>
                  <a:pt x="1741500" y="0"/>
                </a:lnTo>
                <a:close/>
              </a:path>
              <a:path extrusionOk="0" h="1044575" w="2250440">
                <a:moveTo>
                  <a:pt x="1995932" y="0"/>
                </a:moveTo>
                <a:lnTo>
                  <a:pt x="1854225" y="0"/>
                </a:lnTo>
                <a:lnTo>
                  <a:pt x="254431" y="1044308"/>
                </a:lnTo>
                <a:lnTo>
                  <a:pt x="396138" y="1044308"/>
                </a:lnTo>
                <a:lnTo>
                  <a:pt x="1995932" y="0"/>
                </a:lnTo>
                <a:close/>
              </a:path>
              <a:path extrusionOk="0" h="1044575" w="2250440">
                <a:moveTo>
                  <a:pt x="2250363" y="0"/>
                </a:moveTo>
                <a:lnTo>
                  <a:pt x="2108657" y="0"/>
                </a:lnTo>
                <a:lnTo>
                  <a:pt x="508863" y="1044308"/>
                </a:lnTo>
                <a:lnTo>
                  <a:pt x="650570" y="1044308"/>
                </a:lnTo>
                <a:lnTo>
                  <a:pt x="2250363" y="0"/>
                </a:lnTo>
                <a:close/>
              </a:path>
            </a:pathLst>
          </a:custGeom>
          <a:solidFill>
            <a:srgbClr val="163EF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9" name="Google Shape;69;p14"/>
          <p:cNvSpPr/>
          <p:nvPr/>
        </p:nvSpPr>
        <p:spPr>
          <a:xfrm>
            <a:off x="7057466" y="5092"/>
            <a:ext cx="1851660" cy="752475"/>
          </a:xfrm>
          <a:custGeom>
            <a:rect b="b" l="l" r="r" t="t"/>
            <a:pathLst>
              <a:path extrusionOk="0" h="752475" w="1851659">
                <a:moveTo>
                  <a:pt x="1249235" y="0"/>
                </a:moveTo>
                <a:lnTo>
                  <a:pt x="1188504" y="0"/>
                </a:lnTo>
                <a:lnTo>
                  <a:pt x="0" y="752106"/>
                </a:lnTo>
                <a:lnTo>
                  <a:pt x="60731" y="752106"/>
                </a:lnTo>
                <a:lnTo>
                  <a:pt x="1249235" y="0"/>
                </a:lnTo>
                <a:close/>
              </a:path>
              <a:path extrusionOk="0" h="752475" w="1851659">
                <a:moveTo>
                  <a:pt x="1550263" y="0"/>
                </a:moveTo>
                <a:lnTo>
                  <a:pt x="1489532" y="0"/>
                </a:lnTo>
                <a:lnTo>
                  <a:pt x="301015" y="752106"/>
                </a:lnTo>
                <a:lnTo>
                  <a:pt x="361746" y="752106"/>
                </a:lnTo>
                <a:lnTo>
                  <a:pt x="1550263" y="0"/>
                </a:lnTo>
                <a:close/>
              </a:path>
              <a:path extrusionOk="0" h="752475" w="1851659">
                <a:moveTo>
                  <a:pt x="1851279" y="0"/>
                </a:moveTo>
                <a:lnTo>
                  <a:pt x="1790547" y="0"/>
                </a:lnTo>
                <a:lnTo>
                  <a:pt x="602030" y="752106"/>
                </a:lnTo>
                <a:lnTo>
                  <a:pt x="662762" y="752106"/>
                </a:lnTo>
                <a:lnTo>
                  <a:pt x="1851279" y="0"/>
                </a:lnTo>
                <a:close/>
              </a:path>
            </a:pathLst>
          </a:custGeom>
          <a:solidFill>
            <a:srgbClr val="23394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0" name="Google Shape;70;p14"/>
          <p:cNvSpPr/>
          <p:nvPr/>
        </p:nvSpPr>
        <p:spPr>
          <a:xfrm>
            <a:off x="6553022" y="4217860"/>
            <a:ext cx="2389505" cy="925830"/>
          </a:xfrm>
          <a:custGeom>
            <a:rect b="b" l="l" r="r" t="t"/>
            <a:pathLst>
              <a:path extrusionOk="0" h="925829" w="2389504">
                <a:moveTo>
                  <a:pt x="1612138" y="0"/>
                </a:moveTo>
                <a:lnTo>
                  <a:pt x="1462887" y="0"/>
                </a:lnTo>
                <a:lnTo>
                  <a:pt x="0" y="925728"/>
                </a:lnTo>
                <a:lnTo>
                  <a:pt x="149250" y="925728"/>
                </a:lnTo>
                <a:lnTo>
                  <a:pt x="1612138" y="0"/>
                </a:lnTo>
                <a:close/>
              </a:path>
              <a:path extrusionOk="0" h="925829" w="2389504">
                <a:moveTo>
                  <a:pt x="2000605" y="0"/>
                </a:moveTo>
                <a:lnTo>
                  <a:pt x="1851355" y="0"/>
                </a:lnTo>
                <a:lnTo>
                  <a:pt x="388467" y="925728"/>
                </a:lnTo>
                <a:lnTo>
                  <a:pt x="537718" y="925728"/>
                </a:lnTo>
                <a:lnTo>
                  <a:pt x="2000605" y="0"/>
                </a:lnTo>
                <a:close/>
              </a:path>
              <a:path extrusionOk="0" h="925829" w="2389504">
                <a:moveTo>
                  <a:pt x="2389073" y="0"/>
                </a:moveTo>
                <a:lnTo>
                  <a:pt x="2239822" y="0"/>
                </a:lnTo>
                <a:lnTo>
                  <a:pt x="776935" y="925728"/>
                </a:lnTo>
                <a:lnTo>
                  <a:pt x="926185" y="925728"/>
                </a:lnTo>
                <a:lnTo>
                  <a:pt x="2389073"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1" name="Google Shape;71;p14"/>
          <p:cNvSpPr/>
          <p:nvPr/>
        </p:nvSpPr>
        <p:spPr>
          <a:xfrm>
            <a:off x="199148" y="4055655"/>
            <a:ext cx="2795905" cy="1083310"/>
          </a:xfrm>
          <a:custGeom>
            <a:rect b="b" l="l" r="r" t="t"/>
            <a:pathLst>
              <a:path extrusionOk="0" h="1083310" w="2795905">
                <a:moveTo>
                  <a:pt x="1886331" y="0"/>
                </a:moveTo>
                <a:lnTo>
                  <a:pt x="1711883" y="0"/>
                </a:lnTo>
                <a:lnTo>
                  <a:pt x="0" y="1083310"/>
                </a:lnTo>
                <a:lnTo>
                  <a:pt x="174447" y="1083310"/>
                </a:lnTo>
                <a:lnTo>
                  <a:pt x="1886331" y="0"/>
                </a:lnTo>
                <a:close/>
              </a:path>
              <a:path extrusionOk="0" h="1083310" w="2795905">
                <a:moveTo>
                  <a:pt x="2340876" y="0"/>
                </a:moveTo>
                <a:lnTo>
                  <a:pt x="2166416" y="0"/>
                </a:lnTo>
                <a:lnTo>
                  <a:pt x="454533" y="1083310"/>
                </a:lnTo>
                <a:lnTo>
                  <a:pt x="628980" y="1083310"/>
                </a:lnTo>
                <a:lnTo>
                  <a:pt x="2340876" y="0"/>
                </a:lnTo>
                <a:close/>
              </a:path>
              <a:path extrusionOk="0" h="1083310" w="2795905">
                <a:moveTo>
                  <a:pt x="2795409" y="0"/>
                </a:moveTo>
                <a:lnTo>
                  <a:pt x="2620949" y="0"/>
                </a:lnTo>
                <a:lnTo>
                  <a:pt x="909066" y="1083310"/>
                </a:lnTo>
                <a:lnTo>
                  <a:pt x="1083525" y="1083310"/>
                </a:lnTo>
                <a:lnTo>
                  <a:pt x="2795409" y="0"/>
                </a:lnTo>
                <a:close/>
              </a:path>
            </a:pathLst>
          </a:custGeom>
          <a:solidFill>
            <a:srgbClr val="0078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2" name="Google Shape;72;p14"/>
          <p:cNvSpPr txBox="1"/>
          <p:nvPr>
            <p:ph type="ctrTitle"/>
          </p:nvPr>
        </p:nvSpPr>
        <p:spPr>
          <a:xfrm>
            <a:off x="2000597" y="1935751"/>
            <a:ext cx="5659755" cy="118363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800">
                <a:solidFill>
                  <a:srgbClr val="AE7A5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4"/>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4"/>
          <p:cNvSpPr txBox="1"/>
          <p:nvPr>
            <p:ph idx="11" type="ftr"/>
          </p:nvPr>
        </p:nvSpPr>
        <p:spPr>
          <a:xfrm>
            <a:off x="7054450" y="4404309"/>
            <a:ext cx="1254824" cy="174689"/>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000">
                <a:solidFill>
                  <a:srgbClr val="233944"/>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4"/>
          <p:cNvSpPr txBox="1"/>
          <p:nvPr>
            <p:ph idx="10" type="dt"/>
          </p:nvPr>
        </p:nvSpPr>
        <p:spPr>
          <a:xfrm>
            <a:off x="7054450" y="4704022"/>
            <a:ext cx="1593914" cy="174689"/>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000">
                <a:solidFill>
                  <a:srgbClr val="233944"/>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77" name="Shape 77"/>
        <p:cNvGrpSpPr/>
        <p:nvPr/>
      </p:nvGrpSpPr>
      <p:grpSpPr>
        <a:xfrm>
          <a:off x="0" y="0"/>
          <a:ext cx="0" cy="0"/>
          <a:chOff x="0" y="0"/>
          <a:chExt cx="0" cy="0"/>
        </a:xfrm>
      </p:grpSpPr>
      <p:sp>
        <p:nvSpPr>
          <p:cNvPr id="78" name="Google Shape;78;p15"/>
          <p:cNvSpPr txBox="1"/>
          <p:nvPr>
            <p:ph type="title"/>
          </p:nvPr>
        </p:nvSpPr>
        <p:spPr>
          <a:xfrm>
            <a:off x="892175" y="449134"/>
            <a:ext cx="6838315" cy="9368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000">
                <a:solidFill>
                  <a:srgbClr val="AE7A5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5"/>
          <p:cNvSpPr txBox="1"/>
          <p:nvPr>
            <p:ph idx="1" type="body"/>
          </p:nvPr>
        </p:nvSpPr>
        <p:spPr>
          <a:xfrm>
            <a:off x="1021083" y="2044238"/>
            <a:ext cx="6958330" cy="223964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300">
                <a:solidFill>
                  <a:srgbClr val="233944"/>
                </a:solidFill>
                <a:latin typeface="Calibri"/>
                <a:ea typeface="Calibri"/>
                <a:cs typeface="Calibri"/>
                <a:sym typeface="Calibri"/>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0" name="Google Shape;80;p15"/>
          <p:cNvSpPr txBox="1"/>
          <p:nvPr>
            <p:ph idx="11" type="ftr"/>
          </p:nvPr>
        </p:nvSpPr>
        <p:spPr>
          <a:xfrm>
            <a:off x="7054450" y="4404309"/>
            <a:ext cx="1254824" cy="174689"/>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000">
                <a:solidFill>
                  <a:srgbClr val="233944"/>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5"/>
          <p:cNvSpPr txBox="1"/>
          <p:nvPr>
            <p:ph idx="10" type="dt"/>
          </p:nvPr>
        </p:nvSpPr>
        <p:spPr>
          <a:xfrm>
            <a:off x="7054450" y="4704022"/>
            <a:ext cx="1593914" cy="174689"/>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000">
                <a:solidFill>
                  <a:srgbClr val="233944"/>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83" name="Shape 83"/>
        <p:cNvGrpSpPr/>
        <p:nvPr/>
      </p:nvGrpSpPr>
      <p:grpSpPr>
        <a:xfrm>
          <a:off x="0" y="0"/>
          <a:ext cx="0" cy="0"/>
          <a:chOff x="0" y="0"/>
          <a:chExt cx="0" cy="0"/>
        </a:xfrm>
      </p:grpSpPr>
      <p:sp>
        <p:nvSpPr>
          <p:cNvPr id="84" name="Google Shape;84;p16"/>
          <p:cNvSpPr txBox="1"/>
          <p:nvPr>
            <p:ph type="title"/>
          </p:nvPr>
        </p:nvSpPr>
        <p:spPr>
          <a:xfrm>
            <a:off x="892175" y="449134"/>
            <a:ext cx="6838315" cy="9368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000">
                <a:solidFill>
                  <a:srgbClr val="AE7A5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6"/>
          <p:cNvSpPr txBox="1"/>
          <p:nvPr>
            <p:ph idx="11" type="ftr"/>
          </p:nvPr>
        </p:nvSpPr>
        <p:spPr>
          <a:xfrm>
            <a:off x="7054450" y="4404309"/>
            <a:ext cx="1254824" cy="174689"/>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000">
                <a:solidFill>
                  <a:srgbClr val="233944"/>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6"/>
          <p:cNvSpPr txBox="1"/>
          <p:nvPr>
            <p:ph idx="10" type="dt"/>
          </p:nvPr>
        </p:nvSpPr>
        <p:spPr>
          <a:xfrm>
            <a:off x="7054450" y="4704022"/>
            <a:ext cx="1593914" cy="174689"/>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000">
                <a:solidFill>
                  <a:srgbClr val="233944"/>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8" name="Shape 88"/>
        <p:cNvGrpSpPr/>
        <p:nvPr/>
      </p:nvGrpSpPr>
      <p:grpSpPr>
        <a:xfrm>
          <a:off x="0" y="0"/>
          <a:ext cx="0" cy="0"/>
          <a:chOff x="0" y="0"/>
          <a:chExt cx="0" cy="0"/>
        </a:xfrm>
      </p:grpSpPr>
      <p:sp>
        <p:nvSpPr>
          <p:cNvPr id="89" name="Google Shape;89;p17"/>
          <p:cNvSpPr txBox="1"/>
          <p:nvPr>
            <p:ph idx="11" type="ftr"/>
          </p:nvPr>
        </p:nvSpPr>
        <p:spPr>
          <a:xfrm>
            <a:off x="7054450" y="4404309"/>
            <a:ext cx="1254824" cy="174689"/>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000">
                <a:solidFill>
                  <a:srgbClr val="233944"/>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7"/>
          <p:cNvSpPr txBox="1"/>
          <p:nvPr>
            <p:ph idx="10" type="dt"/>
          </p:nvPr>
        </p:nvSpPr>
        <p:spPr>
          <a:xfrm>
            <a:off x="7054450" y="4704022"/>
            <a:ext cx="1593914" cy="174689"/>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000">
                <a:solidFill>
                  <a:srgbClr val="233944"/>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92" name="Shape 92"/>
        <p:cNvGrpSpPr/>
        <p:nvPr/>
      </p:nvGrpSpPr>
      <p:grpSpPr>
        <a:xfrm>
          <a:off x="0" y="0"/>
          <a:ext cx="0" cy="0"/>
          <a:chOff x="0" y="0"/>
          <a:chExt cx="0" cy="0"/>
        </a:xfrm>
      </p:grpSpPr>
      <p:sp>
        <p:nvSpPr>
          <p:cNvPr id="93" name="Google Shape;93;p18"/>
          <p:cNvSpPr txBox="1"/>
          <p:nvPr>
            <p:ph type="title"/>
          </p:nvPr>
        </p:nvSpPr>
        <p:spPr>
          <a:xfrm>
            <a:off x="892175" y="449134"/>
            <a:ext cx="6838315" cy="9368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000">
                <a:solidFill>
                  <a:srgbClr val="AE7A5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8"/>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18"/>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18"/>
          <p:cNvSpPr txBox="1"/>
          <p:nvPr>
            <p:ph idx="11" type="ftr"/>
          </p:nvPr>
        </p:nvSpPr>
        <p:spPr>
          <a:xfrm>
            <a:off x="7054450" y="4404309"/>
            <a:ext cx="1254824" cy="174689"/>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000">
                <a:solidFill>
                  <a:srgbClr val="233944"/>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8"/>
          <p:cNvSpPr txBox="1"/>
          <p:nvPr>
            <p:ph idx="10" type="dt"/>
          </p:nvPr>
        </p:nvSpPr>
        <p:spPr>
          <a:xfrm>
            <a:off x="7054450" y="4704022"/>
            <a:ext cx="1593914" cy="174689"/>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000">
                <a:solidFill>
                  <a:srgbClr val="233944"/>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23394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2" name="Google Shape;52;p13"/>
          <p:cNvSpPr/>
          <p:nvPr/>
        </p:nvSpPr>
        <p:spPr>
          <a:xfrm>
            <a:off x="3582599" y="1550700"/>
            <a:ext cx="5561965" cy="3592829"/>
          </a:xfrm>
          <a:custGeom>
            <a:rect b="b" l="l" r="r" t="t"/>
            <a:pathLst>
              <a:path extrusionOk="0" h="3592829" w="5561965">
                <a:moveTo>
                  <a:pt x="5561399" y="3592799"/>
                </a:moveTo>
                <a:lnTo>
                  <a:pt x="0" y="3592799"/>
                </a:lnTo>
                <a:lnTo>
                  <a:pt x="5561399" y="0"/>
                </a:lnTo>
                <a:lnTo>
                  <a:pt x="5561399" y="3592799"/>
                </a:lnTo>
                <a:close/>
              </a:path>
            </a:pathLst>
          </a:custGeom>
          <a:solidFill>
            <a:srgbClr val="D9D9D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3" name="Google Shape;53;p13"/>
          <p:cNvSpPr/>
          <p:nvPr/>
        </p:nvSpPr>
        <p:spPr>
          <a:xfrm>
            <a:off x="30" y="2824500"/>
            <a:ext cx="7370445" cy="2319020"/>
          </a:xfrm>
          <a:custGeom>
            <a:rect b="b" l="l" r="r" t="t"/>
            <a:pathLst>
              <a:path extrusionOk="0" h="2319020" w="7370445">
                <a:moveTo>
                  <a:pt x="7370399" y="2318999"/>
                </a:moveTo>
                <a:lnTo>
                  <a:pt x="0" y="2318999"/>
                </a:lnTo>
                <a:lnTo>
                  <a:pt x="0" y="0"/>
                </a:lnTo>
                <a:lnTo>
                  <a:pt x="7370399" y="2318999"/>
                </a:lnTo>
                <a:close/>
              </a:path>
            </a:pathLst>
          </a:custGeom>
          <a:solidFill>
            <a:srgbClr val="C4A15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54" name="Google Shape;54;p13"/>
          <p:cNvPicPr preferRelativeResize="0"/>
          <p:nvPr/>
        </p:nvPicPr>
        <p:blipFill rotWithShape="1">
          <a:blip r:embed="rId1">
            <a:alphaModFix/>
          </a:blip>
          <a:srcRect b="0" l="0" r="0" t="0"/>
          <a:stretch/>
        </p:blipFill>
        <p:spPr>
          <a:xfrm>
            <a:off x="0" y="0"/>
            <a:ext cx="9143999" cy="5143499"/>
          </a:xfrm>
          <a:prstGeom prst="rect">
            <a:avLst/>
          </a:prstGeom>
          <a:noFill/>
          <a:ln>
            <a:noFill/>
          </a:ln>
        </p:spPr>
      </p:pic>
      <p:sp>
        <p:nvSpPr>
          <p:cNvPr id="55" name="Google Shape;55;p13"/>
          <p:cNvSpPr/>
          <p:nvPr/>
        </p:nvSpPr>
        <p:spPr>
          <a:xfrm>
            <a:off x="203224" y="206250"/>
            <a:ext cx="8737600" cy="4731385"/>
          </a:xfrm>
          <a:custGeom>
            <a:rect b="b" l="l" r="r" t="t"/>
            <a:pathLst>
              <a:path extrusionOk="0" h="4731385" w="8737600">
                <a:moveTo>
                  <a:pt x="8737499" y="4730999"/>
                </a:moveTo>
                <a:lnTo>
                  <a:pt x="0" y="4730999"/>
                </a:lnTo>
                <a:lnTo>
                  <a:pt x="0" y="0"/>
                </a:lnTo>
                <a:lnTo>
                  <a:pt x="8737499" y="0"/>
                </a:lnTo>
                <a:lnTo>
                  <a:pt x="8737499" y="4730999"/>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6" name="Google Shape;56;p13"/>
          <p:cNvSpPr txBox="1"/>
          <p:nvPr>
            <p:ph type="title"/>
          </p:nvPr>
        </p:nvSpPr>
        <p:spPr>
          <a:xfrm>
            <a:off x="892175" y="449134"/>
            <a:ext cx="6838315" cy="93685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3000" u="none" cap="none" strike="noStrike">
                <a:solidFill>
                  <a:srgbClr val="AE7A5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7" name="Google Shape;57;p13"/>
          <p:cNvSpPr txBox="1"/>
          <p:nvPr>
            <p:ph idx="1" type="body"/>
          </p:nvPr>
        </p:nvSpPr>
        <p:spPr>
          <a:xfrm>
            <a:off x="1021083" y="2044238"/>
            <a:ext cx="6958330" cy="223964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300" u="none" cap="none" strike="noStrike">
                <a:solidFill>
                  <a:srgbClr val="233944"/>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58" name="Google Shape;58;p13"/>
          <p:cNvSpPr txBox="1"/>
          <p:nvPr>
            <p:ph idx="11" type="ftr"/>
          </p:nvPr>
        </p:nvSpPr>
        <p:spPr>
          <a:xfrm>
            <a:off x="7054450" y="4404309"/>
            <a:ext cx="1254824" cy="174689"/>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000">
                <a:solidFill>
                  <a:srgbClr val="233944"/>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9" name="Google Shape;59;p13"/>
          <p:cNvSpPr txBox="1"/>
          <p:nvPr>
            <p:ph idx="10" type="dt"/>
          </p:nvPr>
        </p:nvSpPr>
        <p:spPr>
          <a:xfrm>
            <a:off x="7054450" y="4704022"/>
            <a:ext cx="1593914" cy="174689"/>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000">
                <a:solidFill>
                  <a:srgbClr val="233944"/>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1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27.png"/><Relationship Id="rId6" Type="http://schemas.openxmlformats.org/officeDocument/2006/relationships/image" Target="../media/image20.png"/><Relationship Id="rId7"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32.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31.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5.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34.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9.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ctrTitle"/>
          </p:nvPr>
        </p:nvSpPr>
        <p:spPr>
          <a:xfrm>
            <a:off x="1435725" y="1935750"/>
            <a:ext cx="6728700" cy="1182600"/>
          </a:xfrm>
          <a:prstGeom prst="rect">
            <a:avLst/>
          </a:prstGeom>
          <a:noFill/>
          <a:ln>
            <a:noFill/>
          </a:ln>
        </p:spPr>
        <p:txBody>
          <a:bodyPr anchorCtr="0" anchor="t" bIns="0" lIns="0" spcFirstLastPara="1" rIns="0" wrap="square" tIns="12700">
            <a:spAutoFit/>
          </a:bodyPr>
          <a:lstStyle/>
          <a:p>
            <a:pPr indent="-2205355" lvl="0" marL="2217420" marR="5080" rtl="0" algn="l">
              <a:lnSpc>
                <a:spcPct val="100000"/>
              </a:lnSpc>
              <a:spcBef>
                <a:spcPts val="0"/>
              </a:spcBef>
              <a:spcAft>
                <a:spcPts val="0"/>
              </a:spcAft>
              <a:buNone/>
            </a:pPr>
            <a:r>
              <a:rPr lang="en-GB"/>
              <a:t>Dynamic Partial Reconfiguration</a:t>
            </a:r>
            <a:endParaRPr/>
          </a:p>
        </p:txBody>
      </p:sp>
      <p:sp>
        <p:nvSpPr>
          <p:cNvPr id="104" name="Google Shape;104;p19"/>
          <p:cNvSpPr txBox="1"/>
          <p:nvPr/>
        </p:nvSpPr>
        <p:spPr>
          <a:xfrm>
            <a:off x="3490600" y="3369890"/>
            <a:ext cx="2096700" cy="456000"/>
          </a:xfrm>
          <a:prstGeom prst="rect">
            <a:avLst/>
          </a:prstGeom>
          <a:noFill/>
          <a:ln>
            <a:noFill/>
          </a:ln>
        </p:spPr>
        <p:txBody>
          <a:bodyPr anchorCtr="0" anchor="t" bIns="0" lIns="0" spcFirstLastPara="1" rIns="0" wrap="square" tIns="52050">
            <a:spAutoFit/>
          </a:bodyPr>
          <a:lstStyle/>
          <a:p>
            <a:pPr indent="226059" lvl="0" marL="12700" marR="5080" rtl="0" algn="l">
              <a:lnSpc>
                <a:spcPct val="97037"/>
              </a:lnSpc>
              <a:spcBef>
                <a:spcPts val="0"/>
              </a:spcBef>
              <a:spcAft>
                <a:spcPts val="0"/>
              </a:spcAft>
              <a:buNone/>
            </a:pPr>
            <a:r>
              <a:rPr lang="en-GB" sz="1350">
                <a:solidFill>
                  <a:srgbClr val="AE7A51"/>
                </a:solidFill>
                <a:latin typeface="Calibri"/>
                <a:ea typeface="Calibri"/>
                <a:cs typeface="Calibri"/>
                <a:sym typeface="Calibri"/>
              </a:rPr>
              <a:t>Eng. Amr Alaa</a:t>
            </a:r>
            <a:endParaRPr sz="1350">
              <a:solidFill>
                <a:srgbClr val="AE7A51"/>
              </a:solidFill>
              <a:latin typeface="Calibri"/>
              <a:ea typeface="Calibri"/>
              <a:cs typeface="Calibri"/>
              <a:sym typeface="Calibri"/>
            </a:endParaRPr>
          </a:p>
          <a:p>
            <a:pPr indent="0" lvl="0" marL="12700" marR="5080" rtl="0" algn="l">
              <a:lnSpc>
                <a:spcPct val="97037"/>
              </a:lnSpc>
              <a:spcBef>
                <a:spcPts val="0"/>
              </a:spcBef>
              <a:spcAft>
                <a:spcPts val="0"/>
              </a:spcAft>
              <a:buNone/>
            </a:pPr>
            <a:r>
              <a:rPr lang="en-GB" sz="1350">
                <a:solidFill>
                  <a:srgbClr val="AE7A51"/>
                </a:solidFill>
                <a:latin typeface="Calibri"/>
                <a:ea typeface="Calibri"/>
                <a:cs typeface="Calibri"/>
                <a:sym typeface="Calibri"/>
              </a:rPr>
              <a:t>Prof. Mohamed Abd El-Ghany</a:t>
            </a:r>
            <a:endParaRPr sz="135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8"/>
          <p:cNvPicPr preferRelativeResize="0"/>
          <p:nvPr/>
        </p:nvPicPr>
        <p:blipFill>
          <a:blip r:embed="rId3">
            <a:alphaModFix/>
          </a:blip>
          <a:stretch>
            <a:fillRect/>
          </a:stretch>
        </p:blipFill>
        <p:spPr>
          <a:xfrm>
            <a:off x="1617900" y="3479050"/>
            <a:ext cx="5671699" cy="1419675"/>
          </a:xfrm>
          <a:prstGeom prst="rect">
            <a:avLst/>
          </a:prstGeom>
          <a:noFill/>
          <a:ln>
            <a:noFill/>
          </a:ln>
        </p:spPr>
      </p:pic>
      <p:pic>
        <p:nvPicPr>
          <p:cNvPr id="161" name="Google Shape;161;p28"/>
          <p:cNvPicPr preferRelativeResize="0"/>
          <p:nvPr/>
        </p:nvPicPr>
        <p:blipFill>
          <a:blip r:embed="rId4">
            <a:alphaModFix/>
          </a:blip>
          <a:stretch>
            <a:fillRect/>
          </a:stretch>
        </p:blipFill>
        <p:spPr>
          <a:xfrm>
            <a:off x="1603750" y="279675"/>
            <a:ext cx="5700000" cy="303078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9"/>
          <p:cNvPicPr preferRelativeResize="0"/>
          <p:nvPr/>
        </p:nvPicPr>
        <p:blipFill>
          <a:blip r:embed="rId3">
            <a:alphaModFix/>
          </a:blip>
          <a:stretch>
            <a:fillRect/>
          </a:stretch>
        </p:blipFill>
        <p:spPr>
          <a:xfrm>
            <a:off x="356800" y="237575"/>
            <a:ext cx="4830224" cy="1431175"/>
          </a:xfrm>
          <a:prstGeom prst="rect">
            <a:avLst/>
          </a:prstGeom>
          <a:noFill/>
          <a:ln>
            <a:noFill/>
          </a:ln>
        </p:spPr>
      </p:pic>
      <p:pic>
        <p:nvPicPr>
          <p:cNvPr id="167" name="Google Shape;167;p29"/>
          <p:cNvPicPr preferRelativeResize="0"/>
          <p:nvPr/>
        </p:nvPicPr>
        <p:blipFill>
          <a:blip r:embed="rId4">
            <a:alphaModFix/>
          </a:blip>
          <a:stretch>
            <a:fillRect/>
          </a:stretch>
        </p:blipFill>
        <p:spPr>
          <a:xfrm>
            <a:off x="321825" y="1718150"/>
            <a:ext cx="5213449" cy="431525"/>
          </a:xfrm>
          <a:prstGeom prst="rect">
            <a:avLst/>
          </a:prstGeom>
          <a:noFill/>
          <a:ln>
            <a:noFill/>
          </a:ln>
        </p:spPr>
      </p:pic>
      <p:pic>
        <p:nvPicPr>
          <p:cNvPr id="168" name="Google Shape;168;p29"/>
          <p:cNvPicPr preferRelativeResize="0"/>
          <p:nvPr/>
        </p:nvPicPr>
        <p:blipFill>
          <a:blip r:embed="rId5">
            <a:alphaModFix/>
          </a:blip>
          <a:stretch>
            <a:fillRect/>
          </a:stretch>
        </p:blipFill>
        <p:spPr>
          <a:xfrm>
            <a:off x="415413" y="2081550"/>
            <a:ext cx="8313174" cy="1234950"/>
          </a:xfrm>
          <a:prstGeom prst="rect">
            <a:avLst/>
          </a:prstGeom>
          <a:noFill/>
          <a:ln>
            <a:noFill/>
          </a:ln>
        </p:spPr>
      </p:pic>
      <p:pic>
        <p:nvPicPr>
          <p:cNvPr id="169" name="Google Shape;169;p29"/>
          <p:cNvPicPr preferRelativeResize="0"/>
          <p:nvPr/>
        </p:nvPicPr>
        <p:blipFill>
          <a:blip r:embed="rId6">
            <a:alphaModFix/>
          </a:blip>
          <a:stretch>
            <a:fillRect/>
          </a:stretch>
        </p:blipFill>
        <p:spPr>
          <a:xfrm>
            <a:off x="415425" y="3316500"/>
            <a:ext cx="5163325" cy="498425"/>
          </a:xfrm>
          <a:prstGeom prst="rect">
            <a:avLst/>
          </a:prstGeom>
          <a:noFill/>
          <a:ln>
            <a:noFill/>
          </a:ln>
        </p:spPr>
      </p:pic>
      <p:pic>
        <p:nvPicPr>
          <p:cNvPr id="170" name="Google Shape;170;p29"/>
          <p:cNvPicPr preferRelativeResize="0"/>
          <p:nvPr/>
        </p:nvPicPr>
        <p:blipFill>
          <a:blip r:embed="rId7">
            <a:alphaModFix/>
          </a:blip>
          <a:stretch>
            <a:fillRect/>
          </a:stretch>
        </p:blipFill>
        <p:spPr>
          <a:xfrm>
            <a:off x="415425" y="3814925"/>
            <a:ext cx="7513568" cy="1023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30"/>
          <p:cNvPicPr preferRelativeResize="0"/>
          <p:nvPr/>
        </p:nvPicPr>
        <p:blipFill>
          <a:blip r:embed="rId3">
            <a:alphaModFix/>
          </a:blip>
          <a:stretch>
            <a:fillRect/>
          </a:stretch>
        </p:blipFill>
        <p:spPr>
          <a:xfrm>
            <a:off x="314200" y="288650"/>
            <a:ext cx="2362200" cy="1019175"/>
          </a:xfrm>
          <a:prstGeom prst="rect">
            <a:avLst/>
          </a:prstGeom>
          <a:noFill/>
          <a:ln>
            <a:noFill/>
          </a:ln>
        </p:spPr>
      </p:pic>
      <p:pic>
        <p:nvPicPr>
          <p:cNvPr id="176" name="Google Shape;176;p30"/>
          <p:cNvPicPr preferRelativeResize="0"/>
          <p:nvPr/>
        </p:nvPicPr>
        <p:blipFill>
          <a:blip r:embed="rId4">
            <a:alphaModFix/>
          </a:blip>
          <a:stretch>
            <a:fillRect/>
          </a:stretch>
        </p:blipFill>
        <p:spPr>
          <a:xfrm>
            <a:off x="257875" y="1494275"/>
            <a:ext cx="8628248" cy="2837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31"/>
          <p:cNvPicPr preferRelativeResize="0"/>
          <p:nvPr/>
        </p:nvPicPr>
        <p:blipFill>
          <a:blip r:embed="rId3">
            <a:alphaModFix/>
          </a:blip>
          <a:stretch>
            <a:fillRect/>
          </a:stretch>
        </p:blipFill>
        <p:spPr>
          <a:xfrm>
            <a:off x="274200" y="1123200"/>
            <a:ext cx="4308899" cy="2799448"/>
          </a:xfrm>
          <a:prstGeom prst="rect">
            <a:avLst/>
          </a:prstGeom>
          <a:noFill/>
          <a:ln>
            <a:noFill/>
          </a:ln>
        </p:spPr>
      </p:pic>
      <p:pic>
        <p:nvPicPr>
          <p:cNvPr id="182" name="Google Shape;182;p31"/>
          <p:cNvPicPr preferRelativeResize="0"/>
          <p:nvPr/>
        </p:nvPicPr>
        <p:blipFill>
          <a:blip r:embed="rId4">
            <a:alphaModFix/>
          </a:blip>
          <a:stretch>
            <a:fillRect/>
          </a:stretch>
        </p:blipFill>
        <p:spPr>
          <a:xfrm>
            <a:off x="4659750" y="1123200"/>
            <a:ext cx="4214600" cy="2609050"/>
          </a:xfrm>
          <a:prstGeom prst="rect">
            <a:avLst/>
          </a:prstGeom>
          <a:noFill/>
          <a:ln>
            <a:noFill/>
          </a:ln>
        </p:spPr>
      </p:pic>
      <p:sp>
        <p:nvSpPr>
          <p:cNvPr id="183" name="Google Shape;183;p31"/>
          <p:cNvSpPr txBox="1"/>
          <p:nvPr>
            <p:ph type="title"/>
          </p:nvPr>
        </p:nvSpPr>
        <p:spPr>
          <a:xfrm>
            <a:off x="327925" y="354150"/>
            <a:ext cx="8589900" cy="628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GB" sz="2000"/>
              <a:t>The P-block should not be at the edge of the </a:t>
            </a:r>
            <a:r>
              <a:rPr lang="en-GB" sz="2000"/>
              <a:t>device fabric to avoid DRC errors.</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2"/>
          <p:cNvPicPr preferRelativeResize="0"/>
          <p:nvPr/>
        </p:nvPicPr>
        <p:blipFill>
          <a:blip r:embed="rId3">
            <a:alphaModFix/>
          </a:blip>
          <a:stretch>
            <a:fillRect/>
          </a:stretch>
        </p:blipFill>
        <p:spPr>
          <a:xfrm>
            <a:off x="663350" y="411625"/>
            <a:ext cx="2356926" cy="4320249"/>
          </a:xfrm>
          <a:prstGeom prst="rect">
            <a:avLst/>
          </a:prstGeom>
          <a:noFill/>
          <a:ln>
            <a:noFill/>
          </a:ln>
        </p:spPr>
      </p:pic>
      <p:pic>
        <p:nvPicPr>
          <p:cNvPr id="189" name="Google Shape;189;p32"/>
          <p:cNvPicPr preferRelativeResize="0"/>
          <p:nvPr/>
        </p:nvPicPr>
        <p:blipFill>
          <a:blip r:embed="rId4">
            <a:alphaModFix/>
          </a:blip>
          <a:stretch>
            <a:fillRect/>
          </a:stretch>
        </p:blipFill>
        <p:spPr>
          <a:xfrm>
            <a:off x="3130976" y="1421225"/>
            <a:ext cx="5818925" cy="263008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33"/>
          <p:cNvPicPr preferRelativeResize="0"/>
          <p:nvPr/>
        </p:nvPicPr>
        <p:blipFill>
          <a:blip r:embed="rId3">
            <a:alphaModFix/>
          </a:blip>
          <a:stretch>
            <a:fillRect/>
          </a:stretch>
        </p:blipFill>
        <p:spPr>
          <a:xfrm>
            <a:off x="607013" y="1137650"/>
            <a:ext cx="7929975" cy="3669826"/>
          </a:xfrm>
          <a:prstGeom prst="rect">
            <a:avLst/>
          </a:prstGeom>
          <a:noFill/>
          <a:ln>
            <a:noFill/>
          </a:ln>
        </p:spPr>
      </p:pic>
      <p:pic>
        <p:nvPicPr>
          <p:cNvPr id="195" name="Google Shape;195;p33"/>
          <p:cNvPicPr preferRelativeResize="0"/>
          <p:nvPr/>
        </p:nvPicPr>
        <p:blipFill>
          <a:blip r:embed="rId4">
            <a:alphaModFix/>
          </a:blip>
          <a:stretch>
            <a:fillRect/>
          </a:stretch>
        </p:blipFill>
        <p:spPr>
          <a:xfrm>
            <a:off x="3107350" y="322725"/>
            <a:ext cx="2247900" cy="733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34"/>
          <p:cNvPicPr preferRelativeResize="0"/>
          <p:nvPr/>
        </p:nvPicPr>
        <p:blipFill>
          <a:blip r:embed="rId3">
            <a:alphaModFix/>
          </a:blip>
          <a:stretch>
            <a:fillRect/>
          </a:stretch>
        </p:blipFill>
        <p:spPr>
          <a:xfrm>
            <a:off x="279163" y="271675"/>
            <a:ext cx="8585674" cy="2474175"/>
          </a:xfrm>
          <a:prstGeom prst="rect">
            <a:avLst/>
          </a:prstGeom>
          <a:noFill/>
          <a:ln>
            <a:noFill/>
          </a:ln>
        </p:spPr>
      </p:pic>
      <p:pic>
        <p:nvPicPr>
          <p:cNvPr id="201" name="Google Shape;201;p34"/>
          <p:cNvPicPr preferRelativeResize="0"/>
          <p:nvPr/>
        </p:nvPicPr>
        <p:blipFill>
          <a:blip r:embed="rId4">
            <a:alphaModFix/>
          </a:blip>
          <a:stretch>
            <a:fillRect/>
          </a:stretch>
        </p:blipFill>
        <p:spPr>
          <a:xfrm>
            <a:off x="3191100" y="2822475"/>
            <a:ext cx="2761809" cy="20162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5"/>
          <p:cNvPicPr preferRelativeResize="0"/>
          <p:nvPr/>
        </p:nvPicPr>
        <p:blipFill>
          <a:blip r:embed="rId3">
            <a:alphaModFix/>
          </a:blip>
          <a:stretch>
            <a:fillRect/>
          </a:stretch>
        </p:blipFill>
        <p:spPr>
          <a:xfrm>
            <a:off x="206775" y="265163"/>
            <a:ext cx="8730452" cy="4613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36"/>
          <p:cNvPicPr preferRelativeResize="0"/>
          <p:nvPr/>
        </p:nvPicPr>
        <p:blipFill>
          <a:blip r:embed="rId3">
            <a:alphaModFix/>
          </a:blip>
          <a:stretch>
            <a:fillRect/>
          </a:stretch>
        </p:blipFill>
        <p:spPr>
          <a:xfrm>
            <a:off x="551225" y="1357213"/>
            <a:ext cx="7751149" cy="2270675"/>
          </a:xfrm>
          <a:prstGeom prst="rect">
            <a:avLst/>
          </a:prstGeom>
          <a:noFill/>
          <a:ln>
            <a:noFill/>
          </a:ln>
        </p:spPr>
      </p:pic>
      <p:sp>
        <p:nvSpPr>
          <p:cNvPr id="212" name="Google Shape;212;p36"/>
          <p:cNvSpPr txBox="1"/>
          <p:nvPr>
            <p:ph type="title"/>
          </p:nvPr>
        </p:nvSpPr>
        <p:spPr>
          <a:xfrm>
            <a:off x="357775" y="286200"/>
            <a:ext cx="8262900" cy="9363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GB"/>
              <a:t>Search for the “.bit” extension in the project’s folder to locate the bitstreams.</a:t>
            </a:r>
            <a:endParaRPr/>
          </a:p>
        </p:txBody>
      </p:sp>
      <p:sp>
        <p:nvSpPr>
          <p:cNvPr id="213" name="Google Shape;213;p36"/>
          <p:cNvSpPr txBox="1"/>
          <p:nvPr>
            <p:ph type="title"/>
          </p:nvPr>
        </p:nvSpPr>
        <p:spPr>
          <a:xfrm>
            <a:off x="268300" y="3862625"/>
            <a:ext cx="8589900" cy="9363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GB" sz="2000"/>
              <a:t>Finally, program the FPGA using the static bitstream first (Top_Module.bit), then </a:t>
            </a:r>
            <a:r>
              <a:rPr lang="en-GB" sz="2000"/>
              <a:t>either</a:t>
            </a:r>
            <a:r>
              <a:rPr lang="en-GB" sz="2000"/>
              <a:t> of the partial bitstreams to switch functionality while the static module’s operation is </a:t>
            </a:r>
            <a:r>
              <a:rPr lang="en-GB" sz="2000"/>
              <a:t>uninterrupted.</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892175" y="449134"/>
            <a:ext cx="6838200" cy="4617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GB"/>
              <a:t>Task</a:t>
            </a:r>
            <a:endParaRPr/>
          </a:p>
        </p:txBody>
      </p:sp>
      <p:sp>
        <p:nvSpPr>
          <p:cNvPr id="219" name="Google Shape;219;p37"/>
          <p:cNvSpPr txBox="1"/>
          <p:nvPr/>
        </p:nvSpPr>
        <p:spPr>
          <a:xfrm>
            <a:off x="892171" y="1335970"/>
            <a:ext cx="7077000" cy="2844600"/>
          </a:xfrm>
          <a:prstGeom prst="rect">
            <a:avLst/>
          </a:prstGeom>
          <a:noFill/>
          <a:ln>
            <a:noFill/>
          </a:ln>
        </p:spPr>
        <p:txBody>
          <a:bodyPr anchorCtr="0" anchor="t" bIns="0" lIns="0" spcFirstLastPara="1" rIns="0" wrap="square" tIns="12700">
            <a:spAutoFit/>
          </a:bodyPr>
          <a:lstStyle/>
          <a:p>
            <a:pPr indent="-330200" lvl="0" marL="457200" marR="5080" rtl="0" algn="l">
              <a:lnSpc>
                <a:spcPct val="114999"/>
              </a:lnSpc>
              <a:spcBef>
                <a:spcPts val="0"/>
              </a:spcBef>
              <a:spcAft>
                <a:spcPts val="0"/>
              </a:spcAft>
              <a:buClr>
                <a:srgbClr val="474747"/>
              </a:buClr>
              <a:buSzPts val="1600"/>
              <a:buChar char="●"/>
            </a:pPr>
            <a:r>
              <a:rPr lang="en-GB" sz="1600">
                <a:solidFill>
                  <a:srgbClr val="474747"/>
                </a:solidFill>
              </a:rPr>
              <a:t>Create an ALU that utilises the adder and multiplier synthesised by HLS from Task 1.</a:t>
            </a:r>
            <a:endParaRPr sz="1600">
              <a:solidFill>
                <a:srgbClr val="474747"/>
              </a:solidFill>
            </a:endParaRPr>
          </a:p>
          <a:p>
            <a:pPr indent="0" lvl="0" marL="457200" marR="5080" rtl="0" algn="l">
              <a:lnSpc>
                <a:spcPct val="114999"/>
              </a:lnSpc>
              <a:spcBef>
                <a:spcPts val="0"/>
              </a:spcBef>
              <a:spcAft>
                <a:spcPts val="0"/>
              </a:spcAft>
              <a:buNone/>
            </a:pPr>
            <a:r>
              <a:t/>
            </a:r>
            <a:endParaRPr sz="1600">
              <a:solidFill>
                <a:srgbClr val="474747"/>
              </a:solidFill>
            </a:endParaRPr>
          </a:p>
          <a:p>
            <a:pPr indent="-330200" lvl="0" marL="457200" marR="5080" rtl="0" algn="l">
              <a:lnSpc>
                <a:spcPct val="114999"/>
              </a:lnSpc>
              <a:spcBef>
                <a:spcPts val="0"/>
              </a:spcBef>
              <a:spcAft>
                <a:spcPts val="0"/>
              </a:spcAft>
              <a:buClr>
                <a:srgbClr val="474747"/>
              </a:buClr>
              <a:buSzPts val="1600"/>
              <a:buChar char="●"/>
            </a:pPr>
            <a:r>
              <a:rPr lang="en-GB" sz="1600">
                <a:solidFill>
                  <a:srgbClr val="474747"/>
                </a:solidFill>
              </a:rPr>
              <a:t>Use DPR to switch dynamically between the multiplier and divider, while the adder remains functional.</a:t>
            </a:r>
            <a:endParaRPr sz="1600">
              <a:solidFill>
                <a:srgbClr val="474747"/>
              </a:solidFill>
            </a:endParaRPr>
          </a:p>
          <a:p>
            <a:pPr indent="0" lvl="0" marL="457200" marR="5080" rtl="0" algn="l">
              <a:lnSpc>
                <a:spcPct val="114999"/>
              </a:lnSpc>
              <a:spcBef>
                <a:spcPts val="0"/>
              </a:spcBef>
              <a:spcAft>
                <a:spcPts val="0"/>
              </a:spcAft>
              <a:buNone/>
            </a:pPr>
            <a:r>
              <a:t/>
            </a:r>
            <a:endParaRPr sz="1600">
              <a:solidFill>
                <a:srgbClr val="474747"/>
              </a:solidFill>
            </a:endParaRPr>
          </a:p>
          <a:p>
            <a:pPr indent="-330200" lvl="0" marL="457200" marR="5080" rtl="0" algn="l">
              <a:lnSpc>
                <a:spcPct val="114999"/>
              </a:lnSpc>
              <a:spcBef>
                <a:spcPts val="0"/>
              </a:spcBef>
              <a:spcAft>
                <a:spcPts val="0"/>
              </a:spcAft>
              <a:buClr>
                <a:srgbClr val="474747"/>
              </a:buClr>
              <a:buSzPts val="1600"/>
              <a:buChar char="●"/>
            </a:pPr>
            <a:r>
              <a:rPr lang="en-GB" sz="1600">
                <a:solidFill>
                  <a:srgbClr val="474747"/>
                </a:solidFill>
              </a:rPr>
              <a:t>The operation of the adder, known as the static region, should remain unaffected during reprogramming.</a:t>
            </a:r>
            <a:endParaRPr sz="1600">
              <a:solidFill>
                <a:srgbClr val="474747"/>
              </a:solidFill>
            </a:endParaRPr>
          </a:p>
          <a:p>
            <a:pPr indent="0" lvl="0" marL="457200" marR="5080" rtl="0" algn="l">
              <a:lnSpc>
                <a:spcPct val="114999"/>
              </a:lnSpc>
              <a:spcBef>
                <a:spcPts val="0"/>
              </a:spcBef>
              <a:spcAft>
                <a:spcPts val="0"/>
              </a:spcAft>
              <a:buNone/>
            </a:pPr>
            <a:r>
              <a:t/>
            </a:r>
            <a:endParaRPr sz="1600">
              <a:solidFill>
                <a:srgbClr val="474747"/>
              </a:solidFill>
            </a:endParaRPr>
          </a:p>
          <a:p>
            <a:pPr indent="0" lvl="0" marL="0" rtl="0" algn="l">
              <a:lnSpc>
                <a:spcPct val="100000"/>
              </a:lnSpc>
              <a:spcBef>
                <a:spcPts val="285"/>
              </a:spcBef>
              <a:spcAft>
                <a:spcPts val="0"/>
              </a:spcAft>
              <a:buNone/>
            </a:pPr>
            <a:r>
              <a:t/>
            </a:r>
            <a:endParaRPr sz="16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892175" y="903375"/>
            <a:ext cx="7308600" cy="474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GB"/>
              <a:t>What is Dynamic Partial Reconfiguration?</a:t>
            </a:r>
            <a:endParaRPr/>
          </a:p>
        </p:txBody>
      </p:sp>
      <p:sp>
        <p:nvSpPr>
          <p:cNvPr id="110" name="Google Shape;110;p20"/>
          <p:cNvSpPr txBox="1"/>
          <p:nvPr/>
        </p:nvSpPr>
        <p:spPr>
          <a:xfrm>
            <a:off x="892175" y="2019050"/>
            <a:ext cx="7669200" cy="2240400"/>
          </a:xfrm>
          <a:prstGeom prst="rect">
            <a:avLst/>
          </a:prstGeom>
          <a:noFill/>
          <a:ln>
            <a:noFill/>
          </a:ln>
        </p:spPr>
        <p:txBody>
          <a:bodyPr anchorCtr="0" anchor="t" bIns="0" lIns="0" spcFirstLastPara="1" rIns="0" wrap="square" tIns="12700">
            <a:spAutoFit/>
          </a:bodyPr>
          <a:lstStyle/>
          <a:p>
            <a:pPr indent="-351790" lvl="0" marL="363855" marR="5080" rtl="0" algn="l">
              <a:lnSpc>
                <a:spcPct val="114999"/>
              </a:lnSpc>
              <a:spcBef>
                <a:spcPts val="0"/>
              </a:spcBef>
              <a:spcAft>
                <a:spcPts val="0"/>
              </a:spcAft>
              <a:buClr>
                <a:srgbClr val="474747"/>
              </a:buClr>
              <a:buSzPts val="1600"/>
              <a:buFont typeface="Arial"/>
              <a:buChar char="●"/>
            </a:pPr>
            <a:r>
              <a:rPr lang="en-GB" sz="1600">
                <a:solidFill>
                  <a:srgbClr val="474747"/>
                </a:solidFill>
              </a:rPr>
              <a:t>Partial Reconfiguration (PR) is a feature of some FPGAs that allows you to dynamically modify blocks of logic by downloading partial bitfiles while the remaining logic continues to operate without interruption.</a:t>
            </a:r>
            <a:endParaRPr sz="1600">
              <a:solidFill>
                <a:srgbClr val="474747"/>
              </a:solidFill>
            </a:endParaRPr>
          </a:p>
          <a:p>
            <a:pPr indent="0" lvl="0" marL="457200" marR="5080" rtl="0" algn="l">
              <a:lnSpc>
                <a:spcPct val="114999"/>
              </a:lnSpc>
              <a:spcBef>
                <a:spcPts val="0"/>
              </a:spcBef>
              <a:spcAft>
                <a:spcPts val="0"/>
              </a:spcAft>
              <a:buNone/>
            </a:pPr>
            <a:r>
              <a:t/>
            </a:r>
            <a:endParaRPr sz="1600">
              <a:solidFill>
                <a:srgbClr val="474747"/>
              </a:solidFill>
            </a:endParaRPr>
          </a:p>
          <a:p>
            <a:pPr indent="-351790" lvl="0" marL="363855" rtl="0" algn="l">
              <a:lnSpc>
                <a:spcPct val="100000"/>
              </a:lnSpc>
              <a:spcBef>
                <a:spcPts val="285"/>
              </a:spcBef>
              <a:spcAft>
                <a:spcPts val="0"/>
              </a:spcAft>
              <a:buClr>
                <a:srgbClr val="474747"/>
              </a:buClr>
              <a:buSzPts val="1600"/>
              <a:buFont typeface="Arial"/>
              <a:buChar char="●"/>
            </a:pPr>
            <a:r>
              <a:rPr lang="en-GB" sz="1600">
                <a:solidFill>
                  <a:srgbClr val="474747"/>
                </a:solidFill>
              </a:rPr>
              <a:t>This can be particularly useful in systems where hardware functionality needs to change on the fly, or resources are scarce and </a:t>
            </a:r>
            <a:r>
              <a:rPr lang="en-GB" sz="1600">
                <a:solidFill>
                  <a:srgbClr val="474747"/>
                </a:solidFill>
              </a:rPr>
              <a:t>over provisioning</a:t>
            </a:r>
            <a:r>
              <a:rPr lang="en-GB" sz="1600">
                <a:solidFill>
                  <a:srgbClr val="474747"/>
                </a:solidFill>
              </a:rPr>
              <a:t> is not an option.</a:t>
            </a:r>
            <a:endParaRPr sz="1600">
              <a:solidFill>
                <a:srgbClr val="474747"/>
              </a:solidFill>
            </a:endParaRPr>
          </a:p>
          <a:p>
            <a:pPr indent="0" lvl="0" marL="457200" rtl="0" algn="l">
              <a:lnSpc>
                <a:spcPct val="100000"/>
              </a:lnSpc>
              <a:spcBef>
                <a:spcPts val="285"/>
              </a:spcBef>
              <a:spcAft>
                <a:spcPts val="0"/>
              </a:spcAft>
              <a:buNone/>
            </a:pPr>
            <a:r>
              <a:t/>
            </a:r>
            <a:endParaRPr sz="1600">
              <a:solidFill>
                <a:srgbClr val="474747"/>
              </a:solidFill>
            </a:endParaRPr>
          </a:p>
          <a:p>
            <a:pPr indent="-351790" lvl="0" marL="363855" rtl="0" algn="l">
              <a:lnSpc>
                <a:spcPct val="100000"/>
              </a:lnSpc>
              <a:spcBef>
                <a:spcPts val="285"/>
              </a:spcBef>
              <a:spcAft>
                <a:spcPts val="0"/>
              </a:spcAft>
              <a:buClr>
                <a:srgbClr val="474747"/>
              </a:buClr>
              <a:buSzPts val="1600"/>
              <a:buChar char="●"/>
            </a:pPr>
            <a:r>
              <a:rPr lang="en-GB" sz="1600">
                <a:solidFill>
                  <a:srgbClr val="474747"/>
                </a:solidFill>
              </a:rPr>
              <a:t>DPR was rebranded as “Dynamic Function eXchange” (DFX) by Xilinx in 2020.</a:t>
            </a:r>
            <a:endParaRPr sz="1600">
              <a:solidFill>
                <a:srgbClr val="474747"/>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892175" y="903375"/>
            <a:ext cx="7308600" cy="474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GB"/>
              <a:t>What is Dynamic Partial Reconfiguration?</a:t>
            </a:r>
            <a:endParaRPr/>
          </a:p>
        </p:txBody>
      </p:sp>
      <p:sp>
        <p:nvSpPr>
          <p:cNvPr id="116" name="Google Shape;116;p21"/>
          <p:cNvSpPr txBox="1"/>
          <p:nvPr/>
        </p:nvSpPr>
        <p:spPr>
          <a:xfrm>
            <a:off x="968371" y="1761745"/>
            <a:ext cx="7077000" cy="3127800"/>
          </a:xfrm>
          <a:prstGeom prst="rect">
            <a:avLst/>
          </a:prstGeom>
          <a:noFill/>
          <a:ln>
            <a:noFill/>
          </a:ln>
        </p:spPr>
        <p:txBody>
          <a:bodyPr anchorCtr="0" anchor="t" bIns="0" lIns="0" spcFirstLastPara="1" rIns="0" wrap="square" tIns="12700">
            <a:spAutoFit/>
          </a:bodyPr>
          <a:lstStyle/>
          <a:p>
            <a:pPr indent="-351790" lvl="0" marL="363855" marR="5080" rtl="0" algn="l">
              <a:lnSpc>
                <a:spcPct val="114999"/>
              </a:lnSpc>
              <a:spcBef>
                <a:spcPts val="0"/>
              </a:spcBef>
              <a:spcAft>
                <a:spcPts val="0"/>
              </a:spcAft>
              <a:buClr>
                <a:srgbClr val="474747"/>
              </a:buClr>
              <a:buSzPts val="1600"/>
              <a:buFont typeface="Arial"/>
              <a:buChar char="●"/>
            </a:pPr>
            <a:r>
              <a:rPr lang="en-GB" sz="1600">
                <a:solidFill>
                  <a:srgbClr val="474747"/>
                </a:solidFill>
              </a:rPr>
              <a:t>In Xilinx FPGAs and Vivado, the Partial Reconfiguration feature can be used to create reconfigurable partitions, which are portions of the design that can be independently synthesized, implemented, and downloaded to the FPGA. </a:t>
            </a:r>
            <a:endParaRPr sz="1600">
              <a:solidFill>
                <a:srgbClr val="474747"/>
              </a:solidFill>
            </a:endParaRPr>
          </a:p>
          <a:p>
            <a:pPr indent="0" lvl="0" marL="457200" marR="5080" rtl="0" algn="l">
              <a:lnSpc>
                <a:spcPct val="114999"/>
              </a:lnSpc>
              <a:spcBef>
                <a:spcPts val="0"/>
              </a:spcBef>
              <a:spcAft>
                <a:spcPts val="0"/>
              </a:spcAft>
              <a:buNone/>
            </a:pPr>
            <a:r>
              <a:t/>
            </a:r>
            <a:endParaRPr sz="1600">
              <a:solidFill>
                <a:srgbClr val="474747"/>
              </a:solidFill>
            </a:endParaRPr>
          </a:p>
          <a:p>
            <a:pPr indent="-351790" lvl="0" marL="363855" marR="5080" rtl="0" algn="l">
              <a:lnSpc>
                <a:spcPct val="114999"/>
              </a:lnSpc>
              <a:spcBef>
                <a:spcPts val="0"/>
              </a:spcBef>
              <a:spcAft>
                <a:spcPts val="0"/>
              </a:spcAft>
              <a:buClr>
                <a:srgbClr val="474747"/>
              </a:buClr>
              <a:buSzPts val="1600"/>
              <a:buFont typeface="Arial"/>
              <a:buChar char="●"/>
            </a:pPr>
            <a:r>
              <a:rPr lang="en-GB" sz="1600">
                <a:solidFill>
                  <a:srgbClr val="474747"/>
                </a:solidFill>
              </a:rPr>
              <a:t>The rest of the design, known as the static region, remains unaffected during this process.</a:t>
            </a:r>
            <a:endParaRPr sz="1600">
              <a:solidFill>
                <a:srgbClr val="474747"/>
              </a:solidFill>
            </a:endParaRPr>
          </a:p>
          <a:p>
            <a:pPr indent="0" lvl="0" marL="457200" marR="5080" rtl="0" algn="l">
              <a:lnSpc>
                <a:spcPct val="114999"/>
              </a:lnSpc>
              <a:spcBef>
                <a:spcPts val="0"/>
              </a:spcBef>
              <a:spcAft>
                <a:spcPts val="0"/>
              </a:spcAft>
              <a:buNone/>
            </a:pPr>
            <a:r>
              <a:t/>
            </a:r>
            <a:endParaRPr sz="1600">
              <a:solidFill>
                <a:srgbClr val="474747"/>
              </a:solidFill>
            </a:endParaRPr>
          </a:p>
          <a:p>
            <a:pPr indent="-351790" lvl="0" marL="363855" marR="5080" rtl="0" algn="l">
              <a:lnSpc>
                <a:spcPct val="114999"/>
              </a:lnSpc>
              <a:spcBef>
                <a:spcPts val="0"/>
              </a:spcBef>
              <a:spcAft>
                <a:spcPts val="0"/>
              </a:spcAft>
              <a:buClr>
                <a:srgbClr val="474747"/>
              </a:buClr>
              <a:buSzPts val="1600"/>
              <a:buChar char="●"/>
            </a:pPr>
            <a:r>
              <a:rPr lang="en-GB" sz="1600">
                <a:solidFill>
                  <a:srgbClr val="474747"/>
                </a:solidFill>
              </a:rPr>
              <a:t>The </a:t>
            </a:r>
            <a:r>
              <a:rPr lang="en-GB" sz="1600">
                <a:solidFill>
                  <a:srgbClr val="474747"/>
                </a:solidFill>
              </a:rPr>
              <a:t>ports </a:t>
            </a:r>
            <a:r>
              <a:rPr lang="en-GB" sz="1600">
                <a:solidFill>
                  <a:srgbClr val="474747"/>
                </a:solidFill>
              </a:rPr>
              <a:t>of the modules to be reconfigured must match completely, i.e. same port names, datatype, number of ports, port type (in/out/inout).</a:t>
            </a:r>
            <a:endParaRPr sz="1600">
              <a:solidFill>
                <a:srgbClr val="474747"/>
              </a:solidFill>
            </a:endParaRPr>
          </a:p>
          <a:p>
            <a:pPr indent="0" lvl="0" marL="0" rtl="0" algn="l">
              <a:lnSpc>
                <a:spcPct val="100000"/>
              </a:lnSpc>
              <a:spcBef>
                <a:spcPts val="285"/>
              </a:spcBef>
              <a:spcAft>
                <a:spcPts val="0"/>
              </a:spcAft>
              <a:buNone/>
            </a:pPr>
            <a:r>
              <a:t/>
            </a:r>
            <a:endParaRPr sz="16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2"/>
          <p:cNvPicPr preferRelativeResize="0"/>
          <p:nvPr/>
        </p:nvPicPr>
        <p:blipFill>
          <a:blip r:embed="rId3">
            <a:alphaModFix/>
          </a:blip>
          <a:stretch>
            <a:fillRect/>
          </a:stretch>
        </p:blipFill>
        <p:spPr>
          <a:xfrm>
            <a:off x="219063" y="1755175"/>
            <a:ext cx="4352925" cy="1438275"/>
          </a:xfrm>
          <a:prstGeom prst="rect">
            <a:avLst/>
          </a:prstGeom>
          <a:noFill/>
          <a:ln>
            <a:noFill/>
          </a:ln>
        </p:spPr>
      </p:pic>
      <p:pic>
        <p:nvPicPr>
          <p:cNvPr id="122" name="Google Shape;122;p22"/>
          <p:cNvPicPr preferRelativeResize="0"/>
          <p:nvPr/>
        </p:nvPicPr>
        <p:blipFill>
          <a:blip r:embed="rId4">
            <a:alphaModFix/>
          </a:blip>
          <a:stretch>
            <a:fillRect/>
          </a:stretch>
        </p:blipFill>
        <p:spPr>
          <a:xfrm>
            <a:off x="4571988" y="1008213"/>
            <a:ext cx="4267213" cy="3621927"/>
          </a:xfrm>
          <a:prstGeom prst="rect">
            <a:avLst/>
          </a:prstGeom>
          <a:noFill/>
          <a:ln>
            <a:noFill/>
          </a:ln>
        </p:spPr>
      </p:pic>
      <p:sp>
        <p:nvSpPr>
          <p:cNvPr id="123" name="Google Shape;123;p22"/>
          <p:cNvSpPr txBox="1"/>
          <p:nvPr>
            <p:ph type="title"/>
          </p:nvPr>
        </p:nvSpPr>
        <p:spPr>
          <a:xfrm>
            <a:off x="357775" y="286200"/>
            <a:ext cx="8262900" cy="474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GB"/>
              <a:t>Dynamic Partial Reconfiguration Steps in Vivado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3"/>
          <p:cNvPicPr preferRelativeResize="0"/>
          <p:nvPr/>
        </p:nvPicPr>
        <p:blipFill>
          <a:blip r:embed="rId3">
            <a:alphaModFix/>
          </a:blip>
          <a:stretch>
            <a:fillRect/>
          </a:stretch>
        </p:blipFill>
        <p:spPr>
          <a:xfrm>
            <a:off x="334325" y="364500"/>
            <a:ext cx="4266100" cy="4408300"/>
          </a:xfrm>
          <a:prstGeom prst="rect">
            <a:avLst/>
          </a:prstGeom>
          <a:noFill/>
          <a:ln>
            <a:noFill/>
          </a:ln>
        </p:spPr>
      </p:pic>
      <p:pic>
        <p:nvPicPr>
          <p:cNvPr id="129" name="Google Shape;129;p23"/>
          <p:cNvPicPr preferRelativeResize="0"/>
          <p:nvPr/>
        </p:nvPicPr>
        <p:blipFill>
          <a:blip r:embed="rId4">
            <a:alphaModFix/>
          </a:blip>
          <a:stretch>
            <a:fillRect/>
          </a:stretch>
        </p:blipFill>
        <p:spPr>
          <a:xfrm>
            <a:off x="4600426" y="412175"/>
            <a:ext cx="4209250" cy="4308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4"/>
          <p:cNvPicPr preferRelativeResize="0"/>
          <p:nvPr/>
        </p:nvPicPr>
        <p:blipFill>
          <a:blip r:embed="rId3">
            <a:alphaModFix/>
          </a:blip>
          <a:stretch>
            <a:fillRect/>
          </a:stretch>
        </p:blipFill>
        <p:spPr>
          <a:xfrm>
            <a:off x="251050" y="204825"/>
            <a:ext cx="4418250" cy="4733840"/>
          </a:xfrm>
          <a:prstGeom prst="rect">
            <a:avLst/>
          </a:prstGeom>
          <a:noFill/>
          <a:ln>
            <a:noFill/>
          </a:ln>
        </p:spPr>
      </p:pic>
      <p:pic>
        <p:nvPicPr>
          <p:cNvPr id="135" name="Google Shape;135;p24"/>
          <p:cNvPicPr preferRelativeResize="0"/>
          <p:nvPr/>
        </p:nvPicPr>
        <p:blipFill>
          <a:blip r:embed="rId4">
            <a:alphaModFix/>
          </a:blip>
          <a:stretch>
            <a:fillRect/>
          </a:stretch>
        </p:blipFill>
        <p:spPr>
          <a:xfrm>
            <a:off x="4669300" y="204825"/>
            <a:ext cx="4274948" cy="47338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5"/>
          <p:cNvPicPr preferRelativeResize="0"/>
          <p:nvPr/>
        </p:nvPicPr>
        <p:blipFill>
          <a:blip r:embed="rId3">
            <a:alphaModFix/>
          </a:blip>
          <a:stretch>
            <a:fillRect/>
          </a:stretch>
        </p:blipFill>
        <p:spPr>
          <a:xfrm>
            <a:off x="2605088" y="510100"/>
            <a:ext cx="3933825" cy="1714500"/>
          </a:xfrm>
          <a:prstGeom prst="rect">
            <a:avLst/>
          </a:prstGeom>
          <a:noFill/>
          <a:ln>
            <a:noFill/>
          </a:ln>
        </p:spPr>
      </p:pic>
      <p:pic>
        <p:nvPicPr>
          <p:cNvPr id="141" name="Google Shape;141;p25"/>
          <p:cNvPicPr preferRelativeResize="0"/>
          <p:nvPr/>
        </p:nvPicPr>
        <p:blipFill>
          <a:blip r:embed="rId4">
            <a:alphaModFix/>
          </a:blip>
          <a:stretch>
            <a:fillRect/>
          </a:stretch>
        </p:blipFill>
        <p:spPr>
          <a:xfrm>
            <a:off x="1208350" y="2342925"/>
            <a:ext cx="6867525" cy="2209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6"/>
          <p:cNvPicPr preferRelativeResize="0"/>
          <p:nvPr/>
        </p:nvPicPr>
        <p:blipFill>
          <a:blip r:embed="rId3">
            <a:alphaModFix/>
          </a:blip>
          <a:stretch>
            <a:fillRect/>
          </a:stretch>
        </p:blipFill>
        <p:spPr>
          <a:xfrm>
            <a:off x="271675" y="280125"/>
            <a:ext cx="5230425" cy="4680250"/>
          </a:xfrm>
          <a:prstGeom prst="rect">
            <a:avLst/>
          </a:prstGeom>
          <a:noFill/>
          <a:ln>
            <a:noFill/>
          </a:ln>
        </p:spPr>
      </p:pic>
      <p:pic>
        <p:nvPicPr>
          <p:cNvPr id="147" name="Google Shape;147;p26"/>
          <p:cNvPicPr preferRelativeResize="0"/>
          <p:nvPr/>
        </p:nvPicPr>
        <p:blipFill>
          <a:blip r:embed="rId4">
            <a:alphaModFix/>
          </a:blip>
          <a:stretch>
            <a:fillRect/>
          </a:stretch>
        </p:blipFill>
        <p:spPr>
          <a:xfrm>
            <a:off x="5611925" y="438725"/>
            <a:ext cx="3307675" cy="2361625"/>
          </a:xfrm>
          <a:prstGeom prst="rect">
            <a:avLst/>
          </a:prstGeom>
          <a:noFill/>
          <a:ln>
            <a:noFill/>
          </a:ln>
        </p:spPr>
      </p:pic>
      <p:pic>
        <p:nvPicPr>
          <p:cNvPr id="148" name="Google Shape;148;p26"/>
          <p:cNvPicPr preferRelativeResize="0"/>
          <p:nvPr/>
        </p:nvPicPr>
        <p:blipFill>
          <a:blip r:embed="rId5">
            <a:alphaModFix/>
          </a:blip>
          <a:stretch>
            <a:fillRect/>
          </a:stretch>
        </p:blipFill>
        <p:spPr>
          <a:xfrm>
            <a:off x="5632225" y="3098850"/>
            <a:ext cx="3267075" cy="1362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7"/>
          <p:cNvPicPr preferRelativeResize="0"/>
          <p:nvPr/>
        </p:nvPicPr>
        <p:blipFill>
          <a:blip r:embed="rId3">
            <a:alphaModFix/>
          </a:blip>
          <a:stretch>
            <a:fillRect/>
          </a:stretch>
        </p:blipFill>
        <p:spPr>
          <a:xfrm>
            <a:off x="304700" y="373825"/>
            <a:ext cx="3924300" cy="1781175"/>
          </a:xfrm>
          <a:prstGeom prst="rect">
            <a:avLst/>
          </a:prstGeom>
          <a:noFill/>
          <a:ln>
            <a:noFill/>
          </a:ln>
        </p:spPr>
      </p:pic>
      <p:pic>
        <p:nvPicPr>
          <p:cNvPr id="154" name="Google Shape;154;p27"/>
          <p:cNvPicPr preferRelativeResize="0"/>
          <p:nvPr/>
        </p:nvPicPr>
        <p:blipFill>
          <a:blip r:embed="rId4">
            <a:alphaModFix/>
          </a:blip>
          <a:stretch>
            <a:fillRect/>
          </a:stretch>
        </p:blipFill>
        <p:spPr>
          <a:xfrm>
            <a:off x="304700" y="2324425"/>
            <a:ext cx="8534600" cy="2509750"/>
          </a:xfrm>
          <a:prstGeom prst="rect">
            <a:avLst/>
          </a:prstGeom>
          <a:noFill/>
          <a:ln>
            <a:noFill/>
          </a:ln>
        </p:spPr>
      </p:pic>
      <p:pic>
        <p:nvPicPr>
          <p:cNvPr id="155" name="Google Shape;155;p27"/>
          <p:cNvPicPr preferRelativeResize="0"/>
          <p:nvPr/>
        </p:nvPicPr>
        <p:blipFill>
          <a:blip r:embed="rId5">
            <a:alphaModFix/>
          </a:blip>
          <a:stretch>
            <a:fillRect/>
          </a:stretch>
        </p:blipFill>
        <p:spPr>
          <a:xfrm>
            <a:off x="4455450" y="927325"/>
            <a:ext cx="4459525" cy="80019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AAAAAA"/>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