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1E66-3FA1-410D-B442-734ED09FB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24F58-F825-4685-9016-9CE9678CE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3014-6986-4EA3-B379-5F547222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B611-E3C2-4D42-8888-62F4623D2190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EE35-A66F-4E00-8874-DA25367A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79F2C-2F52-47FD-8517-58FC9930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CAA6-D7E4-413F-A1AF-0B575ECA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4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E59F-298B-471E-BB08-2207F9B9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3D6A1-F00F-4C34-8143-E96578ED3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4478F-9EAC-4366-8C77-431F134E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B611-E3C2-4D42-8888-62F4623D2190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17D88-4B88-45DD-9E15-635D8741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BA64-6848-4A69-9C83-FB180A42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CAA6-D7E4-413F-A1AF-0B575ECA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89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CD722-0CD6-4DF5-B649-CFCB4F58C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E2DDA-BE1E-445D-9E4C-0692100D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8ED2-C29A-4400-AAA9-DC676595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B611-E3C2-4D42-8888-62F4623D2190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B0FF7-9B57-4A15-AE47-771AB63E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125B6-A180-4DC9-8736-125D53F7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CAA6-D7E4-413F-A1AF-0B575ECA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4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8C49-141A-4F35-913C-0F984A45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0EE8-8BB6-4B99-B498-6772ED06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C9BEC-020B-413F-84A5-377DFE74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B611-E3C2-4D42-8888-62F4623D2190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F26E-2338-4EAB-9746-86164BCB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C113-9BFF-4DB4-BA5D-6064DD97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CAA6-D7E4-413F-A1AF-0B575ECA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7993-4099-47D3-A285-2246880E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B865-F1E2-4F8C-AC1F-82FEC29C3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AA692-718F-4556-8DA0-A9EE2E5C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B611-E3C2-4D42-8888-62F4623D2190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503A-6A7F-4FDE-9629-C73D28A8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5D97-23D5-44B7-B959-16077927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CAA6-D7E4-413F-A1AF-0B575ECA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80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0A4D-B823-4E59-9FC1-7A33AF69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C3F9-FAFA-43F9-B857-7D11D4B2B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03687-C496-49AD-9FF5-A72E147B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CEDD-107C-40CA-8369-0C3CF31F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B611-E3C2-4D42-8888-62F4623D2190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CEF97-C2FD-4C17-BC76-47F5B4E5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8570B-86A3-468B-9BDB-CBA65BE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CAA6-D7E4-413F-A1AF-0B575ECA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4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EE01-C366-4CC6-8DD4-1DE83E4D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A87B9-31F0-42AC-8DD2-4DCF9F102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B1DB0-5A9E-4E1C-893F-91D4BCC9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BDBF-1627-41CE-8FAF-0A20F5EC8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5F11E-83CE-4F02-9DD8-CD8C6B192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30078-D563-4196-AFBA-AB2163E2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B611-E3C2-4D42-8888-62F4623D2190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0E43D-40C4-4CE5-B26B-704E32EC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0E867-95B9-4937-AB4A-5BFAAB32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CAA6-D7E4-413F-A1AF-0B575ECA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7455-FD61-4976-9B4B-54CCD92A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DC579-652C-47E4-93A1-2BBA400A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B611-E3C2-4D42-8888-62F4623D2190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775C5-CEFC-46D0-93D9-BCCECE9D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287A6-DD67-4762-88CD-F6F53E25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CAA6-D7E4-413F-A1AF-0B575ECA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57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69B76-1EBB-4536-AE3C-C1F45218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B611-E3C2-4D42-8888-62F4623D2190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2898F-A6FD-4957-B45A-47E8BB53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D3F31-08FB-4632-B83E-F0E64FAA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CAA6-D7E4-413F-A1AF-0B575ECA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2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542E-DAE3-4199-89EE-D11420D6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EB40-2DB8-40B7-B65D-EC43A257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1D69E-EA95-4747-BEAA-43BA6D1E3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A596-B37B-4E0C-BC37-0E8921F0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B611-E3C2-4D42-8888-62F4623D2190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2129B-DD85-4A11-8C6E-63A5EB47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EEEA5-C658-4C42-A282-90191A9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CAA6-D7E4-413F-A1AF-0B575ECA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6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9834-970C-4DCD-8C8A-B78315CC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35D4F-3FB6-4BC5-93A7-73AD26F5C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2E5A-0805-4071-8AC5-67D169017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C11D3-819E-4DCE-8FCE-7793D860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B611-E3C2-4D42-8888-62F4623D2190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B8DDD-58E4-4CB4-97A7-D564D6A3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6E9B8-B0B9-49B6-B222-F111BC29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CAA6-D7E4-413F-A1AF-0B575ECA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37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73322-F7DA-43D5-89CC-2C2B80AF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90732-A26A-47E0-B2A0-7F533E5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1DAC-3557-4B81-9DC9-B50074FA1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BB611-E3C2-4D42-8888-62F4623D2190}" type="datetimeFigureOut">
              <a:rPr lang="en-IN" smtClean="0"/>
              <a:t>04-05-2018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FE417-B254-4AEE-B214-4724CDABA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3EF7C-F8F7-4562-B13D-540A06B84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CAA6-D7E4-413F-A1AF-0B575ECA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8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AA4EDF-7AD7-486C-A42C-D375B4E4EED7}"/>
              </a:ext>
            </a:extLst>
          </p:cNvPr>
          <p:cNvSpPr/>
          <p:nvPr/>
        </p:nvSpPr>
        <p:spPr>
          <a:xfrm>
            <a:off x="1275341" y="993531"/>
            <a:ext cx="633046" cy="967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1053EB-E8C6-4759-9E48-E5E965E7693C}"/>
                  </a:ext>
                </a:extLst>
              </p:cNvPr>
              <p:cNvSpPr txBox="1"/>
              <p:nvPr/>
            </p:nvSpPr>
            <p:spPr>
              <a:xfrm>
                <a:off x="1164027" y="1106670"/>
                <a:ext cx="8792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1053EB-E8C6-4759-9E48-E5E965E7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27" y="1106670"/>
                <a:ext cx="87923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D90191-0121-4C40-B510-DC1A7A64EB18}"/>
                  </a:ext>
                </a:extLst>
              </p:cNvPr>
              <p:cNvSpPr txBox="1"/>
              <p:nvPr/>
            </p:nvSpPr>
            <p:spPr>
              <a:xfrm>
                <a:off x="2514599" y="1143000"/>
                <a:ext cx="7132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D90191-0121-4C40-B510-DC1A7A64E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99" y="1143000"/>
                <a:ext cx="71320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5B06A7D-266C-4DA2-A96E-24916715D5BC}"/>
              </a:ext>
            </a:extLst>
          </p:cNvPr>
          <p:cNvSpPr/>
          <p:nvPr/>
        </p:nvSpPr>
        <p:spPr>
          <a:xfrm>
            <a:off x="2514599" y="993531"/>
            <a:ext cx="713208" cy="967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F9AE84-98EF-45F5-8DA4-D69BB4170D71}"/>
                  </a:ext>
                </a:extLst>
              </p:cNvPr>
              <p:cNvSpPr txBox="1"/>
              <p:nvPr/>
            </p:nvSpPr>
            <p:spPr>
              <a:xfrm>
                <a:off x="4791807" y="1143000"/>
                <a:ext cx="2761012" cy="719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F9AE84-98EF-45F5-8DA4-D69BB4170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807" y="1143000"/>
                <a:ext cx="2761012" cy="719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52E2EA1-C884-459C-8183-84147660AE7B}"/>
              </a:ext>
            </a:extLst>
          </p:cNvPr>
          <p:cNvSpPr/>
          <p:nvPr/>
        </p:nvSpPr>
        <p:spPr>
          <a:xfrm>
            <a:off x="4791807" y="1116623"/>
            <a:ext cx="2761012" cy="745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B34E1E-D36B-4715-98FC-9C9600BA0CDC}"/>
                  </a:ext>
                </a:extLst>
              </p:cNvPr>
              <p:cNvSpPr txBox="1"/>
              <p:nvPr/>
            </p:nvSpPr>
            <p:spPr>
              <a:xfrm>
                <a:off x="4791807" y="2997183"/>
                <a:ext cx="2761012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 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𝑘𝑝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B34E1E-D36B-4715-98FC-9C9600BA0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807" y="2997183"/>
                <a:ext cx="2761012" cy="863634"/>
              </a:xfrm>
              <a:prstGeom prst="rect">
                <a:avLst/>
              </a:prstGeom>
              <a:blipFill>
                <a:blip r:embed="rId5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73EF263-970E-4898-AB21-A817CE6C43AE}"/>
              </a:ext>
            </a:extLst>
          </p:cNvPr>
          <p:cNvSpPr/>
          <p:nvPr/>
        </p:nvSpPr>
        <p:spPr>
          <a:xfrm>
            <a:off x="4853354" y="2997183"/>
            <a:ext cx="2699465" cy="86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3A7132-EF9B-4C04-AC6B-AEFB41B33430}"/>
                  </a:ext>
                </a:extLst>
              </p:cNvPr>
              <p:cNvSpPr txBox="1"/>
              <p:nvPr/>
            </p:nvSpPr>
            <p:spPr>
              <a:xfrm>
                <a:off x="2222083" y="3017091"/>
                <a:ext cx="201144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𝐾𝐻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3A7132-EF9B-4C04-AC6B-AEFB41B33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083" y="3017091"/>
                <a:ext cx="2011448" cy="667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8BC4ED1-CD3F-4EA8-8069-2313A7B09F3C}"/>
              </a:ext>
            </a:extLst>
          </p:cNvPr>
          <p:cNvSpPr/>
          <p:nvPr/>
        </p:nvSpPr>
        <p:spPr>
          <a:xfrm>
            <a:off x="2259624" y="2997183"/>
            <a:ext cx="1973908" cy="86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CBDD2F-301F-4E4B-8B5B-299399465DB5}"/>
                  </a:ext>
                </a:extLst>
              </p:cNvPr>
              <p:cNvSpPr txBox="1"/>
              <p:nvPr/>
            </p:nvSpPr>
            <p:spPr>
              <a:xfrm>
                <a:off x="1133593" y="3013259"/>
                <a:ext cx="4935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CBDD2F-301F-4E4B-8B5B-299399465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93" y="3013259"/>
                <a:ext cx="49359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13B1313-954D-4635-B9B3-C751909D3FE3}"/>
              </a:ext>
            </a:extLst>
          </p:cNvPr>
          <p:cNvSpPr/>
          <p:nvPr/>
        </p:nvSpPr>
        <p:spPr>
          <a:xfrm>
            <a:off x="1133593" y="2997183"/>
            <a:ext cx="567756" cy="86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FD7D83-8335-4019-ADE3-3D4A648053F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897426" y="1466166"/>
            <a:ext cx="617173" cy="1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BEDDE6-6886-40E7-A6F1-B91A6A38E22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227807" y="1477108"/>
            <a:ext cx="1564000" cy="1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EF831F-ADB1-4D44-9CCD-815592890A3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172313" y="1862171"/>
            <a:ext cx="0" cy="11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8F6511-3F25-4E9A-9AE1-5780DC9FFD2A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flipH="1">
            <a:off x="4233532" y="3429000"/>
            <a:ext cx="558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B1A4A4-BC90-4197-9188-CE3DA31D9B1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701349" y="3429000"/>
            <a:ext cx="558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1ED69B-4E99-4192-A2AA-8F43300367F6}"/>
              </a:ext>
            </a:extLst>
          </p:cNvPr>
          <p:cNvCxnSpPr/>
          <p:nvPr/>
        </p:nvCxnSpPr>
        <p:spPr>
          <a:xfrm flipV="1">
            <a:off x="2778369" y="1960685"/>
            <a:ext cx="0" cy="103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B2C208-81B5-4530-8655-ABB040522C41}"/>
              </a:ext>
            </a:extLst>
          </p:cNvPr>
          <p:cNvSpPr txBox="1"/>
          <p:nvPr/>
        </p:nvSpPr>
        <p:spPr>
          <a:xfrm>
            <a:off x="924254" y="645754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74C70F-C5BD-4835-B37E-5FBA352087A6}"/>
              </a:ext>
            </a:extLst>
          </p:cNvPr>
          <p:cNvSpPr txBox="1"/>
          <p:nvPr/>
        </p:nvSpPr>
        <p:spPr>
          <a:xfrm>
            <a:off x="2282117" y="649512"/>
            <a:ext cx="151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State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1FE172-F17B-44F4-B63E-213F9EAE271B}"/>
              </a:ext>
            </a:extLst>
          </p:cNvPr>
          <p:cNvSpPr txBox="1"/>
          <p:nvPr/>
        </p:nvSpPr>
        <p:spPr>
          <a:xfrm>
            <a:off x="5005637" y="645754"/>
            <a:ext cx="218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State(Predicted)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BAF905-17EC-4C68-BDD0-04361694CDAF}"/>
              </a:ext>
            </a:extLst>
          </p:cNvPr>
          <p:cNvSpPr txBox="1"/>
          <p:nvPr/>
        </p:nvSpPr>
        <p:spPr>
          <a:xfrm>
            <a:off x="6304085" y="2017269"/>
            <a:ext cx="2110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with new Measurement and Kalman Gain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2B25D4-5408-4354-BFF1-0C6B060B1006}"/>
                  </a:ext>
                </a:extLst>
              </p:cNvPr>
              <p:cNvSpPr txBox="1"/>
              <p:nvPr/>
            </p:nvSpPr>
            <p:spPr>
              <a:xfrm>
                <a:off x="3112477" y="2233246"/>
                <a:ext cx="1230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2B25D4-5408-4354-BFF1-0C6B060B1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477" y="2233246"/>
                <a:ext cx="12304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C5194091-CF3B-4DF1-903D-2D0116785CA0}"/>
              </a:ext>
            </a:extLst>
          </p:cNvPr>
          <p:cNvSpPr txBox="1"/>
          <p:nvPr/>
        </p:nvSpPr>
        <p:spPr>
          <a:xfrm>
            <a:off x="2770684" y="2556680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Becomes Previous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249BD6-0ADB-4780-8682-4C956E7C9D73}"/>
                  </a:ext>
                </a:extLst>
              </p:cNvPr>
              <p:cNvSpPr txBox="1"/>
              <p:nvPr/>
            </p:nvSpPr>
            <p:spPr>
              <a:xfrm>
                <a:off x="8664855" y="3110678"/>
                <a:ext cx="189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249BD6-0ADB-4780-8682-4C956E7C9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855" y="3110678"/>
                <a:ext cx="18902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16A9AAF-A2A0-492D-AE15-8D6C4B0E65B0}"/>
              </a:ext>
            </a:extLst>
          </p:cNvPr>
          <p:cNvSpPr/>
          <p:nvPr/>
        </p:nvSpPr>
        <p:spPr>
          <a:xfrm>
            <a:off x="8554913" y="2997183"/>
            <a:ext cx="2110143" cy="86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8C9D4C-F6B9-4B6E-9BF0-05A293C9CE75}"/>
              </a:ext>
            </a:extLst>
          </p:cNvPr>
          <p:cNvCxnSpPr>
            <a:stCxn id="41" idx="1"/>
            <a:endCxn id="11" idx="3"/>
          </p:cNvCxnSpPr>
          <p:nvPr/>
        </p:nvCxnSpPr>
        <p:spPr>
          <a:xfrm flipH="1">
            <a:off x="7552819" y="3429000"/>
            <a:ext cx="1002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E281925-AA8F-4499-80C4-89E42863B8B3}"/>
              </a:ext>
            </a:extLst>
          </p:cNvPr>
          <p:cNvSpPr txBox="1"/>
          <p:nvPr/>
        </p:nvSpPr>
        <p:spPr>
          <a:xfrm>
            <a:off x="8603594" y="2648408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11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Utsav Khan</dc:creator>
  <cp:lastModifiedBy>Utsav Khan</cp:lastModifiedBy>
  <cp:revision>3</cp:revision>
  <dcterms:created xsi:type="dcterms:W3CDTF">2018-05-04T20:37:12Z</dcterms:created>
  <dcterms:modified xsi:type="dcterms:W3CDTF">2018-05-04T20:57:57Z</dcterms:modified>
</cp:coreProperties>
</file>