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1"/>
  </p:notesMasterIdLst>
  <p:sldIdLst>
    <p:sldId id="256" r:id="rId2"/>
    <p:sldId id="302" r:id="rId3"/>
    <p:sldId id="326" r:id="rId4"/>
    <p:sldId id="258" r:id="rId5"/>
    <p:sldId id="259" r:id="rId6"/>
    <p:sldId id="309" r:id="rId7"/>
    <p:sldId id="303" r:id="rId8"/>
    <p:sldId id="304" r:id="rId9"/>
    <p:sldId id="336" r:id="rId10"/>
    <p:sldId id="337" r:id="rId11"/>
    <p:sldId id="338" r:id="rId12"/>
    <p:sldId id="339" r:id="rId13"/>
    <p:sldId id="327" r:id="rId14"/>
    <p:sldId id="328" r:id="rId15"/>
    <p:sldId id="329" r:id="rId16"/>
    <p:sldId id="331" r:id="rId17"/>
    <p:sldId id="332" r:id="rId18"/>
    <p:sldId id="330" r:id="rId19"/>
    <p:sldId id="334" r:id="rId20"/>
    <p:sldId id="333" r:id="rId21"/>
    <p:sldId id="340" r:id="rId22"/>
    <p:sldId id="280" r:id="rId23"/>
    <p:sldId id="310" r:id="rId24"/>
    <p:sldId id="311" r:id="rId25"/>
    <p:sldId id="312" r:id="rId26"/>
    <p:sldId id="313" r:id="rId27"/>
    <p:sldId id="335" r:id="rId28"/>
    <p:sldId id="316" r:id="rId29"/>
    <p:sldId id="284" r:id="rId30"/>
  </p:sldIdLst>
  <p:sldSz cx="9144000" cy="5143500" type="screen16x9"/>
  <p:notesSz cx="6858000" cy="9144000"/>
  <p:embeddedFontLst>
    <p:embeddedFont>
      <p:font typeface="Saira ExtraCondensed SemiBold" panose="020B0604020202020204" charset="0"/>
      <p:regular r:id="rId32"/>
      <p:bold r:id="rId33"/>
    </p:embeddedFont>
    <p:embeddedFont>
      <p:font typeface="Saira Extra Condensed" panose="020B0604020202020204" charset="0"/>
      <p:regular r:id="rId34"/>
      <p:bold r:id="rId35"/>
    </p:embeddedFont>
    <p:embeddedFont>
      <p:font typeface="Roboto Slab Light" panose="020B0604020202020204" charset="0"/>
      <p:regular r:id="rId36"/>
      <p:bold r:id="rId37"/>
    </p:embeddedFont>
    <p:embeddedFont>
      <p:font typeface="Saira ExtraCondensed Medium" panose="020B0604020202020204" charset="0"/>
      <p:regular r:id="rId38"/>
      <p:bold r:id="rId39"/>
    </p:embeddedFont>
    <p:embeddedFont>
      <p:font typeface="Barlow Semi Condensed" panose="020B0604020202020204" charset="0"/>
      <p:regular r:id="rId40"/>
      <p:bold r:id="rId41"/>
      <p:italic r:id="rId42"/>
      <p:boldItalic r:id="rId43"/>
    </p:embeddedFont>
    <p:embeddedFont>
      <p:font typeface="Fira Sans Extra Condensed Medium" panose="020B0604020202020204" charset="0"/>
      <p:regular r:id="rId44"/>
      <p:bold r:id="rId45"/>
      <p:italic r:id="rId46"/>
      <p:boldItalic r:id="rId47"/>
    </p:embeddedFont>
    <p:embeddedFont>
      <p:font typeface="Squada One"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102"/>
      </p:cViewPr>
      <p:guideLst>
        <p:guide orient="horz"/>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6031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540b6adc3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540b6adc3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41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5320d76d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5320d76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61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55320d76d5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55320d76d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540b6adc3_2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540b6adc3_2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540b6adc3_2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540b6adc3_2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540b6adc3_2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540b6adc3_2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540b6adc3_2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540b6adc3_2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540b6adc3_2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540b6adc3_2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540b6adc3_2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540b6adc3_2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83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d0e54301_1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d0e54301_1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540b6adc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540b6ad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540b6adc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540b6ad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540b6adc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540b6ad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540b6adc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540b6ad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94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TITLE">
    <p:bg>
      <p:bgPr>
        <a:gradFill>
          <a:gsLst>
            <a:gs pos="0">
              <a:srgbClr val="10D6B6">
                <a:alpha val="70588"/>
              </a:srgbClr>
            </a:gs>
            <a:gs pos="100000">
              <a:srgbClr val="7337D4"/>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flipH="1">
            <a:off x="1144850" y="2646075"/>
            <a:ext cx="3394200" cy="6705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
        <p:nvSpPr>
          <p:cNvPr id="15" name="Google Shape;15;p2"/>
          <p:cNvSpPr txBox="1">
            <a:spLocks noGrp="1"/>
          </p:cNvSpPr>
          <p:nvPr>
            <p:ph type="subTitle" idx="1"/>
          </p:nvPr>
        </p:nvSpPr>
        <p:spPr>
          <a:xfrm flipH="1">
            <a:off x="1144700" y="3316575"/>
            <a:ext cx="1934400" cy="6705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400"/>
              <a:buNone/>
              <a:defRPr sz="1400">
                <a:solidFill>
                  <a:srgbClr val="FFFFFF"/>
                </a:solidFill>
              </a:defRPr>
            </a:lvl1pPr>
            <a:lvl2pPr lvl="1" rtl="0">
              <a:lnSpc>
                <a:spcPct val="100000"/>
              </a:lnSpc>
              <a:spcBef>
                <a:spcPts val="0"/>
              </a:spcBef>
              <a:spcAft>
                <a:spcPts val="0"/>
              </a:spcAft>
              <a:buClr>
                <a:srgbClr val="FFFFFF"/>
              </a:buClr>
              <a:buSzPts val="1400"/>
              <a:buNone/>
              <a:defRPr sz="1400">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cxnSp>
        <p:nvCxnSpPr>
          <p:cNvPr id="16" name="Google Shape;16;p2"/>
          <p:cNvCxnSpPr/>
          <p:nvPr/>
        </p:nvCxnSpPr>
        <p:spPr>
          <a:xfrm>
            <a:off x="1257850" y="3246250"/>
            <a:ext cx="4641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_1">
    <p:bg>
      <p:bgPr>
        <a:gradFill>
          <a:gsLst>
            <a:gs pos="0">
              <a:srgbClr val="10D6B6">
                <a:alpha val="70588"/>
              </a:srgbClr>
            </a:gs>
            <a:gs pos="100000">
              <a:srgbClr val="7337D4"/>
            </a:gs>
          </a:gsLst>
          <a:lin ang="0" scaled="0"/>
        </a:gra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2825950" y="1575950"/>
            <a:ext cx="2322300" cy="577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28" name="Google Shape;28;p4"/>
          <p:cNvSpPr txBox="1">
            <a:spLocks noGrp="1"/>
          </p:cNvSpPr>
          <p:nvPr>
            <p:ph type="subTitle" idx="1"/>
          </p:nvPr>
        </p:nvSpPr>
        <p:spPr>
          <a:xfrm>
            <a:off x="3034050" y="2037397"/>
            <a:ext cx="1906500" cy="6132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29" name="Google Shape;29;p4"/>
          <p:cNvSpPr txBox="1">
            <a:spLocks noGrp="1"/>
          </p:cNvSpPr>
          <p:nvPr>
            <p:ph type="title" idx="2" hasCustomPrompt="1"/>
          </p:nvPr>
        </p:nvSpPr>
        <p:spPr>
          <a:xfrm>
            <a:off x="3110412" y="1059178"/>
            <a:ext cx="1753800" cy="577800"/>
          </a:xfrm>
          <a:prstGeom prst="rect">
            <a:avLst/>
          </a:prstGeom>
          <a:noFill/>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ctrTitle" idx="3"/>
          </p:nvPr>
        </p:nvSpPr>
        <p:spPr>
          <a:xfrm>
            <a:off x="2826162" y="3255050"/>
            <a:ext cx="2322300" cy="577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31" name="Google Shape;31;p4"/>
          <p:cNvSpPr txBox="1">
            <a:spLocks noGrp="1"/>
          </p:cNvSpPr>
          <p:nvPr>
            <p:ph type="subTitle" idx="4"/>
          </p:nvPr>
        </p:nvSpPr>
        <p:spPr>
          <a:xfrm>
            <a:off x="2998950" y="3716497"/>
            <a:ext cx="1976700" cy="6132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2" name="Google Shape;32;p4"/>
          <p:cNvSpPr txBox="1">
            <a:spLocks noGrp="1"/>
          </p:cNvSpPr>
          <p:nvPr>
            <p:ph type="title" idx="5" hasCustomPrompt="1"/>
          </p:nvPr>
        </p:nvSpPr>
        <p:spPr>
          <a:xfrm>
            <a:off x="3110412" y="2738280"/>
            <a:ext cx="1753800" cy="577800"/>
          </a:xfrm>
          <a:prstGeom prst="rect">
            <a:avLst/>
          </a:prstGeom>
          <a:noFill/>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ctrTitle" idx="6"/>
          </p:nvPr>
        </p:nvSpPr>
        <p:spPr>
          <a:xfrm>
            <a:off x="4975625" y="1575950"/>
            <a:ext cx="2322300" cy="577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34" name="Google Shape;34;p4"/>
          <p:cNvSpPr txBox="1">
            <a:spLocks noGrp="1"/>
          </p:cNvSpPr>
          <p:nvPr>
            <p:ph type="subTitle" idx="7"/>
          </p:nvPr>
        </p:nvSpPr>
        <p:spPr>
          <a:xfrm>
            <a:off x="5183500" y="2037397"/>
            <a:ext cx="1906500" cy="6132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5" name="Google Shape;35;p4"/>
          <p:cNvSpPr txBox="1">
            <a:spLocks noGrp="1"/>
          </p:cNvSpPr>
          <p:nvPr>
            <p:ph type="title" idx="8" hasCustomPrompt="1"/>
          </p:nvPr>
        </p:nvSpPr>
        <p:spPr>
          <a:xfrm>
            <a:off x="5259862" y="1059178"/>
            <a:ext cx="1753800" cy="577800"/>
          </a:xfrm>
          <a:prstGeom prst="rect">
            <a:avLst/>
          </a:prstGeom>
          <a:noFill/>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4"/>
          <p:cNvSpPr txBox="1">
            <a:spLocks noGrp="1"/>
          </p:cNvSpPr>
          <p:nvPr>
            <p:ph type="ctrTitle" idx="9"/>
          </p:nvPr>
        </p:nvSpPr>
        <p:spPr>
          <a:xfrm>
            <a:off x="4975587" y="3255050"/>
            <a:ext cx="2322300" cy="577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37" name="Google Shape;37;p4"/>
          <p:cNvSpPr txBox="1">
            <a:spLocks noGrp="1"/>
          </p:cNvSpPr>
          <p:nvPr>
            <p:ph type="subTitle" idx="13"/>
          </p:nvPr>
        </p:nvSpPr>
        <p:spPr>
          <a:xfrm>
            <a:off x="5148400" y="3716497"/>
            <a:ext cx="1976700" cy="6132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8" name="Google Shape;38;p4"/>
          <p:cNvSpPr txBox="1">
            <a:spLocks noGrp="1"/>
          </p:cNvSpPr>
          <p:nvPr>
            <p:ph type="title" idx="14" hasCustomPrompt="1"/>
          </p:nvPr>
        </p:nvSpPr>
        <p:spPr>
          <a:xfrm>
            <a:off x="5259862" y="2738280"/>
            <a:ext cx="1753800" cy="577800"/>
          </a:xfrm>
          <a:prstGeom prst="rect">
            <a:avLst/>
          </a:prstGeom>
          <a:noFill/>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4"/>
          <p:cNvSpPr txBox="1">
            <a:spLocks noGrp="1"/>
          </p:cNvSpPr>
          <p:nvPr>
            <p:ph type="ctrTitle" idx="15"/>
          </p:nvPr>
        </p:nvSpPr>
        <p:spPr>
          <a:xfrm rot="-5400000">
            <a:off x="6378350" y="1583700"/>
            <a:ext cx="3487500" cy="8517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40" name="Google Shape;40;p4"/>
          <p:cNvCxnSpPr/>
          <p:nvPr/>
        </p:nvCxnSpPr>
        <p:spPr>
          <a:xfrm>
            <a:off x="8541292" y="-14700"/>
            <a:ext cx="0" cy="3669000"/>
          </a:xfrm>
          <a:prstGeom prst="straightConnector1">
            <a:avLst/>
          </a:prstGeom>
          <a:noFill/>
          <a:ln w="28575" cap="flat" cmpd="sng">
            <a:solidFill>
              <a:srgbClr val="FFFFFF"/>
            </a:solidFill>
            <a:prstDash val="solid"/>
            <a:round/>
            <a:headEnd type="none" w="med" len="med"/>
            <a:tailEnd type="none" w="med" len="med"/>
          </a:ln>
        </p:spPr>
      </p:cxnSp>
      <p:sp>
        <p:nvSpPr>
          <p:cNvPr id="41" name="Google Shape;41;p4"/>
          <p:cNvSpPr txBox="1">
            <a:spLocks noGrp="1"/>
          </p:cNvSpPr>
          <p:nvPr>
            <p:ph type="ctrTitle" idx="16"/>
          </p:nvPr>
        </p:nvSpPr>
        <p:spPr>
          <a:xfrm>
            <a:off x="606175" y="1575950"/>
            <a:ext cx="2392800" cy="577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42" name="Google Shape;42;p4"/>
          <p:cNvSpPr txBox="1">
            <a:spLocks noGrp="1"/>
          </p:cNvSpPr>
          <p:nvPr>
            <p:ph type="subTitle" idx="17"/>
          </p:nvPr>
        </p:nvSpPr>
        <p:spPr>
          <a:xfrm>
            <a:off x="849375" y="2037397"/>
            <a:ext cx="1906500" cy="6132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3" name="Google Shape;43;p4"/>
          <p:cNvSpPr txBox="1">
            <a:spLocks noGrp="1"/>
          </p:cNvSpPr>
          <p:nvPr>
            <p:ph type="title" idx="18" hasCustomPrompt="1"/>
          </p:nvPr>
        </p:nvSpPr>
        <p:spPr>
          <a:xfrm>
            <a:off x="925737" y="1059178"/>
            <a:ext cx="1753800" cy="577800"/>
          </a:xfrm>
          <a:prstGeom prst="rect">
            <a:avLst/>
          </a:prstGeom>
          <a:noFill/>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4"/>
          <p:cNvSpPr txBox="1">
            <a:spLocks noGrp="1"/>
          </p:cNvSpPr>
          <p:nvPr>
            <p:ph type="ctrTitle" idx="19"/>
          </p:nvPr>
        </p:nvSpPr>
        <p:spPr>
          <a:xfrm>
            <a:off x="641487" y="3255050"/>
            <a:ext cx="2322300" cy="577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1600"/>
              <a:buNone/>
              <a:defRPr sz="1600">
                <a:solidFill>
                  <a:srgbClr val="FFFFFF"/>
                </a:solidFill>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45" name="Google Shape;45;p4"/>
          <p:cNvSpPr txBox="1">
            <a:spLocks noGrp="1"/>
          </p:cNvSpPr>
          <p:nvPr>
            <p:ph type="subTitle" idx="20"/>
          </p:nvPr>
        </p:nvSpPr>
        <p:spPr>
          <a:xfrm>
            <a:off x="814275" y="3716497"/>
            <a:ext cx="1976700" cy="6132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rgbClr val="FFFFFF"/>
              </a:buClr>
              <a:buSzPts val="1200"/>
              <a:buNone/>
              <a:defRPr>
                <a:solidFill>
                  <a:srgbClr val="FFFFFF"/>
                </a:solidFill>
              </a:defRPr>
            </a:lvl1pPr>
            <a:lvl2pPr lvl="1" algn="ctr" rtl="0">
              <a:lnSpc>
                <a:spcPct val="100000"/>
              </a:lnSpc>
              <a:spcBef>
                <a:spcPts val="0"/>
              </a:spcBef>
              <a:spcAft>
                <a:spcPts val="0"/>
              </a:spcAft>
              <a:buClr>
                <a:srgbClr val="FFFFFF"/>
              </a:buClr>
              <a:buSzPts val="1200"/>
              <a:buNone/>
              <a:defRPr>
                <a:solidFill>
                  <a:srgbClr val="FFFFFF"/>
                </a:solidFill>
              </a:defRPr>
            </a:lvl2pPr>
            <a:lvl3pPr lvl="2" algn="ctr" rtl="0">
              <a:lnSpc>
                <a:spcPct val="100000"/>
              </a:lnSpc>
              <a:spcBef>
                <a:spcPts val="0"/>
              </a:spcBef>
              <a:spcAft>
                <a:spcPts val="0"/>
              </a:spcAft>
              <a:buClr>
                <a:srgbClr val="FFFFFF"/>
              </a:buClr>
              <a:buSzPts val="1200"/>
              <a:buNone/>
              <a:defRPr>
                <a:solidFill>
                  <a:srgbClr val="FFFFFF"/>
                </a:solidFill>
              </a:defRPr>
            </a:lvl3pPr>
            <a:lvl4pPr lvl="3" algn="ctr" rtl="0">
              <a:lnSpc>
                <a:spcPct val="100000"/>
              </a:lnSpc>
              <a:spcBef>
                <a:spcPts val="0"/>
              </a:spcBef>
              <a:spcAft>
                <a:spcPts val="0"/>
              </a:spcAft>
              <a:buClr>
                <a:srgbClr val="FFFFFF"/>
              </a:buClr>
              <a:buSzPts val="1200"/>
              <a:buNone/>
              <a:defRPr>
                <a:solidFill>
                  <a:srgbClr val="FFFFFF"/>
                </a:solidFill>
              </a:defRPr>
            </a:lvl4pPr>
            <a:lvl5pPr lvl="4" algn="ctr" rtl="0">
              <a:lnSpc>
                <a:spcPct val="100000"/>
              </a:lnSpc>
              <a:spcBef>
                <a:spcPts val="0"/>
              </a:spcBef>
              <a:spcAft>
                <a:spcPts val="0"/>
              </a:spcAft>
              <a:buClr>
                <a:srgbClr val="FFFFFF"/>
              </a:buClr>
              <a:buSzPts val="1200"/>
              <a:buNone/>
              <a:defRPr>
                <a:solidFill>
                  <a:srgbClr val="FFFFFF"/>
                </a:solidFill>
              </a:defRPr>
            </a:lvl5pPr>
            <a:lvl6pPr lvl="5" algn="ctr" rtl="0">
              <a:lnSpc>
                <a:spcPct val="100000"/>
              </a:lnSpc>
              <a:spcBef>
                <a:spcPts val="0"/>
              </a:spcBef>
              <a:spcAft>
                <a:spcPts val="0"/>
              </a:spcAft>
              <a:buClr>
                <a:srgbClr val="FFFFFF"/>
              </a:buClr>
              <a:buSzPts val="1200"/>
              <a:buNone/>
              <a:defRPr>
                <a:solidFill>
                  <a:srgbClr val="FFFFFF"/>
                </a:solidFill>
              </a:defRPr>
            </a:lvl6pPr>
            <a:lvl7pPr lvl="6" algn="ctr" rtl="0">
              <a:lnSpc>
                <a:spcPct val="100000"/>
              </a:lnSpc>
              <a:spcBef>
                <a:spcPts val="0"/>
              </a:spcBef>
              <a:spcAft>
                <a:spcPts val="0"/>
              </a:spcAft>
              <a:buClr>
                <a:srgbClr val="FFFFFF"/>
              </a:buClr>
              <a:buSzPts val="1200"/>
              <a:buNone/>
              <a:defRPr>
                <a:solidFill>
                  <a:srgbClr val="FFFFFF"/>
                </a:solidFill>
              </a:defRPr>
            </a:lvl7pPr>
            <a:lvl8pPr lvl="7" algn="ctr" rtl="0">
              <a:lnSpc>
                <a:spcPct val="100000"/>
              </a:lnSpc>
              <a:spcBef>
                <a:spcPts val="0"/>
              </a:spcBef>
              <a:spcAft>
                <a:spcPts val="0"/>
              </a:spcAft>
              <a:buClr>
                <a:srgbClr val="FFFFFF"/>
              </a:buClr>
              <a:buSzPts val="1200"/>
              <a:buNone/>
              <a:defRPr>
                <a:solidFill>
                  <a:srgbClr val="FFFFFF"/>
                </a:solidFill>
              </a:defRPr>
            </a:lvl8pPr>
            <a:lvl9pPr lvl="8" algn="ctr"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46" name="Google Shape;46;p4"/>
          <p:cNvSpPr txBox="1">
            <a:spLocks noGrp="1"/>
          </p:cNvSpPr>
          <p:nvPr>
            <p:ph type="title" idx="21" hasCustomPrompt="1"/>
          </p:nvPr>
        </p:nvSpPr>
        <p:spPr>
          <a:xfrm>
            <a:off x="925737" y="2738280"/>
            <a:ext cx="1753800" cy="577800"/>
          </a:xfrm>
          <a:prstGeom prst="rect">
            <a:avLst/>
          </a:prstGeom>
          <a:noFill/>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47" name="Google Shape;47;p4"/>
          <p:cNvCxnSpPr/>
          <p:nvPr/>
        </p:nvCxnSpPr>
        <p:spPr>
          <a:xfrm>
            <a:off x="1089475" y="1712986"/>
            <a:ext cx="5795400" cy="0"/>
          </a:xfrm>
          <a:prstGeom prst="straightConnector1">
            <a:avLst/>
          </a:prstGeom>
          <a:noFill/>
          <a:ln w="28575" cap="flat" cmpd="sng">
            <a:solidFill>
              <a:srgbClr val="FFFFFF"/>
            </a:solidFill>
            <a:prstDash val="solid"/>
            <a:round/>
            <a:headEnd type="none" w="med" len="med"/>
            <a:tailEnd type="none" w="med" len="med"/>
          </a:ln>
        </p:spPr>
      </p:cxnSp>
      <p:cxnSp>
        <p:nvCxnSpPr>
          <p:cNvPr id="48" name="Google Shape;48;p4"/>
          <p:cNvCxnSpPr/>
          <p:nvPr/>
        </p:nvCxnSpPr>
        <p:spPr>
          <a:xfrm>
            <a:off x="1089475" y="3390061"/>
            <a:ext cx="57954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1">
  <p:cSld name="CUSTOM_1_1_1">
    <p:bg>
      <p:bgPr>
        <a:gradFill>
          <a:gsLst>
            <a:gs pos="0">
              <a:srgbClr val="10D6B6">
                <a:alpha val="70588"/>
              </a:srgbClr>
            </a:gs>
            <a:gs pos="100000">
              <a:srgbClr val="7337D4"/>
            </a:gs>
          </a:gsLst>
          <a:lin ang="0" scaled="0"/>
        </a:gradFill>
        <a:effectLst/>
      </p:bgPr>
    </p:bg>
    <p:spTree>
      <p:nvGrpSpPr>
        <p:cNvPr id="1" name="Shape 49"/>
        <p:cNvGrpSpPr/>
        <p:nvPr/>
      </p:nvGrpSpPr>
      <p:grpSpPr>
        <a:xfrm>
          <a:off x="0" y="0"/>
          <a:ext cx="0" cy="0"/>
          <a:chOff x="0" y="0"/>
          <a:chExt cx="0" cy="0"/>
        </a:xfrm>
      </p:grpSpPr>
      <p:sp>
        <p:nvSpPr>
          <p:cNvPr id="50" name="Google Shape;50;p5"/>
          <p:cNvSpPr txBox="1">
            <a:spLocks noGrp="1"/>
          </p:cNvSpPr>
          <p:nvPr>
            <p:ph type="title" hasCustomPrompt="1"/>
          </p:nvPr>
        </p:nvSpPr>
        <p:spPr>
          <a:xfrm>
            <a:off x="374450" y="1858700"/>
            <a:ext cx="1444800" cy="1619400"/>
          </a:xfrm>
          <a:prstGeom prst="rect">
            <a:avLst/>
          </a:prstGeom>
          <a:noFill/>
        </p:spPr>
        <p:txBody>
          <a:bodyPr spcFirstLastPara="1" wrap="square" lIns="91425" tIns="91425" rIns="91425" bIns="91425" anchor="ctr" anchorCtr="0"/>
          <a:lstStyle>
            <a:lvl1pPr lvl="0" algn="r"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5"/>
          <p:cNvSpPr txBox="1">
            <a:spLocks noGrp="1"/>
          </p:cNvSpPr>
          <p:nvPr>
            <p:ph type="ctrTitle" idx="2"/>
          </p:nvPr>
        </p:nvSpPr>
        <p:spPr>
          <a:xfrm>
            <a:off x="1868249" y="2540048"/>
            <a:ext cx="3294300" cy="577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52" name="Google Shape;52;p5"/>
          <p:cNvSpPr txBox="1">
            <a:spLocks noGrp="1"/>
          </p:cNvSpPr>
          <p:nvPr>
            <p:ph type="subTitle" idx="1"/>
          </p:nvPr>
        </p:nvSpPr>
        <p:spPr>
          <a:xfrm>
            <a:off x="1868250" y="3180766"/>
            <a:ext cx="1906500" cy="3678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53" name="Google Shape;53;p5"/>
          <p:cNvCxnSpPr/>
          <p:nvPr/>
        </p:nvCxnSpPr>
        <p:spPr>
          <a:xfrm>
            <a:off x="0" y="3079800"/>
            <a:ext cx="40203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4">
  <p:cSld name="CUSTOM_1_1_1_1_1">
    <p:bg>
      <p:bgPr>
        <a:gradFill>
          <a:gsLst>
            <a:gs pos="0">
              <a:srgbClr val="10D6B6">
                <a:alpha val="70588"/>
              </a:srgbClr>
            </a:gs>
            <a:gs pos="100000">
              <a:srgbClr val="7337D4"/>
            </a:gs>
          </a:gsLst>
          <a:lin ang="0" scaled="0"/>
        </a:gra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title" hasCustomPrompt="1"/>
          </p:nvPr>
        </p:nvSpPr>
        <p:spPr>
          <a:xfrm flipH="1">
            <a:off x="7477262" y="1858700"/>
            <a:ext cx="1444800" cy="1619400"/>
          </a:xfrm>
          <a:prstGeom prst="rect">
            <a:avLst/>
          </a:prstGeom>
          <a:noFill/>
        </p:spPr>
        <p:txBody>
          <a:bodyPr spcFirstLastPara="1" wrap="square" lIns="91425" tIns="91425" rIns="91425" bIns="91425" anchor="ctr" anchorCtr="0"/>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7"/>
          <p:cNvSpPr txBox="1">
            <a:spLocks noGrp="1"/>
          </p:cNvSpPr>
          <p:nvPr>
            <p:ph type="ctrTitle" idx="2"/>
          </p:nvPr>
        </p:nvSpPr>
        <p:spPr>
          <a:xfrm flipH="1">
            <a:off x="3829163" y="2540048"/>
            <a:ext cx="3294300" cy="5778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1600"/>
              <a:buNone/>
              <a:defRPr sz="1600">
                <a:solidFill>
                  <a:srgbClr val="FFFFFF"/>
                </a:solidFill>
              </a:defRPr>
            </a:lvl2pPr>
            <a:lvl3pPr lvl="2" algn="r" rtl="0">
              <a:spcBef>
                <a:spcPts val="0"/>
              </a:spcBef>
              <a:spcAft>
                <a:spcPts val="0"/>
              </a:spcAft>
              <a:buClr>
                <a:srgbClr val="FFFFFF"/>
              </a:buClr>
              <a:buSzPts val="1600"/>
              <a:buNone/>
              <a:defRPr sz="1600">
                <a:solidFill>
                  <a:srgbClr val="FFFFFF"/>
                </a:solidFill>
              </a:defRPr>
            </a:lvl3pPr>
            <a:lvl4pPr lvl="3" algn="r" rtl="0">
              <a:spcBef>
                <a:spcPts val="0"/>
              </a:spcBef>
              <a:spcAft>
                <a:spcPts val="0"/>
              </a:spcAft>
              <a:buClr>
                <a:srgbClr val="FFFFFF"/>
              </a:buClr>
              <a:buSzPts val="1600"/>
              <a:buNone/>
              <a:defRPr sz="1600">
                <a:solidFill>
                  <a:srgbClr val="FFFFFF"/>
                </a:solidFill>
              </a:defRPr>
            </a:lvl4pPr>
            <a:lvl5pPr lvl="4" algn="r" rtl="0">
              <a:spcBef>
                <a:spcPts val="0"/>
              </a:spcBef>
              <a:spcAft>
                <a:spcPts val="0"/>
              </a:spcAft>
              <a:buClr>
                <a:srgbClr val="FFFFFF"/>
              </a:buClr>
              <a:buSzPts val="1600"/>
              <a:buNone/>
              <a:defRPr sz="1600">
                <a:solidFill>
                  <a:srgbClr val="FFFFFF"/>
                </a:solidFill>
              </a:defRPr>
            </a:lvl5pPr>
            <a:lvl6pPr lvl="5" algn="r" rtl="0">
              <a:spcBef>
                <a:spcPts val="0"/>
              </a:spcBef>
              <a:spcAft>
                <a:spcPts val="0"/>
              </a:spcAft>
              <a:buClr>
                <a:srgbClr val="FFFFFF"/>
              </a:buClr>
              <a:buSzPts val="1600"/>
              <a:buNone/>
              <a:defRPr sz="1600">
                <a:solidFill>
                  <a:srgbClr val="FFFFFF"/>
                </a:solidFill>
              </a:defRPr>
            </a:lvl6pPr>
            <a:lvl7pPr lvl="6" algn="r" rtl="0">
              <a:spcBef>
                <a:spcPts val="0"/>
              </a:spcBef>
              <a:spcAft>
                <a:spcPts val="0"/>
              </a:spcAft>
              <a:buClr>
                <a:srgbClr val="FFFFFF"/>
              </a:buClr>
              <a:buSzPts val="1600"/>
              <a:buNone/>
              <a:defRPr sz="1600">
                <a:solidFill>
                  <a:srgbClr val="FFFFFF"/>
                </a:solidFill>
              </a:defRPr>
            </a:lvl7pPr>
            <a:lvl8pPr lvl="7" algn="r" rtl="0">
              <a:spcBef>
                <a:spcPts val="0"/>
              </a:spcBef>
              <a:spcAft>
                <a:spcPts val="0"/>
              </a:spcAft>
              <a:buClr>
                <a:srgbClr val="FFFFFF"/>
              </a:buClr>
              <a:buSzPts val="1600"/>
              <a:buNone/>
              <a:defRPr sz="1600">
                <a:solidFill>
                  <a:srgbClr val="FFFFFF"/>
                </a:solidFill>
              </a:defRPr>
            </a:lvl8pPr>
            <a:lvl9pPr lvl="8" algn="r" rtl="0">
              <a:spcBef>
                <a:spcPts val="0"/>
              </a:spcBef>
              <a:spcAft>
                <a:spcPts val="0"/>
              </a:spcAft>
              <a:buClr>
                <a:srgbClr val="FFFFFF"/>
              </a:buClr>
              <a:buSzPts val="1600"/>
              <a:buNone/>
              <a:defRPr sz="1600">
                <a:solidFill>
                  <a:srgbClr val="FFFFFF"/>
                </a:solidFill>
              </a:defRPr>
            </a:lvl9pPr>
          </a:lstStyle>
          <a:p>
            <a:endParaRPr/>
          </a:p>
        </p:txBody>
      </p:sp>
      <p:sp>
        <p:nvSpPr>
          <p:cNvPr id="62" name="Google Shape;62;p7"/>
          <p:cNvSpPr txBox="1">
            <a:spLocks noGrp="1"/>
          </p:cNvSpPr>
          <p:nvPr>
            <p:ph type="subTitle" idx="1"/>
          </p:nvPr>
        </p:nvSpPr>
        <p:spPr>
          <a:xfrm flipH="1">
            <a:off x="5216975" y="2952184"/>
            <a:ext cx="1906500" cy="732000"/>
          </a:xfrm>
          <a:prstGeom prst="rect">
            <a:avLst/>
          </a:prstGeom>
        </p:spPr>
        <p:txBody>
          <a:bodyPr spcFirstLastPara="1" wrap="square" lIns="91425" tIns="91425" rIns="91425" bIns="91425" anchor="t" anchorCtr="0"/>
          <a:lstStyle>
            <a:lvl1pPr lvl="0" algn="r" rtl="0">
              <a:lnSpc>
                <a:spcPct val="100000"/>
              </a:lnSpc>
              <a:spcBef>
                <a:spcPts val="0"/>
              </a:spcBef>
              <a:spcAft>
                <a:spcPts val="0"/>
              </a:spcAft>
              <a:buClr>
                <a:srgbClr val="FFFFFF"/>
              </a:buClr>
              <a:buSzPts val="1200"/>
              <a:buNone/>
              <a:defRPr>
                <a:solidFill>
                  <a:srgbClr val="FFFFFF"/>
                </a:solidFill>
              </a:defRPr>
            </a:lvl1pPr>
            <a:lvl2pPr lvl="1" algn="r" rtl="0">
              <a:lnSpc>
                <a:spcPct val="100000"/>
              </a:lnSpc>
              <a:spcBef>
                <a:spcPts val="0"/>
              </a:spcBef>
              <a:spcAft>
                <a:spcPts val="0"/>
              </a:spcAft>
              <a:buClr>
                <a:srgbClr val="FFFFFF"/>
              </a:buClr>
              <a:buSzPts val="1200"/>
              <a:buNone/>
              <a:defRPr>
                <a:solidFill>
                  <a:srgbClr val="FFFFFF"/>
                </a:solidFill>
              </a:defRPr>
            </a:lvl2pPr>
            <a:lvl3pPr lvl="2" algn="r" rtl="0">
              <a:lnSpc>
                <a:spcPct val="100000"/>
              </a:lnSpc>
              <a:spcBef>
                <a:spcPts val="0"/>
              </a:spcBef>
              <a:spcAft>
                <a:spcPts val="0"/>
              </a:spcAft>
              <a:buClr>
                <a:srgbClr val="FFFFFF"/>
              </a:buClr>
              <a:buSzPts val="1200"/>
              <a:buNone/>
              <a:defRPr>
                <a:solidFill>
                  <a:srgbClr val="FFFFFF"/>
                </a:solidFill>
              </a:defRPr>
            </a:lvl3pPr>
            <a:lvl4pPr lvl="3" algn="r" rtl="0">
              <a:lnSpc>
                <a:spcPct val="100000"/>
              </a:lnSpc>
              <a:spcBef>
                <a:spcPts val="0"/>
              </a:spcBef>
              <a:spcAft>
                <a:spcPts val="0"/>
              </a:spcAft>
              <a:buClr>
                <a:srgbClr val="FFFFFF"/>
              </a:buClr>
              <a:buSzPts val="1200"/>
              <a:buNone/>
              <a:defRPr>
                <a:solidFill>
                  <a:srgbClr val="FFFFFF"/>
                </a:solidFill>
              </a:defRPr>
            </a:lvl4pPr>
            <a:lvl5pPr lvl="4" algn="r" rtl="0">
              <a:lnSpc>
                <a:spcPct val="100000"/>
              </a:lnSpc>
              <a:spcBef>
                <a:spcPts val="0"/>
              </a:spcBef>
              <a:spcAft>
                <a:spcPts val="0"/>
              </a:spcAft>
              <a:buClr>
                <a:srgbClr val="FFFFFF"/>
              </a:buClr>
              <a:buSzPts val="1200"/>
              <a:buNone/>
              <a:defRPr>
                <a:solidFill>
                  <a:srgbClr val="FFFFFF"/>
                </a:solidFill>
              </a:defRPr>
            </a:lvl5pPr>
            <a:lvl6pPr lvl="5" algn="r" rtl="0">
              <a:lnSpc>
                <a:spcPct val="100000"/>
              </a:lnSpc>
              <a:spcBef>
                <a:spcPts val="0"/>
              </a:spcBef>
              <a:spcAft>
                <a:spcPts val="0"/>
              </a:spcAft>
              <a:buClr>
                <a:srgbClr val="FFFFFF"/>
              </a:buClr>
              <a:buSzPts val="1200"/>
              <a:buNone/>
              <a:defRPr>
                <a:solidFill>
                  <a:srgbClr val="FFFFFF"/>
                </a:solidFill>
              </a:defRPr>
            </a:lvl6pPr>
            <a:lvl7pPr lvl="6" algn="r" rtl="0">
              <a:lnSpc>
                <a:spcPct val="100000"/>
              </a:lnSpc>
              <a:spcBef>
                <a:spcPts val="0"/>
              </a:spcBef>
              <a:spcAft>
                <a:spcPts val="0"/>
              </a:spcAft>
              <a:buClr>
                <a:srgbClr val="FFFFFF"/>
              </a:buClr>
              <a:buSzPts val="1200"/>
              <a:buNone/>
              <a:defRPr>
                <a:solidFill>
                  <a:srgbClr val="FFFFFF"/>
                </a:solidFill>
              </a:defRPr>
            </a:lvl7pPr>
            <a:lvl8pPr lvl="7" algn="r" rtl="0">
              <a:lnSpc>
                <a:spcPct val="100000"/>
              </a:lnSpc>
              <a:spcBef>
                <a:spcPts val="0"/>
              </a:spcBef>
              <a:spcAft>
                <a:spcPts val="0"/>
              </a:spcAft>
              <a:buClr>
                <a:srgbClr val="FFFFFF"/>
              </a:buClr>
              <a:buSzPts val="1200"/>
              <a:buNone/>
              <a:defRPr>
                <a:solidFill>
                  <a:srgbClr val="FFFFFF"/>
                </a:solidFill>
              </a:defRPr>
            </a:lvl8pPr>
            <a:lvl9pPr lvl="8" algn="r"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3" name="Google Shape;63;p7"/>
          <p:cNvCxnSpPr/>
          <p:nvPr/>
        </p:nvCxnSpPr>
        <p:spPr>
          <a:xfrm>
            <a:off x="7324850" y="-7600"/>
            <a:ext cx="0" cy="515880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811">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2">
  <p:cSld name="CUSTOM_6">
    <p:bg>
      <p:bgPr>
        <a:gradFill>
          <a:gsLst>
            <a:gs pos="0">
              <a:srgbClr val="10D6B6">
                <a:alpha val="70588"/>
              </a:srgbClr>
            </a:gs>
            <a:gs pos="100000">
              <a:srgbClr val="7337D4"/>
            </a:gs>
          </a:gsLst>
          <a:lin ang="0" scaled="0"/>
        </a:gra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Clr>
                <a:srgbClr val="FFFFFF"/>
              </a:buClr>
              <a:buSzPts val="1100"/>
              <a:buNone/>
              <a:defRPr sz="1100">
                <a:solidFill>
                  <a:srgbClr val="FFFFFF"/>
                </a:solidFill>
              </a:defRPr>
            </a:lvl2pPr>
            <a:lvl3pPr lvl="2" algn="ctr" rtl="0">
              <a:spcBef>
                <a:spcPts val="0"/>
              </a:spcBef>
              <a:spcAft>
                <a:spcPts val="0"/>
              </a:spcAft>
              <a:buClr>
                <a:srgbClr val="FFFFFF"/>
              </a:buClr>
              <a:buSzPts val="1100"/>
              <a:buNone/>
              <a:defRPr sz="1100">
                <a:solidFill>
                  <a:srgbClr val="FFFFFF"/>
                </a:solidFill>
              </a:defRPr>
            </a:lvl3pPr>
            <a:lvl4pPr lvl="3" algn="ctr" rtl="0">
              <a:spcBef>
                <a:spcPts val="0"/>
              </a:spcBef>
              <a:spcAft>
                <a:spcPts val="0"/>
              </a:spcAft>
              <a:buClr>
                <a:srgbClr val="FFFFFF"/>
              </a:buClr>
              <a:buSzPts val="1100"/>
              <a:buNone/>
              <a:defRPr sz="1100">
                <a:solidFill>
                  <a:srgbClr val="FFFFFF"/>
                </a:solidFill>
              </a:defRPr>
            </a:lvl4pPr>
            <a:lvl5pPr lvl="4" algn="ctr" rtl="0">
              <a:spcBef>
                <a:spcPts val="0"/>
              </a:spcBef>
              <a:spcAft>
                <a:spcPts val="0"/>
              </a:spcAft>
              <a:buClr>
                <a:srgbClr val="FFFFFF"/>
              </a:buClr>
              <a:buSzPts val="1100"/>
              <a:buNone/>
              <a:defRPr sz="1100">
                <a:solidFill>
                  <a:srgbClr val="FFFFFF"/>
                </a:solidFill>
              </a:defRPr>
            </a:lvl5pPr>
            <a:lvl6pPr lvl="5" algn="ctr" rtl="0">
              <a:spcBef>
                <a:spcPts val="0"/>
              </a:spcBef>
              <a:spcAft>
                <a:spcPts val="0"/>
              </a:spcAft>
              <a:buClr>
                <a:srgbClr val="FFFFFF"/>
              </a:buClr>
              <a:buSzPts val="1100"/>
              <a:buNone/>
              <a:defRPr sz="1100">
                <a:solidFill>
                  <a:srgbClr val="FFFFFF"/>
                </a:solidFill>
              </a:defRPr>
            </a:lvl6pPr>
            <a:lvl7pPr lvl="6" algn="ctr" rtl="0">
              <a:spcBef>
                <a:spcPts val="0"/>
              </a:spcBef>
              <a:spcAft>
                <a:spcPts val="0"/>
              </a:spcAft>
              <a:buClr>
                <a:srgbClr val="FFFFFF"/>
              </a:buClr>
              <a:buSzPts val="1100"/>
              <a:buNone/>
              <a:defRPr sz="1100">
                <a:solidFill>
                  <a:srgbClr val="FFFFFF"/>
                </a:solidFill>
              </a:defRPr>
            </a:lvl7pPr>
            <a:lvl8pPr lvl="7" algn="ctr" rtl="0">
              <a:spcBef>
                <a:spcPts val="0"/>
              </a:spcBef>
              <a:spcAft>
                <a:spcPts val="0"/>
              </a:spcAft>
              <a:buClr>
                <a:srgbClr val="FFFFFF"/>
              </a:buClr>
              <a:buSzPts val="1100"/>
              <a:buNone/>
              <a:defRPr sz="1100">
                <a:solidFill>
                  <a:srgbClr val="FFFFFF"/>
                </a:solidFill>
              </a:defRPr>
            </a:lvl8pPr>
            <a:lvl9pPr lvl="8" algn="ctr" rtl="0">
              <a:spcBef>
                <a:spcPts val="0"/>
              </a:spcBef>
              <a:spcAft>
                <a:spcPts val="0"/>
              </a:spcAft>
              <a:buClr>
                <a:srgbClr val="FFFFFF"/>
              </a:buClr>
              <a:buSzPts val="1100"/>
              <a:buNone/>
              <a:defRPr sz="1100">
                <a:solidFill>
                  <a:srgbClr val="FFFFFF"/>
                </a:solidFill>
              </a:defRPr>
            </a:lvl9pPr>
          </a:lstStyle>
          <a:p>
            <a:endParaRPr/>
          </a:p>
        </p:txBody>
      </p:sp>
      <p:cxnSp>
        <p:nvCxnSpPr>
          <p:cNvPr id="71" name="Google Shape;71;p9"/>
          <p:cNvCxnSpPr>
            <a:stCxn id="70" idx="2"/>
          </p:cNvCxnSpPr>
          <p:nvPr/>
        </p:nvCxnSpPr>
        <p:spPr>
          <a:xfrm>
            <a:off x="4571950" y="986500"/>
            <a:ext cx="45756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p:cSld name="CUSTOM_6_1">
    <p:bg>
      <p:bgPr>
        <a:gradFill>
          <a:gsLst>
            <a:gs pos="0">
              <a:srgbClr val="10D6B6">
                <a:alpha val="70588"/>
              </a:srgbClr>
            </a:gs>
            <a:gs pos="100000">
              <a:srgbClr val="7337D4"/>
            </a:gs>
          </a:gsLst>
          <a:lin ang="0" scaled="0"/>
        </a:gradFill>
        <a:effectLst/>
      </p:bgPr>
    </p:bg>
    <p:spTree>
      <p:nvGrpSpPr>
        <p:cNvPr id="1" name="Shape 75"/>
        <p:cNvGrpSpPr/>
        <p:nvPr/>
      </p:nvGrpSpPr>
      <p:grpSpPr>
        <a:xfrm>
          <a:off x="0" y="0"/>
          <a:ext cx="0" cy="0"/>
          <a:chOff x="0" y="0"/>
          <a:chExt cx="0" cy="0"/>
        </a:xfrm>
      </p:grpSpPr>
      <p:sp>
        <p:nvSpPr>
          <p:cNvPr id="76" name="Google Shape;76;p11"/>
          <p:cNvSpPr/>
          <p:nvPr/>
        </p:nvSpPr>
        <p:spPr>
          <a:xfrm>
            <a:off x="0" y="560550"/>
            <a:ext cx="9144000" cy="4022400"/>
          </a:xfrm>
          <a:prstGeom prst="rect">
            <a:avLst/>
          </a:prstGeom>
          <a:gradFill>
            <a:gsLst>
              <a:gs pos="0">
                <a:srgbClr val="7337D4">
                  <a:alpha val="62352"/>
                </a:srgbClr>
              </a:gs>
              <a:gs pos="100000">
                <a:srgbClr val="10D6B6">
                  <a:alpha val="4627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ctrTitle"/>
          </p:nvPr>
        </p:nvSpPr>
        <p:spPr>
          <a:xfrm>
            <a:off x="477026" y="1862650"/>
            <a:ext cx="4209300" cy="8517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cxnSp>
        <p:nvCxnSpPr>
          <p:cNvPr id="78" name="Google Shape;78;p11"/>
          <p:cNvCxnSpPr/>
          <p:nvPr/>
        </p:nvCxnSpPr>
        <p:spPr>
          <a:xfrm>
            <a:off x="0" y="2730450"/>
            <a:ext cx="4576500" cy="0"/>
          </a:xfrm>
          <a:prstGeom prst="straightConnector1">
            <a:avLst/>
          </a:prstGeom>
          <a:noFill/>
          <a:ln w="28575" cap="flat" cmpd="sng">
            <a:solidFill>
              <a:srgbClr val="FFFFFF"/>
            </a:solidFill>
            <a:prstDash val="solid"/>
            <a:round/>
            <a:headEnd type="none" w="med" len="med"/>
            <a:tailEnd type="none" w="med" len="med"/>
          </a:ln>
        </p:spPr>
      </p:cxnSp>
      <p:sp>
        <p:nvSpPr>
          <p:cNvPr id="79" name="Google Shape;79;p11"/>
          <p:cNvSpPr txBox="1">
            <a:spLocks noGrp="1"/>
          </p:cNvSpPr>
          <p:nvPr>
            <p:ph type="subTitle" idx="1"/>
          </p:nvPr>
        </p:nvSpPr>
        <p:spPr>
          <a:xfrm flipH="1">
            <a:off x="4576500" y="2806650"/>
            <a:ext cx="4423200" cy="3414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0" name="Google Shape;80;p11"/>
          <p:cNvSpPr txBox="1">
            <a:spLocks noGrp="1"/>
          </p:cNvSpPr>
          <p:nvPr>
            <p:ph type="subTitle" idx="2"/>
          </p:nvPr>
        </p:nvSpPr>
        <p:spPr>
          <a:xfrm flipH="1">
            <a:off x="4576500" y="3148050"/>
            <a:ext cx="4423200" cy="3414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1" name="Google Shape;81;p11"/>
          <p:cNvSpPr txBox="1">
            <a:spLocks noGrp="1"/>
          </p:cNvSpPr>
          <p:nvPr>
            <p:ph type="subTitle" idx="3"/>
          </p:nvPr>
        </p:nvSpPr>
        <p:spPr>
          <a:xfrm flipH="1">
            <a:off x="4576500" y="3489450"/>
            <a:ext cx="4423200" cy="3414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82" name="Google Shape;82;p11"/>
          <p:cNvSpPr txBox="1">
            <a:spLocks noGrp="1"/>
          </p:cNvSpPr>
          <p:nvPr>
            <p:ph type="subTitle" idx="4"/>
          </p:nvPr>
        </p:nvSpPr>
        <p:spPr>
          <a:xfrm flipH="1">
            <a:off x="4576500" y="3830850"/>
            <a:ext cx="4423200" cy="3414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6">
  <p:cSld name="HEADLINE 6">
    <p:bg>
      <p:bgPr>
        <a:gradFill>
          <a:gsLst>
            <a:gs pos="0">
              <a:srgbClr val="10D6B6">
                <a:alpha val="70588"/>
              </a:srgbClr>
            </a:gs>
            <a:gs pos="100000">
              <a:srgbClr val="7337D4"/>
            </a:gs>
          </a:gsLst>
          <a:lin ang="0" scaled="0"/>
        </a:gradFill>
        <a:effectLst/>
      </p:bgPr>
    </p:bg>
    <p:spTree>
      <p:nvGrpSpPr>
        <p:cNvPr id="1" name="Shape 64"/>
        <p:cNvGrpSpPr/>
        <p:nvPr/>
      </p:nvGrpSpPr>
      <p:grpSpPr>
        <a:xfrm>
          <a:off x="0" y="0"/>
          <a:ext cx="0" cy="0"/>
          <a:chOff x="0" y="0"/>
          <a:chExt cx="0" cy="0"/>
        </a:xfrm>
      </p:grpSpPr>
      <p:sp>
        <p:nvSpPr>
          <p:cNvPr id="65" name="Google Shape;65;p8"/>
          <p:cNvSpPr txBox="1">
            <a:spLocks noGrp="1"/>
          </p:cNvSpPr>
          <p:nvPr>
            <p:ph type="title" hasCustomPrompt="1"/>
          </p:nvPr>
        </p:nvSpPr>
        <p:spPr>
          <a:xfrm>
            <a:off x="303938" y="1858700"/>
            <a:ext cx="1444800" cy="1619400"/>
          </a:xfrm>
          <a:prstGeom prst="rect">
            <a:avLst/>
          </a:prstGeom>
          <a:noFill/>
        </p:spPr>
        <p:txBody>
          <a:bodyPr spcFirstLastPara="1" wrap="square" lIns="91425" tIns="91425" rIns="91425" bIns="91425" anchor="ctr" anchorCtr="0"/>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8"/>
          <p:cNvSpPr txBox="1">
            <a:spLocks noGrp="1"/>
          </p:cNvSpPr>
          <p:nvPr>
            <p:ph type="ctrTitle" idx="2"/>
          </p:nvPr>
        </p:nvSpPr>
        <p:spPr>
          <a:xfrm>
            <a:off x="2102537" y="2540048"/>
            <a:ext cx="3294300" cy="577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67" name="Google Shape;67;p8"/>
          <p:cNvSpPr txBox="1">
            <a:spLocks noGrp="1"/>
          </p:cNvSpPr>
          <p:nvPr>
            <p:ph type="subTitle" idx="1"/>
          </p:nvPr>
        </p:nvSpPr>
        <p:spPr>
          <a:xfrm>
            <a:off x="2109125" y="2952184"/>
            <a:ext cx="1906500" cy="7320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200"/>
              <a:buNone/>
              <a:defRPr>
                <a:solidFill>
                  <a:srgbClr val="FFFFFF"/>
                </a:solidFill>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cxnSp>
        <p:nvCxnSpPr>
          <p:cNvPr id="68" name="Google Shape;68;p8"/>
          <p:cNvCxnSpPr/>
          <p:nvPr/>
        </p:nvCxnSpPr>
        <p:spPr>
          <a:xfrm>
            <a:off x="1901150" y="-7600"/>
            <a:ext cx="0" cy="5158800"/>
          </a:xfrm>
          <a:prstGeom prst="straightConnector1">
            <a:avLst/>
          </a:prstGeom>
          <a:noFill/>
          <a:ln w="2857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1634568096"/>
      </p:ext>
    </p:extLst>
  </p:cSld>
  <p:clrMapOvr>
    <a:masterClrMapping/>
  </p:clrMapOvr>
  <p:extLst mod="1">
    <p:ext uri="{DCECCB84-F9BA-43D5-87BE-67443E8EF086}">
      <p15:sldGuideLst xmlns:p15="http://schemas.microsoft.com/office/powerpoint/2012/main">
        <p15:guide id="1" orient="horz" pos="181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2800"/>
              <a:buFont typeface="Saira ExtraCondensed SemiBold"/>
              <a:buNone/>
              <a:defRPr sz="2800">
                <a:solidFill>
                  <a:srgbClr val="434343"/>
                </a:solidFill>
                <a:latin typeface="Saira ExtraCondensed SemiBold"/>
                <a:ea typeface="Saira ExtraCondensed SemiBold"/>
                <a:cs typeface="Saira ExtraCondensed SemiBold"/>
                <a:sym typeface="Saira ExtraCondensed SemiBold"/>
              </a:defRPr>
            </a:lvl1pPr>
            <a:lvl2pPr lvl="1">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2pPr>
            <a:lvl3pPr lvl="2">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3pPr>
            <a:lvl4pPr lvl="3">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4pPr>
            <a:lvl5pPr lvl="4">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5pPr>
            <a:lvl6pPr lvl="5">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6pPr>
            <a:lvl7pPr lvl="6">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7pPr>
            <a:lvl8pPr lvl="7">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8pPr>
            <a:lvl9pPr lvl="8">
              <a:spcBef>
                <a:spcPts val="0"/>
              </a:spcBef>
              <a:spcAft>
                <a:spcPts val="0"/>
              </a:spcAft>
              <a:buClr>
                <a:srgbClr val="666666"/>
              </a:buClr>
              <a:buSzPts val="2800"/>
              <a:buFont typeface="Squada One"/>
              <a:buNone/>
              <a:defRPr sz="2800">
                <a:solidFill>
                  <a:srgbClr val="666666"/>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04800" rtl="0">
              <a:lnSpc>
                <a:spcPct val="115000"/>
              </a:lnSpc>
              <a:spcBef>
                <a:spcPts val="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1pPr>
            <a:lvl2pPr marL="914400" lvl="1"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2pPr>
            <a:lvl3pPr marL="1371600" lvl="2"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3pPr>
            <a:lvl4pPr marL="1828800" lvl="3"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4pPr>
            <a:lvl5pPr marL="2286000" lvl="4"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5pPr>
            <a:lvl6pPr marL="2743200" lvl="5"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6pPr>
            <a:lvl7pPr marL="3200400" lvl="6"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7pPr>
            <a:lvl8pPr marL="3657600" lvl="7" indent="-304800" rtl="0">
              <a:lnSpc>
                <a:spcPct val="115000"/>
              </a:lnSpc>
              <a:spcBef>
                <a:spcPts val="1600"/>
              </a:spcBef>
              <a:spcAft>
                <a:spcPts val="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8pPr>
            <a:lvl9pPr marL="4114800" lvl="8" indent="-304800" rtl="0">
              <a:lnSpc>
                <a:spcPct val="115000"/>
              </a:lnSpc>
              <a:spcBef>
                <a:spcPts val="1600"/>
              </a:spcBef>
              <a:spcAft>
                <a:spcPts val="1600"/>
              </a:spcAft>
              <a:buClr>
                <a:srgbClr val="666666"/>
              </a:buClr>
              <a:buSzPts val="1200"/>
              <a:buFont typeface="Barlow Semi Condensed"/>
              <a:buChar char="■"/>
              <a:defRPr sz="1200">
                <a:solidFill>
                  <a:srgbClr val="666666"/>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666666"/>
                </a:solidFill>
                <a:latin typeface="Roboto Slab Light"/>
                <a:ea typeface="Roboto Slab Light"/>
                <a:cs typeface="Roboto Slab Light"/>
                <a:sym typeface="Roboto Slab Light"/>
              </a:defRPr>
            </a:lvl1pPr>
            <a:lvl2pPr lvl="1" algn="r">
              <a:buNone/>
              <a:defRPr sz="1300">
                <a:solidFill>
                  <a:srgbClr val="666666"/>
                </a:solidFill>
                <a:latin typeface="Roboto Slab Light"/>
                <a:ea typeface="Roboto Slab Light"/>
                <a:cs typeface="Roboto Slab Light"/>
                <a:sym typeface="Roboto Slab Light"/>
              </a:defRPr>
            </a:lvl2pPr>
            <a:lvl3pPr lvl="2" algn="r">
              <a:buNone/>
              <a:defRPr sz="1300">
                <a:solidFill>
                  <a:srgbClr val="666666"/>
                </a:solidFill>
                <a:latin typeface="Roboto Slab Light"/>
                <a:ea typeface="Roboto Slab Light"/>
                <a:cs typeface="Roboto Slab Light"/>
                <a:sym typeface="Roboto Slab Light"/>
              </a:defRPr>
            </a:lvl3pPr>
            <a:lvl4pPr lvl="3" algn="r">
              <a:buNone/>
              <a:defRPr sz="1300">
                <a:solidFill>
                  <a:srgbClr val="666666"/>
                </a:solidFill>
                <a:latin typeface="Roboto Slab Light"/>
                <a:ea typeface="Roboto Slab Light"/>
                <a:cs typeface="Roboto Slab Light"/>
                <a:sym typeface="Roboto Slab Light"/>
              </a:defRPr>
            </a:lvl4pPr>
            <a:lvl5pPr lvl="4" algn="r">
              <a:buNone/>
              <a:defRPr sz="1300">
                <a:solidFill>
                  <a:srgbClr val="666666"/>
                </a:solidFill>
                <a:latin typeface="Roboto Slab Light"/>
                <a:ea typeface="Roboto Slab Light"/>
                <a:cs typeface="Roboto Slab Light"/>
                <a:sym typeface="Roboto Slab Light"/>
              </a:defRPr>
            </a:lvl5pPr>
            <a:lvl6pPr lvl="5" algn="r">
              <a:buNone/>
              <a:defRPr sz="1300">
                <a:solidFill>
                  <a:srgbClr val="666666"/>
                </a:solidFill>
                <a:latin typeface="Roboto Slab Light"/>
                <a:ea typeface="Roboto Slab Light"/>
                <a:cs typeface="Roboto Slab Light"/>
                <a:sym typeface="Roboto Slab Light"/>
              </a:defRPr>
            </a:lvl6pPr>
            <a:lvl7pPr lvl="6" algn="r">
              <a:buNone/>
              <a:defRPr sz="1300">
                <a:solidFill>
                  <a:srgbClr val="666666"/>
                </a:solidFill>
                <a:latin typeface="Roboto Slab Light"/>
                <a:ea typeface="Roboto Slab Light"/>
                <a:cs typeface="Roboto Slab Light"/>
                <a:sym typeface="Roboto Slab Light"/>
              </a:defRPr>
            </a:lvl7pPr>
            <a:lvl8pPr lvl="7" algn="r">
              <a:buNone/>
              <a:defRPr sz="1300">
                <a:solidFill>
                  <a:srgbClr val="666666"/>
                </a:solidFill>
                <a:latin typeface="Roboto Slab Light"/>
                <a:ea typeface="Roboto Slab Light"/>
                <a:cs typeface="Roboto Slab Light"/>
                <a:sym typeface="Roboto Slab Light"/>
              </a:defRPr>
            </a:lvl8pPr>
            <a:lvl9pPr lvl="8" algn="r">
              <a:buNone/>
              <a:defRPr sz="1300">
                <a:solidFill>
                  <a:srgbClr val="666666"/>
                </a:solidFill>
                <a:latin typeface="Roboto Slab Light"/>
                <a:ea typeface="Roboto Slab Light"/>
                <a:cs typeface="Roboto Slab Light"/>
                <a:sym typeface="Roboto Slab Ligh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7" r:id="rId6"/>
    <p:sldLayoutId id="214748366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subTitle" idx="1"/>
          </p:nvPr>
        </p:nvSpPr>
        <p:spPr>
          <a:xfrm flipH="1">
            <a:off x="1144700" y="3316575"/>
            <a:ext cx="19344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b="1" spc="600" dirty="0" smtClean="0"/>
              <a:t>NHÓM 20</a:t>
            </a:r>
            <a:endParaRPr sz="1800" b="1" spc="600" dirty="0"/>
          </a:p>
        </p:txBody>
      </p:sp>
      <p:sp>
        <p:nvSpPr>
          <p:cNvPr id="126" name="Google Shape;126;p18"/>
          <p:cNvSpPr txBox="1">
            <a:spLocks noGrp="1"/>
          </p:cNvSpPr>
          <p:nvPr>
            <p:ph type="ctrTitle"/>
          </p:nvPr>
        </p:nvSpPr>
        <p:spPr>
          <a:xfrm flipH="1">
            <a:off x="1124017" y="2625293"/>
            <a:ext cx="3738927"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6600" dirty="0" smtClean="0"/>
              <a:t>HỆ QUẢN TRỊ POSTGRESQL</a:t>
            </a:r>
            <a:endParaRPr sz="6600" dirty="0">
              <a:sym typeface="Saira ExtraCondensed SemiBold"/>
            </a:endParaRPr>
          </a:p>
        </p:txBody>
      </p:sp>
      <p:pic>
        <p:nvPicPr>
          <p:cNvPr id="127" name="Google Shape;127;p18"/>
          <p:cNvPicPr preferRelativeResize="0"/>
          <p:nvPr/>
        </p:nvPicPr>
        <p:blipFill>
          <a:blip r:embed="rId3">
            <a:alphaModFix/>
          </a:blip>
          <a:stretch>
            <a:fillRect/>
          </a:stretch>
        </p:blipFill>
        <p:spPr>
          <a:xfrm>
            <a:off x="4223523" y="335075"/>
            <a:ext cx="4300148" cy="423104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 sz="3200" dirty="0" smtClean="0"/>
              <a:t>02. </a:t>
            </a:r>
            <a:r>
              <a:rPr lang="en-US" sz="3200" dirty="0"/>
              <a:t>S</a:t>
            </a:r>
            <a:r>
              <a:rPr lang="es" sz="3200" dirty="0"/>
              <a:t>O SÁNH postgreSQL VÀ CÁC HỆ QUẢN TRỊ CSDL KHÁC</a:t>
            </a:r>
            <a:endParaRPr lang="en-US" sz="3200" dirty="0"/>
          </a:p>
        </p:txBody>
      </p:sp>
      <p:sp>
        <p:nvSpPr>
          <p:cNvPr id="4" name="AutoShape 2" descr="Kết quả hình ảnh cho postgresql symb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Kết quả hình ảnh cho postgresql symbol"/>
          <p:cNvSpPr>
            <a:spLocks noChangeAspect="1" noChangeArrowheads="1"/>
          </p:cNvSpPr>
          <p:nvPr/>
        </p:nvSpPr>
        <p:spPr bwMode="auto">
          <a:xfrm>
            <a:off x="307975" y="7937"/>
            <a:ext cx="140973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Kết quả hình ảnh cho postgresql symbol"/>
          <p:cNvSpPr>
            <a:spLocks noChangeAspect="1" noChangeArrowheads="1"/>
          </p:cNvSpPr>
          <p:nvPr/>
        </p:nvSpPr>
        <p:spPr bwMode="auto">
          <a:xfrm>
            <a:off x="307974" y="7937"/>
            <a:ext cx="6503023" cy="65030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Kết quả hình ảnh cho postgresql symb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Kết quả hình ảnh cho postgresql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935" y="1138900"/>
            <a:ext cx="3306898" cy="10730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7973" y="2229704"/>
            <a:ext cx="8749146" cy="3354765"/>
          </a:xfrm>
          <a:prstGeom prst="rect">
            <a:avLst/>
          </a:prstGeom>
          <a:noFill/>
        </p:spPr>
        <p:txBody>
          <a:bodyPr wrap="square" numCol="1" rtlCol="0">
            <a:spAutoFit/>
          </a:bodyPr>
          <a:lstStyle/>
          <a:p>
            <a:pPr marL="342900" indent="-342900">
              <a:buFont typeface="Wingdings" panose="05000000000000000000" pitchFamily="2" charset="2"/>
              <a:buChar char="§"/>
            </a:pPr>
            <a:r>
              <a:rPr lang="en-US" sz="2000" dirty="0" smtClean="0">
                <a:solidFill>
                  <a:schemeClr val="bg1"/>
                </a:solidFill>
                <a:latin typeface="Barlow Semi Condensed" panose="020B0604020202020204" charset="0"/>
              </a:rPr>
              <a:t>PostgreSQL</a:t>
            </a:r>
            <a:r>
              <a:rPr lang="vi-VN" sz="2000" dirty="0" smtClean="0">
                <a:solidFill>
                  <a:schemeClr val="bg1"/>
                </a:solidFill>
                <a:latin typeface="Barlow Semi Condensed" panose="020B0604020202020204" charset="0"/>
              </a:rPr>
              <a:t> </a:t>
            </a:r>
            <a:r>
              <a:rPr lang="vi-VN" sz="2000" dirty="0">
                <a:solidFill>
                  <a:schemeClr val="bg1"/>
                </a:solidFill>
                <a:latin typeface="Barlow Semi Condensed" panose="020B0604020202020204" charset="0"/>
              </a:rPr>
              <a:t>hỗ trợ rất nhiều kiểu dữ liệu nâng </a:t>
            </a:r>
            <a:r>
              <a:rPr lang="vi-VN" sz="2000" dirty="0" smtClean="0">
                <a:solidFill>
                  <a:schemeClr val="bg1"/>
                </a:solidFill>
                <a:latin typeface="Barlow Semi Condensed" panose="020B0604020202020204" charset="0"/>
              </a:rPr>
              <a:t>cao</a:t>
            </a:r>
            <a:r>
              <a:rPr lang="en-US" sz="2000" dirty="0" smtClean="0">
                <a:solidFill>
                  <a:schemeClr val="bg1"/>
                </a:solidFill>
                <a:latin typeface="Barlow Semi Condensed" panose="020B0604020202020204" charset="0"/>
              </a:rPr>
              <a:t> </a:t>
            </a:r>
            <a:r>
              <a:rPr lang="en-US" sz="1200" i="1" dirty="0" smtClean="0">
                <a:solidFill>
                  <a:schemeClr val="bg1"/>
                </a:solidFill>
                <a:latin typeface="Barlow Semi Condensed" panose="020B0604020202020204" charset="0"/>
              </a:rPr>
              <a:t>(</a:t>
            </a:r>
            <a:r>
              <a:rPr lang="vi-VN" sz="1200" i="1" dirty="0" smtClean="0">
                <a:solidFill>
                  <a:schemeClr val="bg1"/>
                </a:solidFill>
                <a:latin typeface="Barlow Semi Condensed" panose="020B0604020202020204" charset="0"/>
              </a:rPr>
              <a:t>chẳng </a:t>
            </a:r>
            <a:r>
              <a:rPr lang="vi-VN" sz="1200" i="1" dirty="0">
                <a:solidFill>
                  <a:schemeClr val="bg1"/>
                </a:solidFill>
                <a:latin typeface="Barlow Semi Condensed" panose="020B0604020202020204" charset="0"/>
              </a:rPr>
              <a:t>hạn như mảng (đa chiều), kiểu do người dùng định </a:t>
            </a:r>
            <a:r>
              <a:rPr lang="vi-VN" sz="1200" i="1" dirty="0" smtClean="0">
                <a:solidFill>
                  <a:schemeClr val="bg1"/>
                </a:solidFill>
                <a:latin typeface="Barlow Semi Condensed" panose="020B0604020202020204" charset="0"/>
              </a:rPr>
              <a:t>nghĩa</a:t>
            </a:r>
            <a:r>
              <a:rPr lang="en-US" sz="1200" i="1" dirty="0" smtClean="0">
                <a:solidFill>
                  <a:schemeClr val="bg1"/>
                </a:solidFill>
                <a:latin typeface="Barlow Semi Condensed" panose="020B0604020202020204" charset="0"/>
              </a:rPr>
              <a:t>)</a:t>
            </a:r>
          </a:p>
          <a:p>
            <a:pPr marL="342900" indent="-342900">
              <a:buFont typeface="Wingdings" panose="05000000000000000000" pitchFamily="2" charset="2"/>
              <a:buChar char="§"/>
            </a:pPr>
            <a:r>
              <a:rPr lang="en-US" sz="2000" dirty="0" err="1" smtClean="0">
                <a:solidFill>
                  <a:schemeClr val="bg1"/>
                </a:solidFill>
                <a:latin typeface="Barlow Semi Condensed" panose="020B0604020202020204" charset="0"/>
              </a:rPr>
              <a:t>Hỗ</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trợ</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nhiều</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chỉ</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số</a:t>
            </a:r>
            <a:r>
              <a:rPr lang="en-US" sz="2000" dirty="0" smtClean="0">
                <a:solidFill>
                  <a:schemeClr val="bg1"/>
                </a:solidFill>
                <a:latin typeface="Barlow Semi Condensed" panose="020B0604020202020204" charset="0"/>
              </a:rPr>
              <a:t> </a:t>
            </a:r>
            <a:r>
              <a:rPr lang="en-US" sz="1200" i="1" dirty="0" smtClean="0">
                <a:solidFill>
                  <a:schemeClr val="bg1"/>
                </a:solidFill>
                <a:latin typeface="Barlow Semi Condensed" panose="020B0604020202020204" charset="0"/>
              </a:rPr>
              <a:t>(</a:t>
            </a:r>
            <a:r>
              <a:rPr lang="en-US" sz="1200" i="1" dirty="0" err="1" smtClean="0">
                <a:solidFill>
                  <a:schemeClr val="bg1"/>
                </a:solidFill>
                <a:latin typeface="Barlow Semi Condensed" panose="020B0604020202020204" charset="0"/>
              </a:rPr>
              <a:t>chỉ</a:t>
            </a:r>
            <a:r>
              <a:rPr lang="en-US" sz="1200" i="1" dirty="0">
                <a:solidFill>
                  <a:schemeClr val="bg1"/>
                </a:solidFill>
                <a:latin typeface="Barlow Semi Condensed" panose="020B0604020202020204" charset="0"/>
              </a:rPr>
              <a:t> </a:t>
            </a:r>
            <a:r>
              <a:rPr lang="en-US" sz="1200" i="1" dirty="0" err="1" smtClean="0">
                <a:solidFill>
                  <a:schemeClr val="bg1"/>
                </a:solidFill>
                <a:latin typeface="Barlow Semi Condensed" panose="020B0604020202020204" charset="0"/>
              </a:rPr>
              <a:t>số</a:t>
            </a:r>
            <a:r>
              <a:rPr lang="en-US" sz="1200" i="1" dirty="0" smtClean="0">
                <a:solidFill>
                  <a:schemeClr val="bg1"/>
                </a:solidFill>
                <a:latin typeface="Barlow Semi Condensed" panose="020B0604020202020204" charset="0"/>
              </a:rPr>
              <a:t> bitmap, </a:t>
            </a:r>
            <a:r>
              <a:rPr lang="en-US" sz="1200" i="1" dirty="0" err="1" smtClean="0">
                <a:solidFill>
                  <a:schemeClr val="bg1"/>
                </a:solidFill>
                <a:latin typeface="Barlow Semi Condensed" panose="020B0604020202020204" charset="0"/>
              </a:rPr>
              <a:t>chỉ</a:t>
            </a:r>
            <a:r>
              <a:rPr lang="en-US" sz="1200" i="1" dirty="0" smtClean="0">
                <a:solidFill>
                  <a:schemeClr val="bg1"/>
                </a:solidFill>
                <a:latin typeface="Barlow Semi Condensed" panose="020B0604020202020204" charset="0"/>
              </a:rPr>
              <a:t> </a:t>
            </a:r>
            <a:r>
              <a:rPr lang="en-US" sz="1200" i="1" dirty="0" err="1" smtClean="0">
                <a:solidFill>
                  <a:schemeClr val="bg1"/>
                </a:solidFill>
                <a:latin typeface="Barlow Semi Condensed" panose="020B0604020202020204" charset="0"/>
              </a:rPr>
              <a:t>số</a:t>
            </a:r>
            <a:r>
              <a:rPr lang="en-US" sz="1200" i="1" dirty="0" smtClean="0">
                <a:solidFill>
                  <a:schemeClr val="bg1"/>
                </a:solidFill>
                <a:latin typeface="Barlow Semi Condensed" panose="020B0604020202020204" charset="0"/>
              </a:rPr>
              <a:t> </a:t>
            </a:r>
            <a:r>
              <a:rPr lang="en-US" sz="1200" i="1" dirty="0" err="1" smtClean="0">
                <a:solidFill>
                  <a:schemeClr val="bg1"/>
                </a:solidFill>
                <a:latin typeface="Barlow Semi Condensed" panose="020B0604020202020204" charset="0"/>
              </a:rPr>
              <a:t>biểu</a:t>
            </a:r>
            <a:r>
              <a:rPr lang="en-US" sz="1200" i="1" dirty="0" smtClean="0">
                <a:solidFill>
                  <a:schemeClr val="bg1"/>
                </a:solidFill>
                <a:latin typeface="Barlow Semi Condensed" panose="020B0604020202020204" charset="0"/>
              </a:rPr>
              <a:t> </a:t>
            </a:r>
            <a:r>
              <a:rPr lang="en-US" sz="1200" i="1" dirty="0" err="1" smtClean="0">
                <a:solidFill>
                  <a:schemeClr val="bg1"/>
                </a:solidFill>
                <a:latin typeface="Barlow Semi Condensed" panose="020B0604020202020204" charset="0"/>
              </a:rPr>
              <a:t>thức</a:t>
            </a:r>
            <a:r>
              <a:rPr lang="en-US" sz="1200" i="1" dirty="0" smtClean="0">
                <a:solidFill>
                  <a:schemeClr val="bg1"/>
                </a:solidFill>
                <a:latin typeface="Barlow Semi Condensed" panose="020B0604020202020204" charset="0"/>
              </a:rPr>
              <a:t>)</a:t>
            </a:r>
          </a:p>
          <a:p>
            <a:pPr marL="342900" indent="-342900">
              <a:buFont typeface="Wingdings" panose="05000000000000000000" pitchFamily="2" charset="2"/>
              <a:buChar char="§"/>
            </a:pPr>
            <a:r>
              <a:rPr lang="en-US" sz="2000" dirty="0" err="1" smtClean="0">
                <a:solidFill>
                  <a:schemeClr val="bg1"/>
                </a:solidFill>
                <a:latin typeface="Barlow Semi Condensed" panose="020B0604020202020204" charset="0"/>
              </a:rPr>
              <a:t>Khả</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năng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mở</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rộng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cao</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hơn</a:t>
            </a:r>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
            </a:pPr>
            <a:r>
              <a:rPr lang="en-US" sz="2000" dirty="0">
                <a:solidFill>
                  <a:schemeClr val="bg1"/>
                </a:solidFill>
                <a:latin typeface="Barlow Semi Condensed" panose="020B0604020202020204" charset="0"/>
              </a:rPr>
              <a:t>MySQL </a:t>
            </a:r>
            <a:r>
              <a:rPr lang="en-US" sz="2000" dirty="0" err="1">
                <a:solidFill>
                  <a:schemeClr val="bg1"/>
                </a:solidFill>
                <a:latin typeface="Barlow Semi Condensed" panose="020B0604020202020204" charset="0"/>
              </a:rPr>
              <a:t>hỗ</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trợ</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phân</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vùng</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hỗn</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hợp</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và</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băm</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trong</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khi</a:t>
            </a:r>
            <a:r>
              <a:rPr lang="en-US" sz="2000" dirty="0">
                <a:solidFill>
                  <a:schemeClr val="bg1"/>
                </a:solidFill>
                <a:latin typeface="Barlow Semi Condensed" panose="020B0604020202020204" charset="0"/>
              </a:rPr>
              <a:t> PostgreSQL </a:t>
            </a:r>
            <a:r>
              <a:rPr lang="en-US" sz="2000" dirty="0" err="1">
                <a:solidFill>
                  <a:schemeClr val="bg1"/>
                </a:solidFill>
                <a:latin typeface="Barlow Semi Condensed" panose="020B0604020202020204" charset="0"/>
              </a:rPr>
              <a:t>hỗ</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trợ</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các</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tính</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năng</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này</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bằng</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cách</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sử</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dụng</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các</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chức</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năng</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bất</a:t>
            </a:r>
            <a:r>
              <a:rPr lang="en-US" sz="2000" dirty="0">
                <a:solidFill>
                  <a:schemeClr val="bg1"/>
                </a:solidFill>
                <a:latin typeface="Barlow Semi Condensed" panose="020B0604020202020204" charset="0"/>
              </a:rPr>
              <a:t> </a:t>
            </a:r>
            <a:r>
              <a:rPr lang="en-US" sz="2000" dirty="0" err="1">
                <a:solidFill>
                  <a:schemeClr val="bg1"/>
                </a:solidFill>
                <a:latin typeface="Barlow Semi Condensed" panose="020B0604020202020204" charset="0"/>
              </a:rPr>
              <a:t>biến</a:t>
            </a:r>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
            </a:pPr>
            <a:r>
              <a:rPr lang="en-US" sz="2000" dirty="0" smtClean="0">
                <a:solidFill>
                  <a:schemeClr val="bg1"/>
                </a:solidFill>
                <a:latin typeface="Barlow Semi Condensed" panose="020B0604020202020204" charset="0"/>
              </a:rPr>
              <a:t>MySQL </a:t>
            </a:r>
            <a:r>
              <a:rPr lang="en-US" sz="2000" dirty="0" err="1" smtClean="0">
                <a:solidFill>
                  <a:schemeClr val="bg1"/>
                </a:solidFill>
                <a:latin typeface="Barlow Semi Condensed" panose="020B0604020202020204" charset="0"/>
              </a:rPr>
              <a:t>thiết</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kế</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đơn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giản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và</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tốc</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độ</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nhanh</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hơn</a:t>
            </a:r>
            <a:r>
              <a:rPr lang="en-US" sz="2000" dirty="0" smtClean="0">
                <a:solidFill>
                  <a:schemeClr val="bg1"/>
                </a:solidFill>
                <a:latin typeface="Barlow Semi Condensed" panose="020B0604020202020204" charset="0"/>
              </a:rPr>
              <a:t> </a:t>
            </a:r>
          </a:p>
          <a:p>
            <a:pPr marL="342900" indent="-342900">
              <a:buFont typeface="Wingdings" panose="05000000000000000000" pitchFamily="2" charset="2"/>
              <a:buChar char="§"/>
            </a:pPr>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
            </a:pPr>
            <a:endParaRPr lang="en-US" sz="2000" dirty="0">
              <a:solidFill>
                <a:schemeClr val="bg1"/>
              </a:solidFill>
              <a:latin typeface="Barlow Semi Condensed" panose="020B0604020202020204" charset="0"/>
            </a:endParaRPr>
          </a:p>
          <a:p>
            <a:pPr marL="342900" indent="-342900">
              <a:buFont typeface="Wingdings" panose="05000000000000000000" pitchFamily="2" charset="2"/>
              <a:buChar char="§"/>
            </a:pPr>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
            </a:pPr>
            <a:endParaRPr lang="en-US" sz="2000" dirty="0">
              <a:solidFill>
                <a:schemeClr val="bg1"/>
              </a:solidFill>
              <a:latin typeface="Barlow Semi Condensed" panose="020B0604020202020204" charset="0"/>
              <a:cs typeface="Saira Extra Condensed" panose="020B0604020202020204" charset="0"/>
            </a:endParaRPr>
          </a:p>
        </p:txBody>
      </p:sp>
      <p:sp>
        <p:nvSpPr>
          <p:cNvPr id="9" name="TextBox 8"/>
          <p:cNvSpPr txBox="1"/>
          <p:nvPr/>
        </p:nvSpPr>
        <p:spPr>
          <a:xfrm>
            <a:off x="338206" y="1156647"/>
            <a:ext cx="5404567" cy="1015663"/>
          </a:xfrm>
          <a:prstGeom prst="rect">
            <a:avLst/>
          </a:prstGeom>
          <a:noFill/>
        </p:spPr>
        <p:txBody>
          <a:bodyPr wrap="square" rtlCol="0">
            <a:spAutoFit/>
          </a:bodyPr>
          <a:lstStyle/>
          <a:p>
            <a:pPr marL="342900" indent="-342900">
              <a:buFont typeface="Wingdings" panose="05000000000000000000" pitchFamily="2" charset="2"/>
              <a:buChar char="§"/>
            </a:pPr>
            <a:r>
              <a:rPr lang="vi-VN" sz="2000" dirty="0">
                <a:solidFill>
                  <a:schemeClr val="bg1"/>
                </a:solidFill>
                <a:latin typeface="Barlow Semi Condensed" panose="020B0604020202020204" charset="0"/>
              </a:rPr>
              <a:t>MySQL được duy trì bởi Tập đoàn Oracle, PostgreSQL - Nhóm phát triển toàn cầu PostgreSQL.</a:t>
            </a:r>
            <a:endParaRPr lang="en-US" sz="20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898880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 sz="3200" dirty="0"/>
              <a:t>02. </a:t>
            </a:r>
            <a:r>
              <a:rPr lang="en-US" sz="3200" dirty="0"/>
              <a:t>S</a:t>
            </a:r>
            <a:r>
              <a:rPr lang="es" sz="3200" dirty="0"/>
              <a:t>O SÁNH postgreSQL VÀ CÁC HỆ QUẢN TRỊ CSDL KHÁC</a:t>
            </a:r>
            <a:endParaRPr lang="en-US" sz="3200" dirty="0"/>
          </a:p>
        </p:txBody>
      </p:sp>
      <p:sp>
        <p:nvSpPr>
          <p:cNvPr id="3" name="TextBox 2"/>
          <p:cNvSpPr txBox="1"/>
          <p:nvPr/>
        </p:nvSpPr>
        <p:spPr>
          <a:xfrm>
            <a:off x="367470" y="1102407"/>
            <a:ext cx="3913974" cy="2554545"/>
          </a:xfrm>
          <a:prstGeom prst="rect">
            <a:avLst/>
          </a:prstGeom>
          <a:noFill/>
        </p:spPr>
        <p:txBody>
          <a:bodyPr wrap="square" rtlCol="0">
            <a:spAutoFit/>
          </a:bodyPr>
          <a:lstStyle/>
          <a:p>
            <a:pPr marL="342900" indent="-342900">
              <a:buFont typeface="Wingdings" panose="05000000000000000000" pitchFamily="2" charset="2"/>
              <a:buChar char="§"/>
            </a:pPr>
            <a:r>
              <a:rPr lang="vi-VN" sz="2000" dirty="0">
                <a:solidFill>
                  <a:schemeClr val="bg1"/>
                </a:solidFill>
                <a:latin typeface="Barlow Semi Condensed" panose="020B0604020202020204" charset="0"/>
              </a:rPr>
              <a:t>PostgreSQL là một nguồn </a:t>
            </a:r>
            <a:r>
              <a:rPr lang="vi-VN" sz="2000" dirty="0" smtClean="0">
                <a:solidFill>
                  <a:schemeClr val="bg1"/>
                </a:solidFill>
                <a:latin typeface="Barlow Semi Condensed" panose="020B0604020202020204" charset="0"/>
              </a:rPr>
              <a:t>mở</a:t>
            </a:r>
            <a:r>
              <a:rPr lang="en-US" sz="2000" dirty="0" smtClean="0">
                <a:solidFill>
                  <a:schemeClr val="bg1"/>
                </a:solidFill>
                <a:latin typeface="Barlow Semi Condensed" panose="020B0604020202020204" charset="0"/>
              </a:rPr>
              <a:t>. Oracle </a:t>
            </a:r>
            <a:r>
              <a:rPr lang="en-US" sz="2000" dirty="0" err="1" smtClean="0">
                <a:solidFill>
                  <a:schemeClr val="bg1"/>
                </a:solidFill>
                <a:latin typeface="Barlow Semi Condensed" panose="020B0604020202020204" charset="0"/>
              </a:rPr>
              <a:t>mang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tính</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thương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mại</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và</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có</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nhiều</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phiên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bản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khác</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nhau</a:t>
            </a:r>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
            </a:pPr>
            <a:r>
              <a:rPr lang="en-US" sz="2000" dirty="0" smtClean="0">
                <a:solidFill>
                  <a:schemeClr val="bg1"/>
                </a:solidFill>
                <a:latin typeface="Barlow Semi Condensed" panose="020B0604020202020204" charset="0"/>
              </a:rPr>
              <a:t>PostgreSQL </a:t>
            </a:r>
            <a:r>
              <a:rPr lang="en-US" sz="2000" dirty="0" err="1" smtClean="0">
                <a:solidFill>
                  <a:schemeClr val="bg1"/>
                </a:solidFill>
                <a:latin typeface="Barlow Semi Condensed" panose="020B0604020202020204" charset="0"/>
              </a:rPr>
              <a:t>có</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năng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suất</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thấp</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hơn</a:t>
            </a:r>
            <a:r>
              <a:rPr lang="en-US" sz="2000" dirty="0" smtClean="0">
                <a:solidFill>
                  <a:schemeClr val="bg1"/>
                </a:solidFill>
                <a:latin typeface="Barlow Semi Condensed" panose="020B0604020202020204" charset="0"/>
              </a:rPr>
              <a:t> Oracle</a:t>
            </a:r>
          </a:p>
          <a:p>
            <a:pPr marL="342900" indent="-342900">
              <a:buFont typeface="Wingdings" panose="05000000000000000000" pitchFamily="2" charset="2"/>
              <a:buChar char="§"/>
            </a:pPr>
            <a:endParaRPr lang="en-US" sz="2000" dirty="0">
              <a:solidFill>
                <a:schemeClr val="bg1"/>
              </a:solidFill>
              <a:latin typeface="Barlow Semi Condensed" panose="020B0604020202020204" charset="0"/>
            </a:endParaRPr>
          </a:p>
          <a:p>
            <a:pPr marL="342900" indent="-342900">
              <a:buFont typeface="Wingdings" panose="05000000000000000000" pitchFamily="2" charset="2"/>
              <a:buChar char="§"/>
            </a:pPr>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
            </a:pPr>
            <a:endParaRPr lang="en-US" sz="2000" dirty="0">
              <a:solidFill>
                <a:schemeClr val="bg1"/>
              </a:solidFill>
              <a:latin typeface="Barlow Semi Condensed" panose="020B0604020202020204" charset="0"/>
            </a:endParaRPr>
          </a:p>
        </p:txBody>
      </p:sp>
      <p:pic>
        <p:nvPicPr>
          <p:cNvPr id="4" name="Picture 3"/>
          <p:cNvPicPr>
            <a:picLocks noChangeAspect="1"/>
          </p:cNvPicPr>
          <p:nvPr/>
        </p:nvPicPr>
        <p:blipFill>
          <a:blip r:embed="rId3"/>
          <a:stretch>
            <a:fillRect/>
          </a:stretch>
        </p:blipFill>
        <p:spPr>
          <a:xfrm>
            <a:off x="4725269" y="1102407"/>
            <a:ext cx="3957260" cy="1244816"/>
          </a:xfrm>
          <a:prstGeom prst="rect">
            <a:avLst/>
          </a:prstGeom>
        </p:spPr>
      </p:pic>
      <p:sp>
        <p:nvSpPr>
          <p:cNvPr id="5" name="TextBox 4"/>
          <p:cNvSpPr txBox="1"/>
          <p:nvPr/>
        </p:nvSpPr>
        <p:spPr>
          <a:xfrm>
            <a:off x="367470" y="2683379"/>
            <a:ext cx="8554339"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solidFill>
                  <a:schemeClr val="bg1"/>
                </a:solidFill>
                <a:latin typeface="Barlow Semi Condensed" panose="020B0604020202020204" charset="0"/>
              </a:rPr>
              <a:t> </a:t>
            </a:r>
            <a:r>
              <a:rPr lang="vi-VN" sz="2000" dirty="0" smtClean="0">
                <a:solidFill>
                  <a:schemeClr val="bg1"/>
                </a:solidFill>
                <a:latin typeface="Barlow Semi Condensed" panose="020B0604020202020204" charset="0"/>
              </a:rPr>
              <a:t>PostgreSQL </a:t>
            </a:r>
            <a:r>
              <a:rPr lang="vi-VN" sz="2000" dirty="0">
                <a:solidFill>
                  <a:schemeClr val="bg1"/>
                </a:solidFill>
                <a:latin typeface="Barlow Semi Condensed" panose="020B0604020202020204" charset="0"/>
              </a:rPr>
              <a:t>có hỗ trợ bảo mật tốt nhưng không tiên tiến như cơ sở dữ liệu </a:t>
            </a:r>
            <a:r>
              <a:rPr lang="vi-VN" sz="2000" dirty="0" smtClean="0">
                <a:solidFill>
                  <a:schemeClr val="bg1"/>
                </a:solidFill>
                <a:latin typeface="Barlow Semi Condensed" panose="020B0604020202020204" charset="0"/>
              </a:rPr>
              <a:t>Oracle</a:t>
            </a:r>
            <a:r>
              <a:rPr lang="en-US" sz="2000" dirty="0" smtClean="0">
                <a:solidFill>
                  <a:schemeClr val="bg1"/>
                </a:solidFill>
                <a:latin typeface="Barlow Semi Condensed" panose="020B0604020202020204" charset="0"/>
              </a:rPr>
              <a:t>.</a:t>
            </a:r>
          </a:p>
          <a:p>
            <a:pPr marL="285750" indent="-285750">
              <a:buFont typeface="Wingdings" panose="05000000000000000000" pitchFamily="2" charset="2"/>
              <a:buChar char="§"/>
            </a:pPr>
            <a:endParaRPr lang="en-US" sz="2000" dirty="0" smtClean="0">
              <a:solidFill>
                <a:schemeClr val="bg1"/>
              </a:solidFill>
              <a:latin typeface="Barlow Semi Condensed" panose="020B0604020202020204" charset="0"/>
            </a:endParaRPr>
          </a:p>
          <a:p>
            <a:pPr marL="285750" indent="-285750">
              <a:buFont typeface="Wingdings" panose="05000000000000000000" pitchFamily="2" charset="2"/>
              <a:buChar char="§"/>
            </a:pPr>
            <a:r>
              <a:rPr lang="en-US" sz="2000" dirty="0" smtClean="0">
                <a:solidFill>
                  <a:schemeClr val="bg1"/>
                </a:solidFill>
                <a:latin typeface="Barlow Semi Condensed" panose="020B0604020202020204" charset="0"/>
              </a:rPr>
              <a:t> </a:t>
            </a:r>
            <a:r>
              <a:rPr lang="vi-VN" sz="2000" dirty="0" smtClean="0">
                <a:solidFill>
                  <a:schemeClr val="bg1"/>
                </a:solidFill>
                <a:latin typeface="Barlow Semi Condensed" panose="020B0604020202020204" charset="0"/>
              </a:rPr>
              <a:t>PostgreSQL </a:t>
            </a:r>
            <a:r>
              <a:rPr lang="vi-VN" sz="2000" dirty="0">
                <a:solidFill>
                  <a:schemeClr val="bg1"/>
                </a:solidFill>
                <a:latin typeface="Barlow Semi Condensed" panose="020B0604020202020204" charset="0"/>
              </a:rPr>
              <a:t>phát hành phiên bản mới hoặc phiên bản cập nhật một lần trong </a:t>
            </a:r>
            <a:r>
              <a:rPr lang="en-US" sz="2000" dirty="0" smtClean="0">
                <a:solidFill>
                  <a:schemeClr val="bg1"/>
                </a:solidFill>
                <a:latin typeface="Barlow Semi Condensed" panose="020B0604020202020204" charset="0"/>
              </a:rPr>
              <a:t>4 – 5 </a:t>
            </a:r>
            <a:r>
              <a:rPr lang="vi-VN" sz="2000" dirty="0" smtClean="0">
                <a:solidFill>
                  <a:schemeClr val="bg1"/>
                </a:solidFill>
                <a:latin typeface="Barlow Semi Condensed" panose="020B0604020202020204" charset="0"/>
              </a:rPr>
              <a:t>năm</a:t>
            </a:r>
            <a:r>
              <a:rPr lang="en-US" sz="2000" dirty="0">
                <a:solidFill>
                  <a:schemeClr val="bg1"/>
                </a:solidFill>
                <a:latin typeface="Barlow Semi Condensed" panose="020B0604020202020204" charset="0"/>
              </a:rPr>
              <a:t> </a:t>
            </a:r>
            <a:r>
              <a:rPr lang="en-US" sz="1200" i="1" dirty="0" smtClean="0">
                <a:solidFill>
                  <a:schemeClr val="bg1"/>
                </a:solidFill>
                <a:latin typeface="Barlow Semi Condensed" panose="020B0604020202020204" charset="0"/>
              </a:rPr>
              <a:t>(</a:t>
            </a:r>
            <a:r>
              <a:rPr lang="en-US" sz="1200" i="1" dirty="0" err="1" smtClean="0">
                <a:solidFill>
                  <a:schemeClr val="bg1"/>
                </a:solidFill>
                <a:latin typeface="Barlow Semi Condensed" panose="020B0604020202020204" charset="0"/>
              </a:rPr>
              <a:t>lâu</a:t>
            </a:r>
            <a:r>
              <a:rPr lang="en-US" sz="1200" i="1" dirty="0" smtClean="0">
                <a:solidFill>
                  <a:schemeClr val="bg1"/>
                </a:solidFill>
                <a:latin typeface="Barlow Semi Condensed" panose="020B0604020202020204" charset="0"/>
              </a:rPr>
              <a:t> </a:t>
            </a:r>
            <a:r>
              <a:rPr lang="en-US" sz="1200" i="1" dirty="0" err="1" smtClean="0">
                <a:solidFill>
                  <a:schemeClr val="bg1"/>
                </a:solidFill>
                <a:latin typeface="Barlow Semi Condensed" panose="020B0604020202020204" charset="0"/>
              </a:rPr>
              <a:t>hơn</a:t>
            </a:r>
            <a:r>
              <a:rPr lang="en-US" sz="1200" i="1" dirty="0" smtClean="0">
                <a:solidFill>
                  <a:schemeClr val="bg1"/>
                </a:solidFill>
                <a:latin typeface="Barlow Semi Condensed" panose="020B0604020202020204" charset="0"/>
              </a:rPr>
              <a:t> oracle – 3-4 </a:t>
            </a:r>
            <a:r>
              <a:rPr lang="en-US" sz="1200" i="1" dirty="0" err="1" smtClean="0">
                <a:solidFill>
                  <a:schemeClr val="bg1"/>
                </a:solidFill>
                <a:latin typeface="Barlow Semi Condensed" panose="020B0604020202020204" charset="0"/>
              </a:rPr>
              <a:t>năm</a:t>
            </a:r>
            <a:r>
              <a:rPr lang="en-US" sz="1200" i="1" dirty="0" smtClean="0">
                <a:solidFill>
                  <a:schemeClr val="bg1"/>
                </a:solidFill>
                <a:latin typeface="Barlow Semi Condensed" panose="020B0604020202020204" charset="0"/>
              </a:rPr>
              <a:t>)</a:t>
            </a:r>
            <a:r>
              <a:rPr lang="vi-VN" sz="1200" i="1" dirty="0" smtClean="0">
                <a:solidFill>
                  <a:schemeClr val="bg1"/>
                </a:solidFill>
                <a:latin typeface="Barlow Semi Condensed" panose="020B0604020202020204" charset="0"/>
              </a:rPr>
              <a:t> </a:t>
            </a:r>
            <a:r>
              <a:rPr lang="vi-VN" sz="2000" dirty="0">
                <a:solidFill>
                  <a:schemeClr val="bg1"/>
                </a:solidFill>
                <a:latin typeface="Barlow Semi Condensed" panose="020B0604020202020204" charset="0"/>
              </a:rPr>
              <a:t>nhưng họ liên tục bổ sung các tính năng và cập nhật mới để cập nhật </a:t>
            </a:r>
            <a:r>
              <a:rPr lang="en-US" sz="2000" dirty="0" smtClean="0">
                <a:solidFill>
                  <a:schemeClr val="bg1"/>
                </a:solidFill>
                <a:latin typeface="Barlow Semi Condensed" panose="020B0604020202020204" charset="0"/>
              </a:rPr>
              <a:t> </a:t>
            </a:r>
            <a:r>
              <a:rPr lang="vi-VN" sz="2000" dirty="0" smtClean="0">
                <a:solidFill>
                  <a:schemeClr val="bg1"/>
                </a:solidFill>
                <a:latin typeface="Barlow Semi Condensed" panose="020B0604020202020204" charset="0"/>
              </a:rPr>
              <a:t>các </a:t>
            </a:r>
            <a:r>
              <a:rPr lang="vi-VN" sz="2000" dirty="0">
                <a:solidFill>
                  <a:schemeClr val="bg1"/>
                </a:solidFill>
                <a:latin typeface="Barlow Semi Condensed" panose="020B0604020202020204" charset="0"/>
              </a:rPr>
              <a:t>xu hướng và yêu cầu của thị trường.</a:t>
            </a:r>
            <a:endParaRPr lang="en-US" sz="20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2778881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 sz="3200" dirty="0"/>
              <a:t>02. </a:t>
            </a:r>
            <a:r>
              <a:rPr lang="en-US" sz="3200" dirty="0"/>
              <a:t>S</a:t>
            </a:r>
            <a:r>
              <a:rPr lang="es" sz="3200" dirty="0"/>
              <a:t>O SÁNH postgreSQL VÀ CÁC HỆ QUẢN TRỊ CSDL KHÁC</a:t>
            </a:r>
            <a:endParaRPr lang="en-US" sz="3200" dirty="0"/>
          </a:p>
        </p:txBody>
      </p:sp>
      <p:pic>
        <p:nvPicPr>
          <p:cNvPr id="1026" name="Picture 2" descr="Kết quả hình ảnh cho postgre vs microsoft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451" y="1187927"/>
            <a:ext cx="3590488" cy="14881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6169" y="1258349"/>
            <a:ext cx="4890781"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chemeClr val="bg1"/>
                </a:solidFill>
                <a:latin typeface="Barlow Semi Condensed" panose="020B0604020202020204" charset="0"/>
              </a:rPr>
              <a:t>SQL Server </a:t>
            </a:r>
            <a:r>
              <a:rPr lang="vi-VN" sz="2000" dirty="0" smtClean="0">
                <a:solidFill>
                  <a:schemeClr val="bg1"/>
                </a:solidFill>
                <a:latin typeface="Barlow Semi Condensed" panose="020B0604020202020204" charset="0"/>
              </a:rPr>
              <a:t>là </a:t>
            </a:r>
            <a:r>
              <a:rPr lang="vi-VN" sz="2000" dirty="0">
                <a:solidFill>
                  <a:schemeClr val="bg1"/>
                </a:solidFill>
                <a:latin typeface="Barlow Semi Condensed" panose="020B0604020202020204" charset="0"/>
              </a:rPr>
              <a:t>sản phẩm của </a:t>
            </a:r>
            <a:r>
              <a:rPr lang="vi-VN" sz="2000" dirty="0" smtClean="0">
                <a:solidFill>
                  <a:schemeClr val="bg1"/>
                </a:solidFill>
                <a:latin typeface="Barlow Semi Condensed" panose="020B0604020202020204" charset="0"/>
              </a:rPr>
              <a:t>Microsoft</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có</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phiên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bản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trả</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phí</a:t>
            </a:r>
            <a:r>
              <a:rPr lang="en-US" sz="2000" dirty="0" smtClean="0">
                <a:solidFill>
                  <a:schemeClr val="bg1"/>
                </a:solidFill>
                <a:latin typeface="Barlow Semi Condensed" panose="020B0604020202020204" charset="0"/>
              </a:rPr>
              <a:t> </a:t>
            </a:r>
            <a:r>
              <a:rPr lang="vi-VN" sz="2000" dirty="0" smtClean="0">
                <a:solidFill>
                  <a:schemeClr val="bg1"/>
                </a:solidFill>
                <a:latin typeface="Barlow Semi Condensed" panose="020B0604020202020204" charset="0"/>
              </a:rPr>
              <a:t>và </a:t>
            </a:r>
            <a:r>
              <a:rPr lang="vi-VN" sz="2000" dirty="0">
                <a:solidFill>
                  <a:schemeClr val="bg1"/>
                </a:solidFill>
                <a:latin typeface="Barlow Semi Condensed" panose="020B0604020202020204" charset="0"/>
              </a:rPr>
              <a:t>chỉ có thể chạy trên các hệ thống của Microsoft. </a:t>
            </a:r>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
            </a:pPr>
            <a:r>
              <a:rPr lang="vi-VN" sz="2000" dirty="0" smtClean="0">
                <a:solidFill>
                  <a:schemeClr val="bg1"/>
                </a:solidFill>
                <a:latin typeface="Barlow Semi Condensed" panose="020B0604020202020204" charset="0"/>
              </a:rPr>
              <a:t>Postgre</a:t>
            </a:r>
            <a:r>
              <a:rPr lang="en-US" sz="2000" dirty="0" smtClean="0">
                <a:solidFill>
                  <a:schemeClr val="bg1"/>
                </a:solidFill>
                <a:latin typeface="Barlow Semi Condensed" panose="020B0604020202020204" charset="0"/>
              </a:rPr>
              <a:t>SQL</a:t>
            </a:r>
            <a:r>
              <a:rPr lang="vi-VN"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hoàn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toàn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miễn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phí</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và</a:t>
            </a:r>
            <a:r>
              <a:rPr lang="en-US" sz="2000" dirty="0" smtClean="0">
                <a:solidFill>
                  <a:schemeClr val="bg1"/>
                </a:solidFill>
                <a:latin typeface="Barlow Semi Condensed" panose="020B0604020202020204" charset="0"/>
              </a:rPr>
              <a:t> </a:t>
            </a:r>
            <a:r>
              <a:rPr lang="vi-VN" sz="2000" dirty="0" smtClean="0">
                <a:solidFill>
                  <a:schemeClr val="bg1"/>
                </a:solidFill>
                <a:latin typeface="Barlow Semi Condensed" panose="020B0604020202020204" charset="0"/>
              </a:rPr>
              <a:t>có </a:t>
            </a:r>
            <a:r>
              <a:rPr lang="vi-VN" sz="2000" dirty="0">
                <a:solidFill>
                  <a:schemeClr val="bg1"/>
                </a:solidFill>
                <a:latin typeface="Barlow Semi Condensed" panose="020B0604020202020204" charset="0"/>
              </a:rPr>
              <a:t>thể được sử dụng trên </a:t>
            </a:r>
            <a:r>
              <a:rPr lang="en-US" sz="2000" dirty="0" err="1" smtClean="0">
                <a:solidFill>
                  <a:schemeClr val="bg1"/>
                </a:solidFill>
                <a:latin typeface="Barlow Semi Condensed" panose="020B0604020202020204" charset="0"/>
              </a:rPr>
              <a:t>nhiều</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hệ</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điều</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hành</a:t>
            </a:r>
            <a:r>
              <a:rPr lang="vi-VN" sz="2000" dirty="0" smtClean="0">
                <a:solidFill>
                  <a:schemeClr val="bg1"/>
                </a:solidFill>
                <a:latin typeface="Barlow Semi Condensed" panose="020B0604020202020204" charset="0"/>
              </a:rPr>
              <a:t>.</a:t>
            </a:r>
            <a:endParaRPr lang="en-US" sz="2000" dirty="0">
              <a:solidFill>
                <a:schemeClr val="bg1"/>
              </a:solidFill>
              <a:latin typeface="Barlow Semi Condensed" panose="020B0604020202020204" charset="0"/>
            </a:endParaRPr>
          </a:p>
        </p:txBody>
      </p:sp>
      <p:sp>
        <p:nvSpPr>
          <p:cNvPr id="4" name="TextBox 3"/>
          <p:cNvSpPr txBox="1"/>
          <p:nvPr/>
        </p:nvSpPr>
        <p:spPr>
          <a:xfrm>
            <a:off x="176169" y="3020037"/>
            <a:ext cx="8899933"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chemeClr val="bg1"/>
                </a:solidFill>
                <a:latin typeface="Barlow Semi Condensed" panose="020B0604020202020204" charset="0"/>
              </a:rPr>
              <a:t>PostgreSQL </a:t>
            </a:r>
            <a:r>
              <a:rPr lang="en-US" sz="2000" dirty="0" err="1" smtClean="0">
                <a:solidFill>
                  <a:schemeClr val="bg1"/>
                </a:solidFill>
                <a:latin typeface="Barlow Semi Condensed" panose="020B0604020202020204" charset="0"/>
              </a:rPr>
              <a:t>có</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phân</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biệt</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chữ</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hoa</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và</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chữ</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thường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trong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khi</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đó</a:t>
            </a:r>
            <a:r>
              <a:rPr lang="en-US" sz="2000" dirty="0" smtClean="0">
                <a:solidFill>
                  <a:schemeClr val="bg1"/>
                </a:solidFill>
                <a:latin typeface="Barlow Semi Condensed" panose="020B0604020202020204" charset="0"/>
              </a:rPr>
              <a:t> SQL Server </a:t>
            </a:r>
            <a:r>
              <a:rPr lang="en-US" sz="2000" dirty="0" err="1" smtClean="0">
                <a:solidFill>
                  <a:schemeClr val="bg1"/>
                </a:solidFill>
                <a:latin typeface="Barlow Semi Condensed" panose="020B0604020202020204" charset="0"/>
              </a:rPr>
              <a:t>thì</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không</a:t>
            </a:r>
            <a:r>
              <a:rPr lang="en-US" sz="2000" dirty="0" smtClean="0">
                <a:solidFill>
                  <a:schemeClr val="bg1"/>
                </a:solidFill>
                <a:latin typeface="Barlow Semi Condensed" panose="020B0604020202020204" charset="0"/>
              </a:rPr>
              <a:t>.</a:t>
            </a:r>
          </a:p>
          <a:p>
            <a:pPr marL="342900" indent="-342900">
              <a:buFont typeface="Wingdings" panose="05000000000000000000" pitchFamily="2" charset="2"/>
              <a:buChar char="§"/>
            </a:pPr>
            <a:r>
              <a:rPr lang="vi-VN" sz="2000" dirty="0" smtClean="0">
                <a:solidFill>
                  <a:schemeClr val="bg1"/>
                </a:solidFill>
                <a:latin typeface="Barlow Semi Condensed" panose="020B0604020202020204" charset="0"/>
              </a:rPr>
              <a:t>SQL </a:t>
            </a:r>
            <a:r>
              <a:rPr lang="en-US" sz="2000" dirty="0">
                <a:solidFill>
                  <a:schemeClr val="bg1"/>
                </a:solidFill>
                <a:latin typeface="Barlow Semi Condensed" panose="020B0604020202020204" charset="0"/>
              </a:rPr>
              <a:t>S</a:t>
            </a:r>
            <a:r>
              <a:rPr lang="en-US" sz="2000" dirty="0" smtClean="0">
                <a:solidFill>
                  <a:schemeClr val="bg1"/>
                </a:solidFill>
                <a:latin typeface="Barlow Semi Condensed" panose="020B0604020202020204" charset="0"/>
              </a:rPr>
              <a:t>erver </a:t>
            </a:r>
            <a:r>
              <a:rPr lang="vi-VN" sz="2000" dirty="0" smtClean="0">
                <a:solidFill>
                  <a:schemeClr val="bg1"/>
                </a:solidFill>
                <a:latin typeface="Barlow Semi Condensed" panose="020B0604020202020204" charset="0"/>
              </a:rPr>
              <a:t>là </a:t>
            </a:r>
            <a:r>
              <a:rPr lang="vi-VN" sz="2000" dirty="0">
                <a:solidFill>
                  <a:schemeClr val="bg1"/>
                </a:solidFill>
                <a:latin typeface="Barlow Semi Condensed" panose="020B0604020202020204" charset="0"/>
              </a:rPr>
              <a:t>một hệ thống quản lý cơ sở dữ liệu chủ yếu được sử dụng cho thương </a:t>
            </a:r>
            <a:r>
              <a:rPr lang="en-US" sz="2000" dirty="0" smtClean="0">
                <a:solidFill>
                  <a:schemeClr val="bg1"/>
                </a:solidFill>
                <a:latin typeface="Barlow Semi Condensed" panose="020B0604020202020204" charset="0"/>
              </a:rPr>
              <a:t>         </a:t>
            </a:r>
            <a:r>
              <a:rPr lang="vi-VN" sz="2000" dirty="0" smtClean="0">
                <a:solidFill>
                  <a:schemeClr val="bg1"/>
                </a:solidFill>
                <a:latin typeface="Barlow Semi Condensed" panose="020B0604020202020204" charset="0"/>
              </a:rPr>
              <a:t>mại </a:t>
            </a:r>
            <a:r>
              <a:rPr lang="vi-VN" sz="2000" dirty="0">
                <a:solidFill>
                  <a:schemeClr val="bg1"/>
                </a:solidFill>
                <a:latin typeface="Barlow Semi Condensed" panose="020B0604020202020204" charset="0"/>
              </a:rPr>
              <a:t>điện tử và cung cấp các giải pháp lưu trữ dữ liệu khác </a:t>
            </a:r>
            <a:r>
              <a:rPr lang="vi-VN" sz="2000" dirty="0" smtClean="0">
                <a:solidFill>
                  <a:schemeClr val="bg1"/>
                </a:solidFill>
                <a:latin typeface="Barlow Semi Condensed" panose="020B0604020202020204" charset="0"/>
              </a:rPr>
              <a:t>nha</a:t>
            </a:r>
            <a:r>
              <a:rPr lang="en-US" sz="2000" dirty="0" smtClean="0">
                <a:solidFill>
                  <a:schemeClr val="bg1"/>
                </a:solidFill>
                <a:latin typeface="Barlow Semi Condensed" panose="020B0604020202020204" charset="0"/>
              </a:rPr>
              <a:t>u.</a:t>
            </a:r>
          </a:p>
          <a:p>
            <a:pPr marL="342900" indent="-342900">
              <a:buFont typeface="Wingdings" panose="05000000000000000000" pitchFamily="2" charset="2"/>
              <a:buChar char="§"/>
            </a:pPr>
            <a:r>
              <a:rPr lang="vi-VN" sz="2000" dirty="0">
                <a:solidFill>
                  <a:schemeClr val="bg1"/>
                </a:solidFill>
                <a:latin typeface="Barlow Semi Condensed" panose="020B0604020202020204" charset="0"/>
              </a:rPr>
              <a:t>PostgreSQL là phiên bản nâng cao của SQL, cung cấp hỗ trợ cho các chức năng khác nhau của SQL như khóa ngoại, truy vấn con, trình kích hoạt và các loại và hàm do người dùng định nghĩa khác nhau.</a:t>
            </a:r>
            <a:endParaRPr lang="en-US" sz="20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76731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idx="2"/>
          </p:nvPr>
        </p:nvSpPr>
        <p:spPr>
          <a:xfrm flipH="1">
            <a:off x="3829163" y="334015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CẤU HÌNH MÁY </a:t>
            </a:r>
            <a:br>
              <a:rPr lang="en-US" dirty="0" smtClean="0"/>
            </a:br>
            <a:r>
              <a:rPr lang="en-US" dirty="0" smtClean="0"/>
              <a:t> &amp; CÀI ĐẶT PostgreSQL</a:t>
            </a:r>
            <a:endParaRPr dirty="0"/>
          </a:p>
        </p:txBody>
      </p:sp>
      <p:pic>
        <p:nvPicPr>
          <p:cNvPr id="254" name="Google Shape;254;p25"/>
          <p:cNvPicPr preferRelativeResize="0"/>
          <p:nvPr/>
        </p:nvPicPr>
        <p:blipFill rotWithShape="1">
          <a:blip r:embed="rId3">
            <a:alphaModFix/>
          </a:blip>
          <a:srcRect l="13539" t="1994" b="4345"/>
          <a:stretch/>
        </p:blipFill>
        <p:spPr>
          <a:xfrm>
            <a:off x="0" y="-28340"/>
            <a:ext cx="3627801" cy="5158800"/>
          </a:xfrm>
          <a:prstGeom prst="rect">
            <a:avLst/>
          </a:prstGeom>
          <a:noFill/>
          <a:ln>
            <a:noFill/>
          </a:ln>
        </p:spPr>
      </p:pic>
      <p:sp>
        <p:nvSpPr>
          <p:cNvPr id="256" name="Google Shape;256;p25"/>
          <p:cNvSpPr txBox="1">
            <a:spLocks noGrp="1"/>
          </p:cNvSpPr>
          <p:nvPr>
            <p:ph type="title"/>
          </p:nvPr>
        </p:nvSpPr>
        <p:spPr>
          <a:xfrm flipH="1">
            <a:off x="7477262" y="1858700"/>
            <a:ext cx="1444800" cy="161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6600" dirty="0"/>
              <a:t>02</a:t>
            </a:r>
            <a:endParaRPr sz="6600" dirty="0"/>
          </a:p>
        </p:txBody>
      </p:sp>
    </p:spTree>
    <p:extLst>
      <p:ext uri="{BB962C8B-B14F-4D97-AF65-F5344CB8AC3E}">
        <p14:creationId xmlns:p14="http://schemas.microsoft.com/office/powerpoint/2010/main" val="2355282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 sz="2800" dirty="0" smtClean="0"/>
              <a:t>02. Cấu hình máy cài đặt HQT PostgreSQL</a:t>
            </a:r>
            <a:endParaRPr lang="en-US" dirty="0"/>
          </a:p>
        </p:txBody>
      </p:sp>
      <p:sp>
        <p:nvSpPr>
          <p:cNvPr id="6" name="TextBox 5"/>
          <p:cNvSpPr txBox="1"/>
          <p:nvPr/>
        </p:nvSpPr>
        <p:spPr>
          <a:xfrm>
            <a:off x="1300293" y="1458011"/>
            <a:ext cx="6283355" cy="2769989"/>
          </a:xfrm>
          <a:prstGeom prst="rect">
            <a:avLst/>
          </a:prstGeom>
          <a:noFill/>
        </p:spPr>
        <p:txBody>
          <a:bodyPr wrap="square" rtlCol="0">
            <a:spAutoFit/>
          </a:bodyPr>
          <a:lstStyle/>
          <a:p>
            <a:pPr marL="342900" indent="-342900" fontAlgn="base">
              <a:buFont typeface="Wingdings" panose="05000000000000000000" pitchFamily="2" charset="2"/>
              <a:buChar char="§"/>
            </a:pP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Hệ điều hành: Chạy trên </a:t>
            </a:r>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rPr>
              <a:t>rất</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rPr>
              <a:t>nhiều</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rPr>
              <a:t> </a:t>
            </a:r>
            <a:r>
              <a:rPr lang="vi-VN" sz="2000" dirty="0" smtClean="0">
                <a:solidFill>
                  <a:schemeClr val="bg1"/>
                </a:solidFill>
                <a:effectLst>
                  <a:outerShdw blurRad="38100" dist="38100" dir="2700000" algn="tl">
                    <a:srgbClr val="000000">
                      <a:alpha val="43137"/>
                    </a:srgbClr>
                  </a:outerShdw>
                </a:effectLst>
                <a:latin typeface="Barlow Semi Condensed" panose="020B0604020202020204" charset="0"/>
              </a:rPr>
              <a:t>các </a:t>
            </a: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hệ điều hành, bao gồm Windows, Linux,   Mac OS </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rPr>
              <a:t>,…</a:t>
            </a:r>
          </a:p>
          <a:p>
            <a:pPr marL="342900" indent="-342900" fontAlgn="base">
              <a:buFont typeface="Wingdings" panose="05000000000000000000" pitchFamily="2" charset="2"/>
              <a:buChar char="§"/>
            </a:pPr>
            <a:endParaRPr lang="vi-VN" sz="2000" dirty="0">
              <a:solidFill>
                <a:schemeClr val="bg1"/>
              </a:solidFill>
              <a:effectLst>
                <a:outerShdw blurRad="38100" dist="38100" dir="2700000" algn="tl">
                  <a:srgbClr val="000000">
                    <a:alpha val="43137"/>
                  </a:srgbClr>
                </a:outerShdw>
              </a:effectLst>
              <a:latin typeface="Barlow Semi Condensed" panose="020B0604020202020204" charset="0"/>
            </a:endParaRPr>
          </a:p>
          <a:p>
            <a:pPr marL="342900" indent="-342900" fontAlgn="base">
              <a:buFont typeface="Wingdings" panose="05000000000000000000" pitchFamily="2" charset="2"/>
              <a:buChar char="§"/>
            </a:pP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CPU: </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rPr>
              <a:t>1 GHz </a:t>
            </a:r>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rPr>
              <a:t>trở</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rPr>
              <a:t>lên</a:t>
            </a:r>
            <a:endPar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endParaRPr>
          </a:p>
          <a:p>
            <a:pPr marL="342900" indent="-342900" fontAlgn="base">
              <a:buFont typeface="Wingdings" panose="05000000000000000000" pitchFamily="2" charset="2"/>
              <a:buChar char="§"/>
            </a:pPr>
            <a:endParaRPr lang="vi-VN" sz="2000" dirty="0">
              <a:solidFill>
                <a:schemeClr val="bg1"/>
              </a:solidFill>
              <a:effectLst>
                <a:outerShdw blurRad="38100" dist="38100" dir="2700000" algn="tl">
                  <a:srgbClr val="000000">
                    <a:alpha val="43137"/>
                  </a:srgbClr>
                </a:outerShdw>
              </a:effectLst>
              <a:latin typeface="Barlow Semi Condensed" panose="020B0604020202020204" charset="0"/>
            </a:endParaRPr>
          </a:p>
          <a:p>
            <a:pPr marL="342900" indent="-342900" fontAlgn="base">
              <a:buFont typeface="Wingdings" panose="05000000000000000000" pitchFamily="2" charset="2"/>
              <a:buChar char="§"/>
            </a:pP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RAM: </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rPr>
              <a:t>1GB</a:t>
            </a:r>
            <a:r>
              <a:rPr lang="vi-VN" sz="2000" dirty="0" smtClean="0">
                <a:solidFill>
                  <a:schemeClr val="bg1"/>
                </a:solidFill>
                <a:effectLst>
                  <a:outerShdw blurRad="38100" dist="38100" dir="2700000" algn="tl">
                    <a:srgbClr val="000000">
                      <a:alpha val="43137"/>
                    </a:srgbClr>
                  </a:outerShdw>
                </a:effectLst>
                <a:latin typeface="Barlow Semi Condensed" panose="020B0604020202020204" charset="0"/>
              </a:rPr>
              <a:t> </a:t>
            </a: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trở lên</a:t>
            </a:r>
            <a:r>
              <a:rPr lang="vi-VN" sz="2000" dirty="0" smtClean="0">
                <a:solidFill>
                  <a:schemeClr val="bg1"/>
                </a:solidFill>
                <a:effectLst>
                  <a:outerShdw blurRad="38100" dist="38100" dir="2700000" algn="tl">
                    <a:srgbClr val="000000">
                      <a:alpha val="43137"/>
                    </a:srgbClr>
                  </a:outerShdw>
                </a:effectLst>
                <a:latin typeface="Barlow Semi Condensed" panose="020B0604020202020204" charset="0"/>
              </a:rPr>
              <a:t>.</a:t>
            </a:r>
            <a:endPar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endParaRPr>
          </a:p>
          <a:p>
            <a:pPr marL="342900" indent="-342900" fontAlgn="base">
              <a:buFont typeface="Wingdings" panose="05000000000000000000" pitchFamily="2" charset="2"/>
              <a:buChar char="§"/>
            </a:pPr>
            <a:endParaRPr lang="vi-VN" sz="2000" dirty="0">
              <a:solidFill>
                <a:schemeClr val="bg1"/>
              </a:solidFill>
              <a:effectLst>
                <a:outerShdw blurRad="38100" dist="38100" dir="2700000" algn="tl">
                  <a:srgbClr val="000000">
                    <a:alpha val="43137"/>
                  </a:srgbClr>
                </a:outerShdw>
              </a:effectLst>
              <a:latin typeface="Barlow Semi Condensed" panose="020B0604020202020204" charset="0"/>
            </a:endParaRPr>
          </a:p>
          <a:p>
            <a:pPr marL="342900" indent="-342900" fontAlgn="base">
              <a:buFont typeface="Wingdings" panose="05000000000000000000" pitchFamily="2" charset="2"/>
              <a:buChar char="§"/>
            </a:pP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Dung lượng ổ cứng tối thiểu </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rPr>
              <a:t>512</a:t>
            </a:r>
            <a:r>
              <a:rPr lang="vi-VN" sz="2000" dirty="0" smtClean="0">
                <a:solidFill>
                  <a:schemeClr val="bg1"/>
                </a:solidFill>
                <a:effectLst>
                  <a:outerShdw blurRad="38100" dist="38100" dir="2700000" algn="tl">
                    <a:srgbClr val="000000">
                      <a:alpha val="43137"/>
                    </a:srgbClr>
                  </a:outerShdw>
                </a:effectLst>
                <a:latin typeface="Barlow Semi Condensed" panose="020B0604020202020204" charset="0"/>
              </a:rPr>
              <a:t>MB</a:t>
            </a: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a:t>
            </a:r>
          </a:p>
          <a:p>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7812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Tải</a:t>
            </a:r>
            <a:r>
              <a:rPr lang="en-US" dirty="0" smtClean="0"/>
              <a:t> </a:t>
            </a:r>
            <a:r>
              <a:rPr lang="en-US" dirty="0" err="1" smtClean="0"/>
              <a:t>về</a:t>
            </a:r>
            <a:r>
              <a:rPr lang="en-US" dirty="0" smtClean="0"/>
              <a:t> </a:t>
            </a:r>
            <a:r>
              <a:rPr lang="en-US" dirty="0" err="1" smtClean="0"/>
              <a:t>và</a:t>
            </a:r>
            <a:r>
              <a:rPr lang="en-US" dirty="0" smtClean="0"/>
              <a:t> </a:t>
            </a:r>
            <a:r>
              <a:rPr lang="en-US" dirty="0" err="1" smtClean="0"/>
              <a:t>Cài</a:t>
            </a:r>
            <a:r>
              <a:rPr lang="en-US" dirty="0" smtClean="0"/>
              <a:t> </a:t>
            </a:r>
            <a:r>
              <a:rPr lang="en-US" dirty="0" err="1" smtClean="0"/>
              <a:t>đặt</a:t>
            </a:r>
            <a:r>
              <a:rPr lang="en-US" dirty="0" smtClean="0"/>
              <a:t> PostgreSQL</a:t>
            </a:r>
            <a:endParaRPr lang="en-US" dirty="0"/>
          </a:p>
        </p:txBody>
      </p:sp>
      <p:sp>
        <p:nvSpPr>
          <p:cNvPr id="3" name="TextBox 2"/>
          <p:cNvSpPr txBox="1"/>
          <p:nvPr/>
        </p:nvSpPr>
        <p:spPr>
          <a:xfrm>
            <a:off x="495107" y="1096449"/>
            <a:ext cx="7768676" cy="400110"/>
          </a:xfrm>
          <a:prstGeom prst="rect">
            <a:avLst/>
          </a:prstGeom>
          <a:noFill/>
        </p:spPr>
        <p:txBody>
          <a:bodyPr wrap="square" rtlCol="0">
            <a:spAutoFit/>
          </a:bodyPr>
          <a:lstStyle/>
          <a:p>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Link download :  </a:t>
            </a:r>
            <a:r>
              <a:rPr lang="en-US" dirty="0" smtClean="0">
                <a:solidFill>
                  <a:schemeClr val="bg1"/>
                </a:solidFill>
              </a:rPr>
              <a:t>https://www.enterprisedb.com/downloads/postgres-postgresql-downloads</a:t>
            </a:r>
            <a:endParaRPr lang="en-US" dirty="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endParaRPr>
          </a:p>
        </p:txBody>
      </p:sp>
      <p:pic>
        <p:nvPicPr>
          <p:cNvPr id="5" name="Picture 4"/>
          <p:cNvPicPr>
            <a:picLocks noChangeAspect="1"/>
          </p:cNvPicPr>
          <p:nvPr/>
        </p:nvPicPr>
        <p:blipFill>
          <a:blip r:embed="rId2"/>
          <a:stretch>
            <a:fillRect/>
          </a:stretch>
        </p:blipFill>
        <p:spPr>
          <a:xfrm>
            <a:off x="1400586" y="1633292"/>
            <a:ext cx="6342727" cy="34171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1277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Tải</a:t>
            </a:r>
            <a:r>
              <a:rPr lang="en-US" dirty="0"/>
              <a:t> </a:t>
            </a:r>
            <a:r>
              <a:rPr lang="en-US" dirty="0" err="1"/>
              <a:t>về</a:t>
            </a:r>
            <a:r>
              <a:rPr lang="en-US" dirty="0"/>
              <a:t> </a:t>
            </a:r>
            <a:r>
              <a:rPr lang="en-US" dirty="0" err="1"/>
              <a:t>và</a:t>
            </a:r>
            <a:r>
              <a:rPr lang="en-US" dirty="0"/>
              <a:t> </a:t>
            </a:r>
            <a:r>
              <a:rPr lang="en-US" dirty="0" err="1"/>
              <a:t>Cài</a:t>
            </a:r>
            <a:r>
              <a:rPr lang="en-US" dirty="0"/>
              <a:t> </a:t>
            </a:r>
            <a:r>
              <a:rPr lang="en-US" dirty="0" err="1"/>
              <a:t>đặt</a:t>
            </a:r>
            <a:r>
              <a:rPr lang="en-US" dirty="0"/>
              <a:t> PostgreSQL</a:t>
            </a:r>
          </a:p>
        </p:txBody>
      </p:sp>
      <p:pic>
        <p:nvPicPr>
          <p:cNvPr id="2050" name="Picture 2" descr="https://lh6.googleusercontent.com/pkB66ydLxfsqyjJTkMxaqUzE6ZefnKVULbwqHUpOKq-ts2DGyZux4zFeUkKl3-_ePgvNDehFtszWkOTHqJHNT3nMhcF4jhGYuMknPHPsRLsdBrYkjhzgxNzl7H7RZLnLJu4ZBrU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043" y="1633292"/>
            <a:ext cx="4447039" cy="3462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0349" y="1109841"/>
            <a:ext cx="3674404" cy="400110"/>
          </a:xfrm>
          <a:prstGeom prst="rect">
            <a:avLst/>
          </a:prstGeom>
          <a:noFill/>
        </p:spPr>
        <p:txBody>
          <a:bodyPr wrap="none" rtlCol="0">
            <a:spAutoFit/>
          </a:bodyPr>
          <a:lstStyle/>
          <a:p>
            <a:r>
              <a:rPr lang="en-US" sz="2000" dirty="0" err="1">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Thiết</a:t>
            </a:r>
            <a:r>
              <a:rPr lang="en-US" sz="2000" dirty="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 </a:t>
            </a:r>
            <a:r>
              <a:rPr lang="en-US" sz="2000" dirty="0" err="1">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lập</a:t>
            </a:r>
            <a:r>
              <a:rPr lang="en-US" sz="2000" dirty="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 password </a:t>
            </a:r>
            <a:r>
              <a:rPr lang="en-US" sz="2000" dirty="0" err="1">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cho</a:t>
            </a:r>
            <a:r>
              <a:rPr lang="en-US" sz="2000" dirty="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 PostgreSQL</a:t>
            </a:r>
          </a:p>
        </p:txBody>
      </p:sp>
    </p:spTree>
    <p:extLst>
      <p:ext uri="{BB962C8B-B14F-4D97-AF65-F5344CB8AC3E}">
        <p14:creationId xmlns:p14="http://schemas.microsoft.com/office/powerpoint/2010/main" val="337995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Tải</a:t>
            </a:r>
            <a:r>
              <a:rPr lang="en-US" dirty="0"/>
              <a:t> </a:t>
            </a:r>
            <a:r>
              <a:rPr lang="en-US" dirty="0" err="1"/>
              <a:t>về</a:t>
            </a:r>
            <a:r>
              <a:rPr lang="en-US" dirty="0"/>
              <a:t> </a:t>
            </a:r>
            <a:r>
              <a:rPr lang="en-US" dirty="0" err="1"/>
              <a:t>và</a:t>
            </a:r>
            <a:r>
              <a:rPr lang="en-US" dirty="0"/>
              <a:t> </a:t>
            </a:r>
            <a:r>
              <a:rPr lang="en-US" dirty="0" err="1"/>
              <a:t>Cài</a:t>
            </a:r>
            <a:r>
              <a:rPr lang="en-US" dirty="0"/>
              <a:t> </a:t>
            </a:r>
            <a:r>
              <a:rPr lang="en-US" dirty="0" err="1"/>
              <a:t>đặt</a:t>
            </a:r>
            <a:r>
              <a:rPr lang="en-US" dirty="0"/>
              <a:t> PostgreSQL</a:t>
            </a:r>
          </a:p>
        </p:txBody>
      </p:sp>
      <p:pic>
        <p:nvPicPr>
          <p:cNvPr id="3074" name="Picture 2" descr="https://lh5.googleusercontent.com/MP19E2k42tvImYJWaIXISp1IY4KzrWyBSFErVyWUgTEBJ1mixvUqLXcl-zioSNUwCH8Ih99aRz-Rzwkmm8ifLUHeMXZs64h5Cr3WsOYjF6B_vgx4mOciwjKwfx6vJ267FXEa9v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516" y="1476462"/>
            <a:ext cx="4590868" cy="36029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7132" y="1076352"/>
            <a:ext cx="1874231" cy="400110"/>
          </a:xfrm>
          <a:prstGeom prst="rect">
            <a:avLst/>
          </a:prstGeom>
          <a:noFill/>
        </p:spPr>
        <p:txBody>
          <a:bodyPr wrap="none" rtlCol="0">
            <a:spAutoFit/>
          </a:bodyPr>
          <a:lstStyle/>
          <a:p>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Hoàn</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tất</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cài</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đặt</a:t>
            </a:r>
            <a:r>
              <a:rPr lang="en-US" sz="2000" dirty="0" smtClean="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rPr>
              <a:t>: </a:t>
            </a:r>
            <a:endParaRPr lang="en-US" sz="2000" dirty="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endParaRPr>
          </a:p>
        </p:txBody>
      </p:sp>
    </p:spTree>
    <p:extLst>
      <p:ext uri="{BB962C8B-B14F-4D97-AF65-F5344CB8AC3E}">
        <p14:creationId xmlns:p14="http://schemas.microsoft.com/office/powerpoint/2010/main" val="885749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Tải</a:t>
            </a:r>
            <a:r>
              <a:rPr lang="en-US" dirty="0"/>
              <a:t> </a:t>
            </a:r>
            <a:r>
              <a:rPr lang="en-US" dirty="0" err="1"/>
              <a:t>về</a:t>
            </a:r>
            <a:r>
              <a:rPr lang="en-US" dirty="0"/>
              <a:t> </a:t>
            </a:r>
            <a:r>
              <a:rPr lang="en-US" dirty="0" err="1"/>
              <a:t>và</a:t>
            </a:r>
            <a:r>
              <a:rPr lang="en-US" dirty="0"/>
              <a:t> </a:t>
            </a:r>
            <a:r>
              <a:rPr lang="en-US" dirty="0" err="1"/>
              <a:t>Cài</a:t>
            </a:r>
            <a:r>
              <a:rPr lang="en-US" dirty="0"/>
              <a:t> </a:t>
            </a:r>
            <a:r>
              <a:rPr lang="en-US" dirty="0" err="1"/>
              <a:t>đặt</a:t>
            </a:r>
            <a:r>
              <a:rPr lang="en-US" dirty="0"/>
              <a:t> PostgreSQL</a:t>
            </a:r>
          </a:p>
        </p:txBody>
      </p:sp>
      <p:pic>
        <p:nvPicPr>
          <p:cNvPr id="1026" name="Picture 2" descr="https://lh6.googleusercontent.com/31cjtzTOMJ64Jj57ttH-hOpcvq5CAMu4ztDyzIbBMbagJ3SkfvsCTb75tF9yYvwTu93OMt-2ifqSxFGUDJNCx7zu-7ZSMsrPMK5Vj-Gd2kFD6kIeWbc_Ne_iHy9XQJpyc5N4S-G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123" y="1549402"/>
            <a:ext cx="6109654" cy="34810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31178" y="1149292"/>
            <a:ext cx="2876108" cy="400110"/>
          </a:xfrm>
          <a:prstGeom prst="rect">
            <a:avLst/>
          </a:prstGeom>
          <a:noFill/>
        </p:spPr>
        <p:txBody>
          <a:bodyPr wrap="none" rtlCol="0">
            <a:spAutoFit/>
          </a:bodyPr>
          <a:lstStyle/>
          <a:p>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Mở</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pgAdmin4          </a:t>
            </a:r>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nhập</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mật</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khẩu</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a:t>
            </a:r>
            <a:endParaRPr lang="en-US" sz="2000" dirty="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endParaRPr>
          </a:p>
        </p:txBody>
      </p:sp>
      <p:sp>
        <p:nvSpPr>
          <p:cNvPr id="6" name="Right Arrow 5"/>
          <p:cNvSpPr/>
          <p:nvPr/>
        </p:nvSpPr>
        <p:spPr>
          <a:xfrm>
            <a:off x="2164360" y="1333850"/>
            <a:ext cx="260058" cy="45719"/>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298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Tải</a:t>
            </a:r>
            <a:r>
              <a:rPr lang="en-US" dirty="0"/>
              <a:t> </a:t>
            </a:r>
            <a:r>
              <a:rPr lang="en-US" dirty="0" err="1"/>
              <a:t>về</a:t>
            </a:r>
            <a:r>
              <a:rPr lang="en-US" dirty="0"/>
              <a:t> </a:t>
            </a:r>
            <a:r>
              <a:rPr lang="en-US" dirty="0" err="1"/>
              <a:t>và</a:t>
            </a:r>
            <a:r>
              <a:rPr lang="en-US" dirty="0"/>
              <a:t> </a:t>
            </a:r>
            <a:r>
              <a:rPr lang="en-US" dirty="0" err="1"/>
              <a:t>Cài</a:t>
            </a:r>
            <a:r>
              <a:rPr lang="en-US" dirty="0"/>
              <a:t> </a:t>
            </a:r>
            <a:r>
              <a:rPr lang="en-US" dirty="0" err="1"/>
              <a:t>đặt</a:t>
            </a:r>
            <a:r>
              <a:rPr lang="en-US" dirty="0"/>
              <a:t> PostgreSQL</a:t>
            </a:r>
          </a:p>
        </p:txBody>
      </p:sp>
      <p:sp>
        <p:nvSpPr>
          <p:cNvPr id="4" name="TextBox 3"/>
          <p:cNvSpPr txBox="1"/>
          <p:nvPr/>
        </p:nvSpPr>
        <p:spPr>
          <a:xfrm>
            <a:off x="687898" y="1039815"/>
            <a:ext cx="1675459" cy="400110"/>
          </a:xfrm>
          <a:prstGeom prst="rect">
            <a:avLst/>
          </a:prstGeom>
          <a:noFill/>
        </p:spPr>
        <p:txBody>
          <a:bodyPr wrap="none" rtlCol="0">
            <a:spAutoFit/>
          </a:bodyPr>
          <a:lstStyle/>
          <a:p>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Màn</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hình</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làm</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a:t>
            </a:r>
            <a:r>
              <a:rPr lang="en-US" sz="2000" dirty="0" err="1"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việc</a:t>
            </a:r>
            <a:r>
              <a:rPr lang="en-US" sz="2000" dirty="0" smtClean="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rPr>
              <a:t>: </a:t>
            </a:r>
            <a:endParaRPr lang="en-US" sz="2000" dirty="0">
              <a:solidFill>
                <a:schemeClr val="bg1"/>
              </a:solidFill>
              <a:effectLst>
                <a:outerShdw blurRad="38100" dist="38100" dir="2700000" algn="tl">
                  <a:srgbClr val="000000">
                    <a:alpha val="43137"/>
                  </a:srgbClr>
                </a:outerShdw>
              </a:effectLst>
              <a:latin typeface="Saira Extra Condensed" panose="020B0604020202020204" charset="0"/>
              <a:cs typeface="Saira Extra Condensed" panose="020B0604020202020204" charset="0"/>
            </a:endParaRPr>
          </a:p>
        </p:txBody>
      </p:sp>
      <p:pic>
        <p:nvPicPr>
          <p:cNvPr id="5" name="Picture 4"/>
          <p:cNvPicPr>
            <a:picLocks noChangeAspect="1"/>
          </p:cNvPicPr>
          <p:nvPr/>
        </p:nvPicPr>
        <p:blipFill>
          <a:blip r:embed="rId2"/>
          <a:stretch>
            <a:fillRect/>
          </a:stretch>
        </p:blipFill>
        <p:spPr>
          <a:xfrm>
            <a:off x="1208182" y="1439925"/>
            <a:ext cx="6727536" cy="36244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985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45"/>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spc="300" dirty="0" smtClean="0"/>
              <a:t>THÀNH VIÊN</a:t>
            </a:r>
            <a:endParaRPr sz="3600" spc="300" dirty="0"/>
          </a:p>
        </p:txBody>
      </p:sp>
      <p:sp>
        <p:nvSpPr>
          <p:cNvPr id="857" name="Google Shape;857;p45"/>
          <p:cNvSpPr txBox="1">
            <a:spLocks noGrp="1"/>
          </p:cNvSpPr>
          <p:nvPr>
            <p:ph type="ctrTitle"/>
          </p:nvPr>
        </p:nvSpPr>
        <p:spPr>
          <a:xfrm>
            <a:off x="2840588" y="2555743"/>
            <a:ext cx="3128258" cy="644700"/>
          </a:xfrm>
          <a:prstGeom prst="rect">
            <a:avLst/>
          </a:prstGeom>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s" sz="2800" dirty="0" smtClean="0">
                <a:latin typeface="Saira Extra Condensed" charset="0"/>
                <a:ea typeface="Saira ExtraCondensed Medium"/>
                <a:cs typeface="Saira Extra Condensed" charset="0"/>
                <a:sym typeface="Saira ExtraCondensed Medium"/>
              </a:rPr>
              <a:t>LÊ VĂN HIẾU</a:t>
            </a:r>
            <a:endParaRPr sz="2800" dirty="0">
              <a:solidFill>
                <a:srgbClr val="FFFFFF"/>
              </a:solidFill>
              <a:latin typeface="Saira Extra Condensed" charset="0"/>
              <a:ea typeface="Saira ExtraCondensed Medium"/>
              <a:cs typeface="Saira Extra Condensed" charset="0"/>
              <a:sym typeface="Saira ExtraCondensed Medium"/>
            </a:endParaRPr>
          </a:p>
        </p:txBody>
      </p:sp>
      <p:sp>
        <p:nvSpPr>
          <p:cNvPr id="858" name="Google Shape;858;p45"/>
          <p:cNvSpPr txBox="1">
            <a:spLocks noGrp="1"/>
          </p:cNvSpPr>
          <p:nvPr>
            <p:ph type="ctrTitle" idx="4294967295"/>
          </p:nvPr>
        </p:nvSpPr>
        <p:spPr>
          <a:xfrm>
            <a:off x="2840588" y="1598458"/>
            <a:ext cx="3128258" cy="644700"/>
          </a:xfrm>
          <a:prstGeom prst="rect">
            <a:avLst/>
          </a:prstGeom>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solidFill>
                  <a:srgbClr val="FFFFFF"/>
                </a:solidFill>
                <a:latin typeface="Saira Extra Condensed" charset="0"/>
                <a:ea typeface="Saira ExtraCondensed Medium"/>
                <a:cs typeface="Saira Extra Condensed" charset="0"/>
                <a:sym typeface="Saira ExtraCondensed Medium"/>
              </a:rPr>
              <a:t>NGUYỄN VĂN THẮNG EM</a:t>
            </a:r>
            <a:endParaRPr dirty="0">
              <a:solidFill>
                <a:srgbClr val="FFFFFF"/>
              </a:solidFill>
              <a:latin typeface="Saira Extra Condensed" charset="0"/>
              <a:ea typeface="Saira ExtraCondensed Medium"/>
              <a:cs typeface="Saira Extra Condensed" charset="0"/>
              <a:sym typeface="Saira ExtraCondensed Medium"/>
            </a:endParaRPr>
          </a:p>
        </p:txBody>
      </p:sp>
      <p:sp>
        <p:nvSpPr>
          <p:cNvPr id="14" name="Google Shape;858;p45"/>
          <p:cNvSpPr txBox="1">
            <a:spLocks/>
          </p:cNvSpPr>
          <p:nvPr/>
        </p:nvSpPr>
        <p:spPr>
          <a:xfrm>
            <a:off x="2840588" y="3513028"/>
            <a:ext cx="3128258" cy="644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Saira ExtraCondensed SemiBold"/>
              <a:buNone/>
              <a:defRPr sz="2800" b="0" i="0" u="none" strike="noStrike" cap="none">
                <a:solidFill>
                  <a:srgbClr val="434343"/>
                </a:solidFill>
                <a:latin typeface="Saira ExtraCondensed SemiBold"/>
                <a:ea typeface="Saira ExtraCondensed SemiBold"/>
                <a:cs typeface="Saira ExtraCondensed SemiBold"/>
                <a:sym typeface="Saira ExtraCondensed SemiBold"/>
              </a:defRPr>
            </a:lvl1pPr>
            <a:lvl2pPr marR="0" lvl="1"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2pPr>
            <a:lvl3pPr marR="0" lvl="2"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3pPr>
            <a:lvl4pPr marR="0" lvl="3"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4pPr>
            <a:lvl5pPr marR="0" lvl="4"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5pPr>
            <a:lvl6pPr marR="0" lvl="5"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6pPr>
            <a:lvl7pPr marR="0" lvl="6"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7pPr>
            <a:lvl8pPr marR="0" lvl="7"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8pPr>
            <a:lvl9pPr marR="0" lvl="8" algn="l" rtl="0">
              <a:lnSpc>
                <a:spcPct val="100000"/>
              </a:lnSpc>
              <a:spcBef>
                <a:spcPts val="0"/>
              </a:spcBef>
              <a:spcAft>
                <a:spcPts val="0"/>
              </a:spcAft>
              <a:buClr>
                <a:srgbClr val="666666"/>
              </a:buClr>
              <a:buSzPts val="2800"/>
              <a:buFont typeface="Squada One"/>
              <a:buNone/>
              <a:defRPr sz="2800" b="0" i="0" u="none" strike="noStrike" cap="none">
                <a:solidFill>
                  <a:srgbClr val="666666"/>
                </a:solidFill>
                <a:latin typeface="Squada One"/>
                <a:ea typeface="Squada One"/>
                <a:cs typeface="Squada One"/>
                <a:sym typeface="Squada One"/>
              </a:defRPr>
            </a:lvl9pPr>
          </a:lstStyle>
          <a:p>
            <a:pPr algn="ctr"/>
            <a:r>
              <a:rPr lang="en-US" dirty="0" smtClean="0">
                <a:solidFill>
                  <a:srgbClr val="FFFFFF"/>
                </a:solidFill>
                <a:latin typeface="Saira Extra Condensed" charset="0"/>
                <a:ea typeface="Saira ExtraCondensed Medium"/>
                <a:cs typeface="Saira Extra Condensed" charset="0"/>
                <a:sym typeface="Saira ExtraCondensed Medium"/>
              </a:rPr>
              <a:t>BÙI NGUYỄN MINH DƯƠNG</a:t>
            </a:r>
            <a:endParaRPr lang="en-US" dirty="0">
              <a:solidFill>
                <a:srgbClr val="FFFFFF"/>
              </a:solidFill>
              <a:latin typeface="Saira Extra Condensed" charset="0"/>
              <a:ea typeface="Saira ExtraCondensed Medium"/>
              <a:cs typeface="Saira Extra Condensed" charset="0"/>
              <a:sym typeface="Saira ExtraCondensed Medium"/>
            </a:endParaRPr>
          </a:p>
        </p:txBody>
      </p:sp>
    </p:spTree>
    <p:extLst>
      <p:ext uri="{BB962C8B-B14F-4D97-AF65-F5344CB8AC3E}">
        <p14:creationId xmlns:p14="http://schemas.microsoft.com/office/powerpoint/2010/main" val="403224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30"/>
          <p:cNvPicPr preferRelativeResize="0"/>
          <p:nvPr/>
        </p:nvPicPr>
        <p:blipFill>
          <a:blip r:embed="rId3">
            <a:alphaModFix/>
          </a:blip>
          <a:stretch>
            <a:fillRect/>
          </a:stretch>
        </p:blipFill>
        <p:spPr>
          <a:xfrm flipH="1">
            <a:off x="4642295" y="1144430"/>
            <a:ext cx="3442363" cy="3151851"/>
          </a:xfrm>
          <a:prstGeom prst="rect">
            <a:avLst/>
          </a:prstGeom>
          <a:noFill/>
          <a:ln>
            <a:noFill/>
          </a:ln>
        </p:spPr>
      </p:pic>
      <p:sp>
        <p:nvSpPr>
          <p:cNvPr id="493" name="Google Shape;493;p30"/>
          <p:cNvSpPr txBox="1">
            <a:spLocks noGrp="1"/>
          </p:cNvSpPr>
          <p:nvPr>
            <p:ph type="ctrTitle" idx="2"/>
          </p:nvPr>
        </p:nvSpPr>
        <p:spPr>
          <a:xfrm>
            <a:off x="2102538" y="3298591"/>
            <a:ext cx="270845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400" dirty="0" smtClean="0"/>
              <a:t>CÁC THAO TÁC CƠ BẢN TRÊN PostgreSQL</a:t>
            </a:r>
            <a:endParaRPr sz="4400" dirty="0"/>
          </a:p>
        </p:txBody>
      </p:sp>
      <p:sp>
        <p:nvSpPr>
          <p:cNvPr id="494" name="Google Shape;494;p30"/>
          <p:cNvSpPr txBox="1">
            <a:spLocks noGrp="1"/>
          </p:cNvSpPr>
          <p:nvPr>
            <p:ph type="title"/>
          </p:nvPr>
        </p:nvSpPr>
        <p:spPr>
          <a:xfrm>
            <a:off x="303938" y="1858700"/>
            <a:ext cx="1444800" cy="1619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sz="6600" dirty="0"/>
              <a:t>03</a:t>
            </a:r>
            <a:endParaRPr sz="6600" dirty="0"/>
          </a:p>
        </p:txBody>
      </p:sp>
    </p:spTree>
    <p:extLst>
      <p:ext uri="{BB962C8B-B14F-4D97-AF65-F5344CB8AC3E}">
        <p14:creationId xmlns:p14="http://schemas.microsoft.com/office/powerpoint/2010/main" val="1937767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03.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trên</a:t>
            </a:r>
            <a:r>
              <a:rPr lang="en-US" dirty="0" smtClean="0"/>
              <a:t> PostgreSQL</a:t>
            </a:r>
            <a:endParaRPr lang="en-US" dirty="0"/>
          </a:p>
        </p:txBody>
      </p:sp>
      <p:pic>
        <p:nvPicPr>
          <p:cNvPr id="6" name="Picture 5"/>
          <p:cNvPicPr>
            <a:picLocks noChangeAspect="1"/>
          </p:cNvPicPr>
          <p:nvPr/>
        </p:nvPicPr>
        <p:blipFill>
          <a:blip r:embed="rId2"/>
          <a:stretch>
            <a:fillRect/>
          </a:stretch>
        </p:blipFill>
        <p:spPr>
          <a:xfrm>
            <a:off x="771475" y="1764660"/>
            <a:ext cx="7600950" cy="3124200"/>
          </a:xfrm>
          <a:prstGeom prst="rect">
            <a:avLst/>
          </a:prstGeom>
        </p:spPr>
      </p:pic>
      <p:sp>
        <p:nvSpPr>
          <p:cNvPr id="7" name="TextBox 6"/>
          <p:cNvSpPr txBox="1"/>
          <p:nvPr/>
        </p:nvSpPr>
        <p:spPr>
          <a:xfrm>
            <a:off x="704675" y="1082180"/>
            <a:ext cx="4222631" cy="400110"/>
          </a:xfrm>
          <a:prstGeom prst="rect">
            <a:avLst/>
          </a:prstGeom>
          <a:noFill/>
        </p:spPr>
        <p:txBody>
          <a:bodyPr wrap="none" rtlCol="0">
            <a:spAutoFit/>
          </a:bodyPr>
          <a:lstStyle/>
          <a:p>
            <a:r>
              <a:rPr lang="en-US" sz="2000" dirty="0" err="1" smtClean="0">
                <a:solidFill>
                  <a:schemeClr val="bg1"/>
                </a:solidFill>
                <a:latin typeface="Barlow Semi Condensed" panose="020B0604020202020204" charset="0"/>
              </a:rPr>
              <a:t>Các</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câu</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lệnh</a:t>
            </a:r>
            <a:r>
              <a:rPr lang="en-US" sz="2000" dirty="0" smtClean="0">
                <a:solidFill>
                  <a:schemeClr val="bg1"/>
                </a:solidFill>
                <a:latin typeface="Barlow Semi Condensed" panose="020B0604020202020204" charset="0"/>
              </a:rPr>
              <a:t> Query: </a:t>
            </a:r>
            <a:r>
              <a:rPr lang="en-US" sz="2000" dirty="0" err="1" smtClean="0">
                <a:solidFill>
                  <a:schemeClr val="bg1"/>
                </a:solidFill>
                <a:latin typeface="Barlow Semi Condensed" panose="020B0604020202020204" charset="0"/>
              </a:rPr>
              <a:t>Tương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tự</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như</a:t>
            </a:r>
            <a:r>
              <a:rPr lang="en-US" sz="2000" dirty="0" smtClean="0">
                <a:solidFill>
                  <a:schemeClr val="bg1"/>
                </a:solidFill>
                <a:latin typeface="Barlow Semi Condensed" panose="020B0604020202020204" charset="0"/>
              </a:rPr>
              <a:t> MySQL </a:t>
            </a:r>
            <a:endParaRPr lang="en-US" sz="20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231369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2"/>
          <p:cNvSpPr txBox="1">
            <a:spLocks noGrp="1"/>
          </p:cNvSpPr>
          <p:nvPr>
            <p:ph type="ctrTitle" idx="2"/>
          </p:nvPr>
        </p:nvSpPr>
        <p:spPr>
          <a:xfrm flipH="1">
            <a:off x="5006375" y="2120507"/>
            <a:ext cx="2117100" cy="179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t>XÂY DỰNG HỆ THỐNG WEBSITE</a:t>
            </a:r>
            <a:endParaRPr dirty="0"/>
          </a:p>
        </p:txBody>
      </p:sp>
      <p:pic>
        <p:nvPicPr>
          <p:cNvPr id="789" name="Google Shape;789;p42"/>
          <p:cNvPicPr preferRelativeResize="0"/>
          <p:nvPr/>
        </p:nvPicPr>
        <p:blipFill>
          <a:blip r:embed="rId3">
            <a:alphaModFix/>
          </a:blip>
          <a:stretch>
            <a:fillRect/>
          </a:stretch>
        </p:blipFill>
        <p:spPr>
          <a:xfrm>
            <a:off x="828500" y="1040000"/>
            <a:ext cx="3500699" cy="3063599"/>
          </a:xfrm>
          <a:prstGeom prst="rect">
            <a:avLst/>
          </a:prstGeom>
          <a:noFill/>
          <a:ln>
            <a:noFill/>
          </a:ln>
        </p:spPr>
      </p:pic>
      <p:sp>
        <p:nvSpPr>
          <p:cNvPr id="790" name="Google Shape;790;p42"/>
          <p:cNvSpPr txBox="1">
            <a:spLocks noGrp="1"/>
          </p:cNvSpPr>
          <p:nvPr>
            <p:ph type="title"/>
          </p:nvPr>
        </p:nvSpPr>
        <p:spPr>
          <a:xfrm flipH="1">
            <a:off x="7477262" y="1858700"/>
            <a:ext cx="1444800" cy="161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6000" dirty="0" smtClean="0"/>
              <a:t>04</a:t>
            </a:r>
            <a:endParaRPr sz="6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04. </a:t>
            </a:r>
            <a:r>
              <a:rPr lang="es" dirty="0" smtClean="0"/>
              <a:t>XÂY DỰNG WEBSITE BÁN HÀNG</a:t>
            </a:r>
            <a:endParaRPr dirty="0"/>
          </a:p>
        </p:txBody>
      </p:sp>
      <p:sp>
        <p:nvSpPr>
          <p:cNvPr id="3" name="Rectangle 2"/>
          <p:cNvSpPr/>
          <p:nvPr/>
        </p:nvSpPr>
        <p:spPr>
          <a:xfrm>
            <a:off x="4739950" y="1213868"/>
            <a:ext cx="4124130" cy="317009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effectLst>
                  <a:outerShdw blurRad="38100" dist="38100" dir="2700000" algn="tl">
                    <a:srgbClr val="000000">
                      <a:alpha val="43137"/>
                    </a:srgbClr>
                  </a:outerShdw>
                </a:effectLst>
                <a:latin typeface="Barlow Semi Condensed" charset="0"/>
              </a:rPr>
              <a:t>Ng</a:t>
            </a:r>
            <a:r>
              <a:rPr lang="vi-VN" sz="2000" dirty="0" smtClean="0">
                <a:solidFill>
                  <a:schemeClr val="bg1"/>
                </a:solidFill>
                <a:effectLst>
                  <a:outerShdw blurRad="38100" dist="38100" dir="2700000" algn="tl">
                    <a:srgbClr val="000000">
                      <a:alpha val="43137"/>
                    </a:srgbClr>
                  </a:outerShdw>
                </a:effectLst>
                <a:latin typeface="Barlow Semi Condensed" charset="0"/>
              </a:rPr>
              <a:t>ành </a:t>
            </a:r>
            <a:r>
              <a:rPr lang="vi-VN" sz="2000" dirty="0">
                <a:solidFill>
                  <a:schemeClr val="bg1"/>
                </a:solidFill>
                <a:effectLst>
                  <a:outerShdw blurRad="38100" dist="38100" dir="2700000" algn="tl">
                    <a:srgbClr val="000000">
                      <a:alpha val="43137"/>
                    </a:srgbClr>
                  </a:outerShdw>
                </a:effectLst>
                <a:latin typeface="Barlow Semi Condensed" charset="0"/>
              </a:rPr>
              <a:t>thương mại điện tử </a:t>
            </a:r>
            <a:r>
              <a:rPr lang="en-US" sz="2000" dirty="0" err="1" smtClean="0">
                <a:solidFill>
                  <a:schemeClr val="bg1"/>
                </a:solidFill>
                <a:effectLst>
                  <a:outerShdw blurRad="38100" dist="38100" dir="2700000" algn="tl">
                    <a:srgbClr val="000000">
                      <a:alpha val="43137"/>
                    </a:srgbClr>
                  </a:outerShdw>
                </a:effectLst>
                <a:latin typeface="Barlow Semi Condensed" charset="0"/>
              </a:rPr>
              <a:t>ngày</a:t>
            </a:r>
            <a:r>
              <a:rPr lang="en-US" sz="2000" dirty="0" smtClean="0">
                <a:solidFill>
                  <a:schemeClr val="bg1"/>
                </a:solidFill>
                <a:effectLst>
                  <a:outerShdw blurRad="38100" dist="38100" dir="2700000" algn="tl">
                    <a:srgbClr val="000000">
                      <a:alpha val="43137"/>
                    </a:srgbClr>
                  </a:outerShdw>
                </a:effectLst>
                <a:latin typeface="Barlow Semi Condensed" charset="0"/>
              </a:rPr>
              <a:t> </a:t>
            </a:r>
            <a:r>
              <a:rPr lang="en-US" sz="2000" dirty="0" err="1" smtClean="0">
                <a:solidFill>
                  <a:schemeClr val="bg1"/>
                </a:solidFill>
                <a:effectLst>
                  <a:outerShdw blurRad="38100" dist="38100" dir="2700000" algn="tl">
                    <a:srgbClr val="000000">
                      <a:alpha val="43137"/>
                    </a:srgbClr>
                  </a:outerShdw>
                </a:effectLst>
                <a:latin typeface="Barlow Semi Condensed" charset="0"/>
              </a:rPr>
              <a:t>một</a:t>
            </a:r>
            <a:r>
              <a:rPr lang="en-US" sz="2000" dirty="0" smtClean="0">
                <a:solidFill>
                  <a:schemeClr val="bg1"/>
                </a:solidFill>
                <a:effectLst>
                  <a:outerShdw blurRad="38100" dist="38100" dir="2700000" algn="tl">
                    <a:srgbClr val="000000">
                      <a:alpha val="43137"/>
                    </a:srgbClr>
                  </a:outerShdw>
                </a:effectLst>
                <a:latin typeface="Barlow Semi Condensed" charset="0"/>
              </a:rPr>
              <a:t> </a:t>
            </a:r>
            <a:r>
              <a:rPr lang="en-US" sz="2000" dirty="0" err="1" smtClean="0">
                <a:solidFill>
                  <a:schemeClr val="bg1"/>
                </a:solidFill>
                <a:effectLst>
                  <a:outerShdw blurRad="38100" dist="38100" dir="2700000" algn="tl">
                    <a:srgbClr val="000000">
                      <a:alpha val="43137"/>
                    </a:srgbClr>
                  </a:outerShdw>
                </a:effectLst>
                <a:latin typeface="Barlow Semi Condensed" charset="0"/>
              </a:rPr>
              <a:t>phát</a:t>
            </a:r>
            <a:r>
              <a:rPr lang="en-US" sz="2000" dirty="0" smtClean="0">
                <a:solidFill>
                  <a:schemeClr val="bg1"/>
                </a:solidFill>
                <a:effectLst>
                  <a:outerShdw blurRad="38100" dist="38100" dir="2700000" algn="tl">
                    <a:srgbClr val="000000">
                      <a:alpha val="43137"/>
                    </a:srgbClr>
                  </a:outerShdw>
                </a:effectLst>
                <a:latin typeface="Barlow Semi Condensed" charset="0"/>
              </a:rPr>
              <a:t> </a:t>
            </a:r>
            <a:r>
              <a:rPr lang="en-US" sz="2000" dirty="0" err="1" smtClean="0">
                <a:solidFill>
                  <a:schemeClr val="bg1"/>
                </a:solidFill>
                <a:effectLst>
                  <a:outerShdw blurRad="38100" dist="38100" dir="2700000" algn="tl">
                    <a:srgbClr val="000000">
                      <a:alpha val="43137"/>
                    </a:srgbClr>
                  </a:outerShdw>
                </a:effectLst>
                <a:latin typeface="Barlow Semi Condensed" charset="0"/>
              </a:rPr>
              <a:t>triển</a:t>
            </a:r>
            <a:r>
              <a:rPr lang="en-US" sz="2000" dirty="0" smtClean="0">
                <a:solidFill>
                  <a:schemeClr val="bg1"/>
                </a:solidFill>
                <a:effectLst>
                  <a:outerShdw blurRad="38100" dist="38100" dir="2700000" algn="tl">
                    <a:srgbClr val="000000">
                      <a:alpha val="43137"/>
                    </a:srgbClr>
                  </a:outerShdw>
                </a:effectLst>
                <a:latin typeface="Barlow Semi Condensed" charset="0"/>
              </a:rPr>
              <a:t> </a:t>
            </a:r>
            <a:r>
              <a:rPr lang="en-US" sz="2000" dirty="0" err="1" smtClean="0">
                <a:solidFill>
                  <a:schemeClr val="bg1"/>
                </a:solidFill>
                <a:effectLst>
                  <a:outerShdw blurRad="38100" dist="38100" dir="2700000" algn="tl">
                    <a:srgbClr val="000000">
                      <a:alpha val="43137"/>
                    </a:srgbClr>
                  </a:outerShdw>
                </a:effectLst>
                <a:latin typeface="Barlow Semi Condensed" charset="0"/>
              </a:rPr>
              <a:t>mạnh</a:t>
            </a:r>
            <a:r>
              <a:rPr lang="en-US" sz="2000" dirty="0" smtClean="0">
                <a:solidFill>
                  <a:schemeClr val="bg1"/>
                </a:solidFill>
                <a:effectLst>
                  <a:outerShdw blurRad="38100" dist="38100" dir="2700000" algn="tl">
                    <a:srgbClr val="000000">
                      <a:alpha val="43137"/>
                    </a:srgbClr>
                  </a:outerShdw>
                </a:effectLst>
                <a:latin typeface="Barlow Semi Condensed" charset="0"/>
              </a:rPr>
              <a:t> </a:t>
            </a:r>
            <a:r>
              <a:rPr lang="vi-VN" sz="2000" dirty="0" smtClean="0">
                <a:solidFill>
                  <a:schemeClr val="bg1"/>
                </a:solidFill>
                <a:effectLst>
                  <a:outerShdw blurRad="38100" dist="38100" dir="2700000" algn="tl">
                    <a:srgbClr val="000000">
                      <a:alpha val="43137"/>
                    </a:srgbClr>
                  </a:outerShdw>
                </a:effectLst>
                <a:latin typeface="Barlow Semi Condensed" charset="0"/>
              </a:rPr>
              <a:t>và </a:t>
            </a:r>
            <a:r>
              <a:rPr lang="vi-VN" sz="2000" dirty="0">
                <a:solidFill>
                  <a:schemeClr val="bg1"/>
                </a:solidFill>
                <a:effectLst>
                  <a:outerShdw blurRad="38100" dist="38100" dir="2700000" algn="tl">
                    <a:srgbClr val="000000">
                      <a:alpha val="43137"/>
                    </a:srgbClr>
                  </a:outerShdw>
                </a:effectLst>
                <a:latin typeface="Barlow Semi Condensed" charset="0"/>
              </a:rPr>
              <a:t>khẳng định giá trị trong nền kinh tế thị trường </a:t>
            </a:r>
            <a:r>
              <a:rPr lang="en-US" sz="2000" dirty="0" err="1" smtClean="0">
                <a:solidFill>
                  <a:schemeClr val="bg1"/>
                </a:solidFill>
                <a:effectLst>
                  <a:outerShdw blurRad="38100" dist="38100" dir="2700000" algn="tl">
                    <a:srgbClr val="000000">
                      <a:alpha val="43137"/>
                    </a:srgbClr>
                  </a:outerShdw>
                </a:effectLst>
                <a:latin typeface="Barlow Semi Condensed" charset="0"/>
              </a:rPr>
              <a:t>với</a:t>
            </a:r>
            <a:r>
              <a:rPr lang="en-US" sz="2000" dirty="0" smtClean="0">
                <a:solidFill>
                  <a:schemeClr val="bg1"/>
                </a:solidFill>
                <a:effectLst>
                  <a:outerShdw blurRad="38100" dist="38100" dir="2700000" algn="tl">
                    <a:srgbClr val="000000">
                      <a:alpha val="43137"/>
                    </a:srgbClr>
                  </a:outerShdw>
                </a:effectLst>
                <a:latin typeface="Barlow Semi Condensed" charset="0"/>
              </a:rPr>
              <a:t> m</a:t>
            </a:r>
            <a:r>
              <a:rPr lang="vi-VN" sz="2000" dirty="0" smtClean="0">
                <a:solidFill>
                  <a:schemeClr val="bg1"/>
                </a:solidFill>
                <a:effectLst>
                  <a:outerShdw blurRad="38100" dist="38100" dir="2700000" algn="tl">
                    <a:srgbClr val="000000">
                      <a:alpha val="43137"/>
                    </a:srgbClr>
                  </a:outerShdw>
                </a:effectLst>
                <a:latin typeface="Barlow Semi Condensed" charset="0"/>
              </a:rPr>
              <a:t>ột dịch </a:t>
            </a:r>
            <a:r>
              <a:rPr lang="vi-VN" sz="2000" dirty="0">
                <a:solidFill>
                  <a:schemeClr val="bg1"/>
                </a:solidFill>
                <a:effectLst>
                  <a:outerShdw blurRad="38100" dist="38100" dir="2700000" algn="tl">
                    <a:srgbClr val="000000">
                      <a:alpha val="43137"/>
                    </a:srgbClr>
                  </a:outerShdw>
                </a:effectLst>
                <a:latin typeface="Barlow Semi Condensed" charset="0"/>
              </a:rPr>
              <a:t>vụ thương mại phổ biến là dịch vụ bán hàng qua </a:t>
            </a:r>
            <a:r>
              <a:rPr lang="vi-VN" sz="2000" dirty="0" smtClean="0">
                <a:solidFill>
                  <a:schemeClr val="bg1"/>
                </a:solidFill>
                <a:effectLst>
                  <a:outerShdw blurRad="38100" dist="38100" dir="2700000" algn="tl">
                    <a:srgbClr val="000000">
                      <a:alpha val="43137"/>
                    </a:srgbClr>
                  </a:outerShdw>
                </a:effectLst>
                <a:latin typeface="Barlow Semi Condensed" charset="0"/>
              </a:rPr>
              <a:t>mạng</a:t>
            </a:r>
            <a:r>
              <a:rPr lang="en-US" sz="2000" dirty="0" smtClean="0">
                <a:solidFill>
                  <a:schemeClr val="bg1"/>
                </a:solidFill>
                <a:effectLst>
                  <a:outerShdw blurRad="38100" dist="38100" dir="2700000" algn="tl">
                    <a:srgbClr val="000000">
                      <a:alpha val="43137"/>
                    </a:srgbClr>
                  </a:outerShdw>
                </a:effectLst>
                <a:latin typeface="Barlow Semi Condensed" charset="0"/>
              </a:rPr>
              <a:t>. </a:t>
            </a:r>
            <a:r>
              <a:rPr lang="en-US" sz="2000" dirty="0" err="1" smtClean="0">
                <a:solidFill>
                  <a:schemeClr val="bg1"/>
                </a:solidFill>
                <a:effectLst>
                  <a:outerShdw blurRad="38100" dist="38100" dir="2700000" algn="tl">
                    <a:srgbClr val="000000">
                      <a:alpha val="43137"/>
                    </a:srgbClr>
                  </a:outerShdw>
                </a:effectLst>
                <a:latin typeface="Barlow Semi Condensed" charset="0"/>
              </a:rPr>
              <a:t>Giúp</a:t>
            </a:r>
            <a:r>
              <a:rPr lang="en-US" sz="2000" dirty="0" smtClean="0">
                <a:solidFill>
                  <a:schemeClr val="bg1"/>
                </a:solidFill>
                <a:effectLst>
                  <a:outerShdw blurRad="38100" dist="38100" dir="2700000" algn="tl">
                    <a:srgbClr val="000000">
                      <a:alpha val="43137"/>
                    </a:srgbClr>
                  </a:outerShdw>
                </a:effectLst>
                <a:latin typeface="Barlow Semi Condensed" charset="0"/>
              </a:rPr>
              <a:t> t</a:t>
            </a:r>
            <a:r>
              <a:rPr lang="vi-VN" sz="2000" dirty="0" smtClean="0">
                <a:solidFill>
                  <a:schemeClr val="bg1"/>
                </a:solidFill>
                <a:effectLst>
                  <a:outerShdw blurRad="38100" dist="38100" dir="2700000" algn="tl">
                    <a:srgbClr val="000000">
                      <a:alpha val="43137"/>
                    </a:srgbClr>
                  </a:outerShdw>
                </a:effectLst>
                <a:latin typeface="Barlow Semi Condensed" charset="0"/>
              </a:rPr>
              <a:t>iết </a:t>
            </a:r>
            <a:r>
              <a:rPr lang="vi-VN" sz="2000" dirty="0">
                <a:solidFill>
                  <a:schemeClr val="bg1"/>
                </a:solidFill>
                <a:effectLst>
                  <a:outerShdw blurRad="38100" dist="38100" dir="2700000" algn="tl">
                    <a:srgbClr val="000000">
                      <a:alpha val="43137"/>
                    </a:srgbClr>
                  </a:outerShdw>
                </a:effectLst>
                <a:latin typeface="Barlow Semi Condensed" charset="0"/>
              </a:rPr>
              <a:t>kiệm </a:t>
            </a:r>
            <a:r>
              <a:rPr lang="vi-VN" sz="2000" dirty="0" smtClean="0">
                <a:solidFill>
                  <a:schemeClr val="bg1"/>
                </a:solidFill>
                <a:effectLst>
                  <a:outerShdw blurRad="38100" dist="38100" dir="2700000" algn="tl">
                    <a:srgbClr val="000000">
                      <a:alpha val="43137"/>
                    </a:srgbClr>
                  </a:outerShdw>
                </a:effectLst>
                <a:latin typeface="Barlow Semi Condensed" charset="0"/>
              </a:rPr>
              <a:t>sức </a:t>
            </a:r>
            <a:r>
              <a:rPr lang="vi-VN" sz="2000" dirty="0">
                <a:solidFill>
                  <a:schemeClr val="bg1"/>
                </a:solidFill>
                <a:effectLst>
                  <a:outerShdw blurRad="38100" dist="38100" dir="2700000" algn="tl">
                    <a:srgbClr val="000000">
                      <a:alpha val="43137"/>
                    </a:srgbClr>
                  </a:outerShdw>
                </a:effectLst>
                <a:latin typeface="Barlow Semi Condensed" charset="0"/>
              </a:rPr>
              <a:t>lực và </a:t>
            </a:r>
            <a:r>
              <a:rPr lang="vi-VN" sz="2000" dirty="0" smtClean="0">
                <a:solidFill>
                  <a:schemeClr val="bg1"/>
                </a:solidFill>
                <a:effectLst>
                  <a:outerShdw blurRad="38100" dist="38100" dir="2700000" algn="tl">
                    <a:srgbClr val="000000">
                      <a:alpha val="43137"/>
                    </a:srgbClr>
                  </a:outerShdw>
                </a:effectLst>
                <a:latin typeface="Barlow Semi Condensed" charset="0"/>
              </a:rPr>
              <a:t>thời</a:t>
            </a:r>
            <a:r>
              <a:rPr lang="en-US" sz="2000" dirty="0" smtClean="0">
                <a:solidFill>
                  <a:schemeClr val="bg1"/>
                </a:solidFill>
                <a:effectLst>
                  <a:outerShdw blurRad="38100" dist="38100" dir="2700000" algn="tl">
                    <a:srgbClr val="000000">
                      <a:alpha val="43137"/>
                    </a:srgbClr>
                  </a:outerShdw>
                </a:effectLst>
                <a:latin typeface="Barlow Semi Condensed" charset="0"/>
              </a:rPr>
              <a:t> </a:t>
            </a:r>
            <a:r>
              <a:rPr lang="en-US" sz="2000" dirty="0" err="1" smtClean="0">
                <a:solidFill>
                  <a:schemeClr val="bg1"/>
                </a:solidFill>
                <a:effectLst>
                  <a:outerShdw blurRad="38100" dist="38100" dir="2700000" algn="tl">
                    <a:srgbClr val="000000">
                      <a:alpha val="43137"/>
                    </a:srgbClr>
                  </a:outerShdw>
                </a:effectLst>
                <a:latin typeface="Barlow Semi Condensed" charset="0"/>
              </a:rPr>
              <a:t>gian</a:t>
            </a:r>
            <a:r>
              <a:rPr lang="en-US" sz="2000" dirty="0" smtClean="0">
                <a:solidFill>
                  <a:schemeClr val="bg1"/>
                </a:solidFill>
                <a:effectLst>
                  <a:outerShdw blurRad="38100" dist="38100" dir="2700000" algn="tl">
                    <a:srgbClr val="000000">
                      <a:alpha val="43137"/>
                    </a:srgbClr>
                  </a:outerShdw>
                </a:effectLst>
                <a:latin typeface="Barlow Semi Condensed" charset="0"/>
              </a:rPr>
              <a:t>. </a:t>
            </a:r>
          </a:p>
          <a:p>
            <a:pPr marL="342900" indent="-342900">
              <a:buFont typeface="Arial" panose="020B0604020202020204" pitchFamily="34" charset="0"/>
              <a:buChar char="•"/>
            </a:pPr>
            <a:r>
              <a:rPr lang="vi-VN" sz="2000" dirty="0" smtClean="0">
                <a:solidFill>
                  <a:schemeClr val="bg1"/>
                </a:solidFill>
                <a:effectLst>
                  <a:outerShdw blurRad="38100" dist="38100" dir="2700000" algn="tl">
                    <a:srgbClr val="000000">
                      <a:alpha val="43137"/>
                    </a:srgbClr>
                  </a:outerShdw>
                </a:effectLst>
                <a:latin typeface="Barlow Semi Condensed" panose="020B0604020202020204" charset="0"/>
              </a:rPr>
              <a:t>Tuy </a:t>
            </a:r>
            <a:r>
              <a:rPr lang="vi-VN" sz="2000" dirty="0">
                <a:solidFill>
                  <a:schemeClr val="bg1"/>
                </a:solidFill>
                <a:effectLst>
                  <a:outerShdw blurRad="38100" dist="38100" dir="2700000" algn="tl">
                    <a:srgbClr val="000000">
                      <a:alpha val="43137"/>
                    </a:srgbClr>
                  </a:outerShdw>
                </a:effectLst>
                <a:latin typeface="Barlow Semi Condensed" panose="020B0604020202020204" charset="0"/>
              </a:rPr>
              <a:t>vậy dịch vụ ấy vẫn còn một số tồn đọng như các mặt hàng được giao lại không giống như mặt hàng đã đặt</a:t>
            </a:r>
            <a:endParaRPr lang="en-US" sz="2000" dirty="0" smtClean="0">
              <a:solidFill>
                <a:schemeClr val="bg1"/>
              </a:solidFill>
              <a:effectLst>
                <a:outerShdw blurRad="38100" dist="38100" dir="2700000" algn="tl">
                  <a:srgbClr val="000000">
                    <a:alpha val="43137"/>
                  </a:srgbClr>
                </a:outerShdw>
              </a:effectLst>
              <a:latin typeface="Barlow Semi Condensed"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88" y="1078862"/>
            <a:ext cx="3659933" cy="3659933"/>
          </a:xfrm>
          <a:prstGeom prst="rect">
            <a:avLst/>
          </a:prstGeom>
        </p:spPr>
      </p:pic>
    </p:spTree>
    <p:extLst>
      <p:ext uri="{BB962C8B-B14F-4D97-AF65-F5344CB8AC3E}">
        <p14:creationId xmlns:p14="http://schemas.microsoft.com/office/powerpoint/2010/main" val="4093718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04. </a:t>
            </a:r>
            <a:r>
              <a:rPr lang="es" dirty="0" smtClean="0"/>
              <a:t>XÂY DỰNG WEBSITE BÁN HÀNG</a:t>
            </a:r>
            <a:endParaRPr dirty="0"/>
          </a:p>
        </p:txBody>
      </p:sp>
      <p:sp>
        <p:nvSpPr>
          <p:cNvPr id="2" name="Rectangle 1"/>
          <p:cNvSpPr/>
          <p:nvPr/>
        </p:nvSpPr>
        <p:spPr>
          <a:xfrm>
            <a:off x="4665296" y="1455962"/>
            <a:ext cx="3956179" cy="2785378"/>
          </a:xfrm>
          <a:prstGeom prst="rect">
            <a:avLst/>
          </a:prstGeom>
        </p:spPr>
        <p:txBody>
          <a:bodyPr wrap="square">
            <a:spAutoFit/>
          </a:bodyPr>
          <a:lstStyle/>
          <a:p>
            <a:pPr>
              <a:lnSpc>
                <a:spcPct val="150000"/>
              </a:lnSpc>
            </a:pPr>
            <a:r>
              <a:rPr lang="en-US" sz="2400" b="1" i="1" dirty="0" smtClean="0">
                <a:solidFill>
                  <a:schemeClr val="bg1"/>
                </a:solidFill>
                <a:latin typeface="Barlow Semi Condensed" charset="0"/>
              </a:rPr>
              <a:t>2.1. </a:t>
            </a:r>
            <a:r>
              <a:rPr lang="en-US" sz="2400" b="1" i="1" dirty="0" err="1" smtClean="0">
                <a:solidFill>
                  <a:schemeClr val="bg1"/>
                </a:solidFill>
                <a:latin typeface="Barlow Semi Condensed" charset="0"/>
              </a:rPr>
              <a:t>Lý</a:t>
            </a:r>
            <a:r>
              <a:rPr lang="en-US" sz="2400" b="1" i="1" dirty="0" smtClean="0">
                <a:solidFill>
                  <a:schemeClr val="bg1"/>
                </a:solidFill>
                <a:latin typeface="Barlow Semi Condensed" charset="0"/>
              </a:rPr>
              <a:t> do </a:t>
            </a:r>
            <a:r>
              <a:rPr lang="en-US" sz="2400" b="1" i="1" dirty="0" err="1" smtClean="0">
                <a:solidFill>
                  <a:schemeClr val="bg1"/>
                </a:solidFill>
                <a:latin typeface="Barlow Semi Condensed" charset="0"/>
              </a:rPr>
              <a:t>chọn</a:t>
            </a:r>
            <a:r>
              <a:rPr lang="en-US" sz="2400" b="1" i="1" dirty="0" smtClean="0">
                <a:solidFill>
                  <a:schemeClr val="bg1"/>
                </a:solidFill>
                <a:latin typeface="Barlow Semi Condensed" charset="0"/>
              </a:rPr>
              <a:t> </a:t>
            </a:r>
            <a:r>
              <a:rPr lang="en-US" sz="2400" b="1" i="1" dirty="0" err="1" smtClean="0">
                <a:solidFill>
                  <a:schemeClr val="bg1"/>
                </a:solidFill>
                <a:latin typeface="Barlow Semi Condensed" charset="0"/>
              </a:rPr>
              <a:t>đề</a:t>
            </a:r>
            <a:r>
              <a:rPr lang="en-US" sz="2400" b="1" i="1" dirty="0" smtClean="0">
                <a:solidFill>
                  <a:schemeClr val="bg1"/>
                </a:solidFill>
                <a:latin typeface="Barlow Semi Condensed" charset="0"/>
              </a:rPr>
              <a:t> </a:t>
            </a:r>
            <a:r>
              <a:rPr lang="en-US" sz="2400" b="1" i="1" dirty="0" err="1" smtClean="0">
                <a:solidFill>
                  <a:schemeClr val="bg1"/>
                </a:solidFill>
                <a:latin typeface="Barlow Semi Condensed" charset="0"/>
              </a:rPr>
              <a:t>tài</a:t>
            </a:r>
            <a:r>
              <a:rPr lang="en-US" sz="2400" dirty="0" smtClean="0">
                <a:solidFill>
                  <a:schemeClr val="bg1"/>
                </a:solidFill>
                <a:latin typeface="Barlow Semi Condensed" charset="0"/>
              </a:rPr>
              <a:t>: </a:t>
            </a:r>
          </a:p>
          <a:p>
            <a:pPr>
              <a:lnSpc>
                <a:spcPct val="150000"/>
              </a:lnSpc>
            </a:pPr>
            <a:r>
              <a:rPr lang="en-US" sz="2400" dirty="0" smtClean="0">
                <a:solidFill>
                  <a:schemeClr val="bg1"/>
                </a:solidFill>
                <a:latin typeface="Barlow Semi Condensed" charset="0"/>
              </a:rPr>
              <a:t>X</a:t>
            </a:r>
            <a:r>
              <a:rPr lang="vi-VN" sz="2400" dirty="0" smtClean="0">
                <a:solidFill>
                  <a:schemeClr val="bg1"/>
                </a:solidFill>
                <a:latin typeface="Barlow Semi Condensed" charset="0"/>
              </a:rPr>
              <a:t>ây </a:t>
            </a:r>
            <a:r>
              <a:rPr lang="vi-VN" sz="2400" dirty="0">
                <a:solidFill>
                  <a:schemeClr val="bg1"/>
                </a:solidFill>
                <a:latin typeface="Barlow Semi Condensed" charset="0"/>
              </a:rPr>
              <a:t>dựng một hệ thống bán hàng có sự đánh giá được chính xác nhất , tối ưu nhất và đem lại những trải nghiệm tốt nhất</a:t>
            </a:r>
            <a:endParaRPr lang="en-US" sz="2400" dirty="0">
              <a:solidFill>
                <a:schemeClr val="bg1"/>
              </a:solidFill>
              <a:latin typeface="Barlow Semi Condensed"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96" y="1156997"/>
            <a:ext cx="3389165" cy="3025450"/>
          </a:xfrm>
          <a:prstGeom prst="rect">
            <a:avLst/>
          </a:prstGeom>
        </p:spPr>
      </p:pic>
    </p:spTree>
    <p:extLst>
      <p:ext uri="{BB962C8B-B14F-4D97-AF65-F5344CB8AC3E}">
        <p14:creationId xmlns:p14="http://schemas.microsoft.com/office/powerpoint/2010/main" val="442334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04. </a:t>
            </a:r>
            <a:r>
              <a:rPr lang="es" dirty="0" smtClean="0"/>
              <a:t>XÂY DỰNG WEBSITE BÁN HÀNG</a:t>
            </a:r>
            <a:endParaRPr dirty="0"/>
          </a:p>
        </p:txBody>
      </p:sp>
      <p:sp>
        <p:nvSpPr>
          <p:cNvPr id="2" name="Rectangle 1"/>
          <p:cNvSpPr/>
          <p:nvPr/>
        </p:nvSpPr>
        <p:spPr>
          <a:xfrm>
            <a:off x="4553329" y="1315660"/>
            <a:ext cx="3956179" cy="3785652"/>
          </a:xfrm>
          <a:prstGeom prst="rect">
            <a:avLst/>
          </a:prstGeom>
        </p:spPr>
        <p:txBody>
          <a:bodyPr wrap="square">
            <a:spAutoFit/>
          </a:bodyPr>
          <a:lstStyle/>
          <a:p>
            <a:pPr>
              <a:lnSpc>
                <a:spcPct val="150000"/>
              </a:lnSpc>
            </a:pPr>
            <a:r>
              <a:rPr lang="en-US" sz="2000" b="1" i="1" dirty="0" smtClean="0">
                <a:solidFill>
                  <a:schemeClr val="bg1"/>
                </a:solidFill>
                <a:latin typeface="Barlow Semi Condensed" charset="0"/>
              </a:rPr>
              <a:t>2.2. </a:t>
            </a:r>
            <a:r>
              <a:rPr lang="en-US" sz="2000" b="1" i="1" dirty="0" err="1" smtClean="0">
                <a:solidFill>
                  <a:schemeClr val="bg1"/>
                </a:solidFill>
                <a:latin typeface="Barlow Semi Condensed" charset="0"/>
              </a:rPr>
              <a:t>Phạm</a:t>
            </a:r>
            <a:r>
              <a:rPr lang="en-US" sz="2000" b="1" i="1" dirty="0" smtClean="0">
                <a:solidFill>
                  <a:schemeClr val="bg1"/>
                </a:solidFill>
                <a:latin typeface="Barlow Semi Condensed" charset="0"/>
              </a:rPr>
              <a:t> vi </a:t>
            </a:r>
            <a:r>
              <a:rPr lang="en-US" sz="2000" b="1" i="1" dirty="0" err="1" smtClean="0">
                <a:solidFill>
                  <a:schemeClr val="bg1"/>
                </a:solidFill>
                <a:latin typeface="Barlow Semi Condensed" charset="0"/>
              </a:rPr>
              <a:t>đề</a:t>
            </a:r>
            <a:r>
              <a:rPr lang="en-US" sz="2000" b="1" i="1" dirty="0" smtClean="0">
                <a:solidFill>
                  <a:schemeClr val="bg1"/>
                </a:solidFill>
                <a:latin typeface="Barlow Semi Condensed" charset="0"/>
              </a:rPr>
              <a:t> </a:t>
            </a:r>
            <a:r>
              <a:rPr lang="en-US" sz="2000" b="1" i="1" dirty="0" err="1" smtClean="0">
                <a:solidFill>
                  <a:schemeClr val="bg1"/>
                </a:solidFill>
                <a:latin typeface="Barlow Semi Condensed" charset="0"/>
              </a:rPr>
              <a:t>tài</a:t>
            </a:r>
            <a:r>
              <a:rPr lang="en-US" sz="2000" dirty="0" smtClean="0">
                <a:solidFill>
                  <a:schemeClr val="bg1"/>
                </a:solidFill>
                <a:latin typeface="Barlow Semi Condensed" charset="0"/>
              </a:rPr>
              <a:t>: Website</a:t>
            </a:r>
          </a:p>
          <a:p>
            <a:pPr>
              <a:lnSpc>
                <a:spcPct val="150000"/>
              </a:lnSpc>
            </a:pPr>
            <a:r>
              <a:rPr lang="en-US" sz="2000" dirty="0" err="1" smtClean="0">
                <a:solidFill>
                  <a:schemeClr val="bg1"/>
                </a:solidFill>
                <a:latin typeface="Barlow Semi Condensed" charset="0"/>
              </a:rPr>
              <a:t>Gồm</a:t>
            </a:r>
            <a:r>
              <a:rPr lang="en-US" sz="2000" dirty="0" smtClean="0">
                <a:solidFill>
                  <a:schemeClr val="bg1"/>
                </a:solidFill>
                <a:latin typeface="Barlow Semi Condensed" charset="0"/>
              </a:rPr>
              <a:t> 2 </a:t>
            </a:r>
            <a:r>
              <a:rPr lang="en-US" sz="2000" dirty="0" err="1" smtClean="0">
                <a:solidFill>
                  <a:schemeClr val="bg1"/>
                </a:solidFill>
                <a:latin typeface="Barlow Semi Condensed" charset="0"/>
              </a:rPr>
              <a:t>tác</a:t>
            </a:r>
            <a:r>
              <a:rPr lang="en-US" sz="2000" dirty="0" smtClean="0">
                <a:solidFill>
                  <a:schemeClr val="bg1"/>
                </a:solidFill>
                <a:latin typeface="Barlow Semi Condensed" charset="0"/>
              </a:rPr>
              <a:t> </a:t>
            </a:r>
            <a:r>
              <a:rPr lang="en-US" sz="2000" dirty="0" err="1" smtClean="0">
                <a:solidFill>
                  <a:schemeClr val="bg1"/>
                </a:solidFill>
                <a:latin typeface="Barlow Semi Condensed" charset="0"/>
              </a:rPr>
              <a:t>nhân</a:t>
            </a:r>
            <a:r>
              <a:rPr lang="en-US" sz="2000" dirty="0" smtClean="0">
                <a:solidFill>
                  <a:schemeClr val="bg1"/>
                </a:solidFill>
                <a:latin typeface="Barlow Semi Condensed" charset="0"/>
              </a:rPr>
              <a:t> : </a:t>
            </a:r>
            <a:r>
              <a:rPr lang="en-US" sz="2000" dirty="0" err="1" smtClean="0">
                <a:solidFill>
                  <a:schemeClr val="bg1"/>
                </a:solidFill>
                <a:latin typeface="Barlow Semi Condensed" charset="0"/>
              </a:rPr>
              <a:t>khách</a:t>
            </a:r>
            <a:r>
              <a:rPr lang="en-US" sz="2000" dirty="0" smtClean="0">
                <a:solidFill>
                  <a:schemeClr val="bg1"/>
                </a:solidFill>
                <a:latin typeface="Barlow Semi Condensed" charset="0"/>
              </a:rPr>
              <a:t> </a:t>
            </a:r>
            <a:r>
              <a:rPr lang="en-US" sz="2000" dirty="0" err="1" smtClean="0">
                <a:solidFill>
                  <a:schemeClr val="bg1"/>
                </a:solidFill>
                <a:latin typeface="Barlow Semi Condensed" charset="0"/>
              </a:rPr>
              <a:t>hàng</a:t>
            </a:r>
            <a:r>
              <a:rPr lang="en-US" sz="2000" dirty="0" smtClean="0">
                <a:solidFill>
                  <a:schemeClr val="bg1"/>
                </a:solidFill>
                <a:latin typeface="Barlow Semi Condensed" charset="0"/>
              </a:rPr>
              <a:t> </a:t>
            </a:r>
            <a:r>
              <a:rPr lang="en-US" sz="2000" dirty="0" err="1" smtClean="0">
                <a:solidFill>
                  <a:schemeClr val="bg1"/>
                </a:solidFill>
                <a:latin typeface="Barlow Semi Condensed" charset="0"/>
              </a:rPr>
              <a:t>và</a:t>
            </a:r>
            <a:r>
              <a:rPr lang="en-US" sz="2000" dirty="0" smtClean="0">
                <a:solidFill>
                  <a:schemeClr val="bg1"/>
                </a:solidFill>
                <a:latin typeface="Barlow Semi Condensed" charset="0"/>
              </a:rPr>
              <a:t> admin</a:t>
            </a:r>
          </a:p>
          <a:p>
            <a:pPr marL="342900" indent="-342900">
              <a:buFont typeface="Wingdings" pitchFamily="2" charset="2"/>
              <a:buChar char="Ø"/>
            </a:pPr>
            <a:r>
              <a:rPr lang="en-US" sz="2000" dirty="0" err="1" smtClean="0">
                <a:solidFill>
                  <a:schemeClr val="bg1"/>
                </a:solidFill>
                <a:latin typeface="Barlow Semi Condensed" charset="0"/>
              </a:rPr>
              <a:t>Khách</a:t>
            </a:r>
            <a:r>
              <a:rPr lang="en-US" sz="2000" dirty="0" smtClean="0">
                <a:solidFill>
                  <a:schemeClr val="bg1"/>
                </a:solidFill>
                <a:latin typeface="Barlow Semi Condensed" charset="0"/>
              </a:rPr>
              <a:t> </a:t>
            </a:r>
            <a:r>
              <a:rPr lang="vi-VN" sz="2000" dirty="0" smtClean="0">
                <a:solidFill>
                  <a:schemeClr val="bg1"/>
                </a:solidFill>
                <a:latin typeface="Barlow Semi Condensed" charset="0"/>
              </a:rPr>
              <a:t>hàng</a:t>
            </a:r>
            <a:r>
              <a:rPr lang="en-US" sz="2000" dirty="0" smtClean="0">
                <a:solidFill>
                  <a:schemeClr val="bg1"/>
                </a:solidFill>
                <a:latin typeface="Barlow Semi Condensed" charset="0"/>
              </a:rPr>
              <a:t> </a:t>
            </a:r>
            <a:r>
              <a:rPr lang="vi-VN" sz="2000" dirty="0" smtClean="0">
                <a:solidFill>
                  <a:schemeClr val="bg1"/>
                </a:solidFill>
                <a:latin typeface="Barlow Semi Condensed" charset="0"/>
              </a:rPr>
              <a:t>được </a:t>
            </a:r>
            <a:r>
              <a:rPr lang="vi-VN" sz="2000" dirty="0">
                <a:solidFill>
                  <a:schemeClr val="bg1"/>
                </a:solidFill>
                <a:latin typeface="Barlow Semi Condensed" charset="0"/>
              </a:rPr>
              <a:t>tiếp cận đầy đủ các chức năng về : tài khoản , mua sản phẩm , quản lí thông tin cá nhân.</a:t>
            </a:r>
          </a:p>
          <a:p>
            <a:pPr marL="342900" indent="-342900">
              <a:buFont typeface="Wingdings" pitchFamily="2" charset="2"/>
              <a:buChar char="Ø"/>
            </a:pPr>
            <a:r>
              <a:rPr lang="en-US" sz="2000" dirty="0" err="1" smtClean="0">
                <a:solidFill>
                  <a:schemeClr val="bg1"/>
                </a:solidFill>
                <a:latin typeface="Barlow Semi Condensed" charset="0"/>
              </a:rPr>
              <a:t>Quản</a:t>
            </a:r>
            <a:r>
              <a:rPr lang="en-US" sz="2000" dirty="0" smtClean="0">
                <a:solidFill>
                  <a:schemeClr val="bg1"/>
                </a:solidFill>
                <a:latin typeface="Barlow Semi Condensed" charset="0"/>
              </a:rPr>
              <a:t> </a:t>
            </a:r>
            <a:r>
              <a:rPr lang="vi-VN" sz="2000" dirty="0" smtClean="0">
                <a:solidFill>
                  <a:schemeClr val="bg1"/>
                </a:solidFill>
                <a:latin typeface="Barlow Semi Condensed" charset="0"/>
              </a:rPr>
              <a:t>trị </a:t>
            </a:r>
            <a:r>
              <a:rPr lang="vi-VN" sz="2000" dirty="0">
                <a:solidFill>
                  <a:schemeClr val="bg1"/>
                </a:solidFill>
                <a:latin typeface="Barlow Semi Condensed" charset="0"/>
              </a:rPr>
              <a:t>viên có các chức năng : đầy đủ chức năng của khách hàng và chức năng quản lí hệ thống.</a:t>
            </a:r>
          </a:p>
          <a:p>
            <a:r>
              <a:rPr lang="vi-VN" sz="2000" dirty="0">
                <a:solidFill>
                  <a:schemeClr val="bg1"/>
                </a:solidFill>
                <a:latin typeface="Barlow Semi Condensed" charset="0"/>
              </a:rPr>
              <a:t/>
            </a:r>
            <a:br>
              <a:rPr lang="vi-VN" sz="2000" dirty="0">
                <a:solidFill>
                  <a:schemeClr val="bg1"/>
                </a:solidFill>
                <a:latin typeface="Barlow Semi Condensed" charset="0"/>
              </a:rPr>
            </a:br>
            <a:endParaRPr lang="en-US" sz="2000" dirty="0">
              <a:solidFill>
                <a:schemeClr val="bg1"/>
              </a:solidFill>
              <a:latin typeface="Barlow Semi Condensed"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52" y="611703"/>
            <a:ext cx="3771900" cy="3771900"/>
          </a:xfrm>
          <a:prstGeom prst="rect">
            <a:avLst/>
          </a:prstGeom>
        </p:spPr>
      </p:pic>
    </p:spTree>
    <p:extLst>
      <p:ext uri="{BB962C8B-B14F-4D97-AF65-F5344CB8AC3E}">
        <p14:creationId xmlns:p14="http://schemas.microsoft.com/office/powerpoint/2010/main" val="2221121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04. </a:t>
            </a:r>
            <a:r>
              <a:rPr lang="es" dirty="0" smtClean="0"/>
              <a:t>XÂY DỰNG WEBSITE BÁN HÀNG</a:t>
            </a:r>
            <a:endParaRPr dirty="0"/>
          </a:p>
        </p:txBody>
      </p:sp>
      <p:sp>
        <p:nvSpPr>
          <p:cNvPr id="2" name="Rectangle 1"/>
          <p:cNvSpPr/>
          <p:nvPr/>
        </p:nvSpPr>
        <p:spPr>
          <a:xfrm>
            <a:off x="746439" y="986500"/>
            <a:ext cx="2911161" cy="1754326"/>
          </a:xfrm>
          <a:prstGeom prst="rect">
            <a:avLst/>
          </a:prstGeom>
        </p:spPr>
        <p:txBody>
          <a:bodyPr wrap="square">
            <a:spAutoFit/>
          </a:bodyPr>
          <a:lstStyle/>
          <a:p>
            <a:pPr>
              <a:lnSpc>
                <a:spcPct val="150000"/>
              </a:lnSpc>
            </a:pPr>
            <a:r>
              <a:rPr lang="en-US" sz="2400" b="1" i="1" dirty="0" smtClean="0">
                <a:solidFill>
                  <a:schemeClr val="bg1"/>
                </a:solidFill>
                <a:latin typeface="Barlow Semi Condensed" charset="0"/>
              </a:rPr>
              <a:t>2.3. </a:t>
            </a:r>
            <a:r>
              <a:rPr lang="en-US" sz="2400" b="1" i="1" dirty="0" err="1" smtClean="0">
                <a:solidFill>
                  <a:schemeClr val="bg1"/>
                </a:solidFill>
                <a:latin typeface="Barlow Semi Condensed" charset="0"/>
              </a:rPr>
              <a:t>Mô</a:t>
            </a:r>
            <a:r>
              <a:rPr lang="en-US" sz="2400" b="1" i="1" dirty="0" smtClean="0">
                <a:solidFill>
                  <a:schemeClr val="bg1"/>
                </a:solidFill>
                <a:latin typeface="Barlow Semi Condensed" charset="0"/>
              </a:rPr>
              <a:t> </a:t>
            </a:r>
            <a:r>
              <a:rPr lang="en-US" sz="2400" b="1" i="1" dirty="0" err="1" smtClean="0">
                <a:solidFill>
                  <a:schemeClr val="bg1"/>
                </a:solidFill>
                <a:latin typeface="Barlow Semi Condensed" charset="0"/>
              </a:rPr>
              <a:t>tả</a:t>
            </a:r>
            <a:r>
              <a:rPr lang="en-US" sz="2400" b="1" i="1" dirty="0" smtClean="0">
                <a:solidFill>
                  <a:schemeClr val="bg1"/>
                </a:solidFill>
                <a:latin typeface="Barlow Semi Condensed" charset="0"/>
              </a:rPr>
              <a:t> chi </a:t>
            </a:r>
            <a:r>
              <a:rPr lang="en-US" sz="2400" b="1" i="1" dirty="0" err="1" smtClean="0">
                <a:solidFill>
                  <a:schemeClr val="bg1"/>
                </a:solidFill>
                <a:latin typeface="Barlow Semi Condensed" charset="0"/>
              </a:rPr>
              <a:t>tiết</a:t>
            </a:r>
            <a:r>
              <a:rPr lang="en-US" sz="2400" dirty="0" smtClean="0">
                <a:solidFill>
                  <a:schemeClr val="bg1"/>
                </a:solidFill>
                <a:latin typeface="Barlow Semi Condensed" charset="0"/>
              </a:rPr>
              <a:t>: </a:t>
            </a:r>
          </a:p>
          <a:p>
            <a:pPr marL="342900" indent="-342900">
              <a:buFont typeface="Arial" panose="020B0604020202020204" pitchFamily="34" charset="0"/>
              <a:buChar char="•"/>
            </a:pPr>
            <a:r>
              <a:rPr lang="en-US" sz="2400" dirty="0">
                <a:solidFill>
                  <a:schemeClr val="bg1"/>
                </a:solidFill>
                <a:latin typeface="Barlow Semi Condensed" charset="0"/>
              </a:rPr>
              <a:t> </a:t>
            </a:r>
            <a:r>
              <a:rPr lang="en-US" sz="2400" dirty="0" err="1" smtClean="0">
                <a:solidFill>
                  <a:schemeClr val="bg1"/>
                </a:solidFill>
                <a:latin typeface="Barlow Semi Condensed" charset="0"/>
              </a:rPr>
              <a:t>Biểu</a:t>
            </a:r>
            <a:r>
              <a:rPr lang="en-US" sz="2400" dirty="0" smtClean="0">
                <a:solidFill>
                  <a:schemeClr val="bg1"/>
                </a:solidFill>
                <a:latin typeface="Barlow Semi Condensed" charset="0"/>
              </a:rPr>
              <a:t> </a:t>
            </a:r>
            <a:r>
              <a:rPr lang="en-US" sz="2400" dirty="0" err="1" smtClean="0">
                <a:solidFill>
                  <a:schemeClr val="bg1"/>
                </a:solidFill>
                <a:latin typeface="Barlow Semi Condensed" charset="0"/>
              </a:rPr>
              <a:t>đồ</a:t>
            </a:r>
            <a:r>
              <a:rPr lang="en-US" sz="2400" dirty="0" smtClean="0">
                <a:solidFill>
                  <a:schemeClr val="bg1"/>
                </a:solidFill>
                <a:latin typeface="Barlow Semi Condensed" charset="0"/>
              </a:rPr>
              <a:t> ca </a:t>
            </a:r>
            <a:r>
              <a:rPr lang="en-US" sz="2400" dirty="0" err="1" smtClean="0">
                <a:solidFill>
                  <a:schemeClr val="bg1"/>
                </a:solidFill>
                <a:latin typeface="Barlow Semi Condensed" charset="0"/>
              </a:rPr>
              <a:t>sử</a:t>
            </a:r>
            <a:r>
              <a:rPr lang="en-US" sz="2400" dirty="0" smtClean="0">
                <a:solidFill>
                  <a:schemeClr val="bg1"/>
                </a:solidFill>
                <a:latin typeface="Barlow Semi Condensed" charset="0"/>
              </a:rPr>
              <a:t> </a:t>
            </a:r>
            <a:r>
              <a:rPr lang="en-US" sz="2400" dirty="0" err="1" smtClean="0">
                <a:solidFill>
                  <a:schemeClr val="bg1"/>
                </a:solidFill>
                <a:latin typeface="Barlow Semi Condensed" charset="0"/>
              </a:rPr>
              <a:t>dụng</a:t>
            </a:r>
            <a:endParaRPr lang="vi-VN" sz="2400" dirty="0">
              <a:solidFill>
                <a:schemeClr val="bg1"/>
              </a:solidFill>
              <a:latin typeface="Barlow Semi Condensed" charset="0"/>
            </a:endParaRPr>
          </a:p>
          <a:p>
            <a:r>
              <a:rPr lang="vi-VN" sz="2400" dirty="0">
                <a:solidFill>
                  <a:schemeClr val="bg1"/>
                </a:solidFill>
                <a:latin typeface="Barlow Semi Condensed" charset="0"/>
              </a:rPr>
              <a:t/>
            </a:r>
            <a:br>
              <a:rPr lang="vi-VN" sz="2400" dirty="0">
                <a:solidFill>
                  <a:schemeClr val="bg1"/>
                </a:solidFill>
                <a:latin typeface="Barlow Semi Condensed" charset="0"/>
              </a:rPr>
            </a:br>
            <a:endParaRPr lang="en-US" sz="2400" dirty="0">
              <a:solidFill>
                <a:schemeClr val="bg1"/>
              </a:solidFill>
              <a:latin typeface="Barlow Semi Condensed" charset="0"/>
            </a:endParaRPr>
          </a:p>
        </p:txBody>
      </p:sp>
      <p:pic>
        <p:nvPicPr>
          <p:cNvPr id="1028" name="Picture 4" descr="https://lh6.googleusercontent.com/WGhdEC6CssrMWNMedC1NUjNN0vQmNplqMY-Xg4QUTlJPdOf5Cm8Lu0XZLOppn-CuHE0TXSz81-hzK-vo4tJvz7wACzeF-ttwRiDLv4GL8_6Ibn6XAILHGblgBrMWH1jzGyuAX0R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222309"/>
            <a:ext cx="5247436" cy="371309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00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 dirty="0" smtClean="0"/>
              <a:t>04. </a:t>
            </a:r>
            <a:r>
              <a:rPr lang="es" dirty="0"/>
              <a:t>XÂY DỰNG WEBSITE BÁN HÀNG</a:t>
            </a:r>
            <a:endParaRPr lang="en-US" dirty="0"/>
          </a:p>
        </p:txBody>
      </p:sp>
      <p:pic>
        <p:nvPicPr>
          <p:cNvPr id="3" name="Picture 2"/>
          <p:cNvPicPr>
            <a:picLocks noChangeAspect="1"/>
          </p:cNvPicPr>
          <p:nvPr/>
        </p:nvPicPr>
        <p:blipFill>
          <a:blip r:embed="rId2"/>
          <a:stretch>
            <a:fillRect/>
          </a:stretch>
        </p:blipFill>
        <p:spPr>
          <a:xfrm>
            <a:off x="2088859" y="1720959"/>
            <a:ext cx="6920674" cy="3208777"/>
          </a:xfrm>
          <a:prstGeom prst="rect">
            <a:avLst/>
          </a:prstGeom>
          <a:ln>
            <a:noFill/>
          </a:ln>
          <a:effectLst>
            <a:softEdge rad="112500"/>
          </a:effectLst>
        </p:spPr>
      </p:pic>
      <p:sp>
        <p:nvSpPr>
          <p:cNvPr id="5" name="TextBox 4"/>
          <p:cNvSpPr txBox="1"/>
          <p:nvPr/>
        </p:nvSpPr>
        <p:spPr>
          <a:xfrm>
            <a:off x="619900" y="1197739"/>
            <a:ext cx="2438488"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err="1" smtClean="0">
                <a:solidFill>
                  <a:schemeClr val="bg1"/>
                </a:solidFill>
                <a:latin typeface="Barlow Semi Condensed" panose="020B0604020202020204" charset="0"/>
              </a:rPr>
              <a:t>Khách</a:t>
            </a:r>
            <a:r>
              <a:rPr lang="en-US" sz="2800" dirty="0" smtClean="0">
                <a:solidFill>
                  <a:schemeClr val="bg1"/>
                </a:solidFill>
                <a:latin typeface="Barlow Semi Condensed" panose="020B0604020202020204" charset="0"/>
              </a:rPr>
              <a:t> </a:t>
            </a:r>
            <a:r>
              <a:rPr lang="en-US" sz="2800" dirty="0" err="1" smtClean="0">
                <a:solidFill>
                  <a:schemeClr val="bg1"/>
                </a:solidFill>
                <a:latin typeface="Barlow Semi Condensed" panose="020B0604020202020204" charset="0"/>
              </a:rPr>
              <a:t>hàng</a:t>
            </a:r>
            <a:r>
              <a:rPr lang="en-US" sz="2800" dirty="0" smtClean="0">
                <a:solidFill>
                  <a:schemeClr val="bg1"/>
                </a:solidFill>
                <a:latin typeface="Barlow Semi Condensed" panose="020B0604020202020204" charset="0"/>
              </a:rPr>
              <a:t>: </a:t>
            </a:r>
            <a:endParaRPr lang="en-US" sz="28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536134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ctrTitle"/>
          </p:nvPr>
        </p:nvSpPr>
        <p:spPr>
          <a:xfrm>
            <a:off x="619900" y="134800"/>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04. </a:t>
            </a:r>
            <a:r>
              <a:rPr lang="es" dirty="0" smtClean="0"/>
              <a:t>XÂY DỰNG WEBSITE BÁN HÀNG</a:t>
            </a:r>
            <a:endParaRPr dirty="0"/>
          </a:p>
        </p:txBody>
      </p:sp>
      <p:sp>
        <p:nvSpPr>
          <p:cNvPr id="2" name="Rectangle 1"/>
          <p:cNvSpPr/>
          <p:nvPr/>
        </p:nvSpPr>
        <p:spPr>
          <a:xfrm>
            <a:off x="998367" y="989089"/>
            <a:ext cx="3007178" cy="160043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800" dirty="0" smtClean="0">
                <a:solidFill>
                  <a:schemeClr val="bg1"/>
                </a:solidFill>
                <a:latin typeface="Barlow Semi Condensed" charset="0"/>
              </a:rPr>
              <a:t>Admin:</a:t>
            </a:r>
            <a:endParaRPr lang="vi-VN" sz="2800" dirty="0">
              <a:solidFill>
                <a:schemeClr val="bg1"/>
              </a:solidFill>
              <a:latin typeface="Barlow Semi Condensed" charset="0"/>
            </a:endParaRPr>
          </a:p>
          <a:p>
            <a:r>
              <a:rPr lang="vi-VN" sz="2800" dirty="0">
                <a:solidFill>
                  <a:schemeClr val="bg1"/>
                </a:solidFill>
                <a:latin typeface="Barlow Semi Condensed" charset="0"/>
              </a:rPr>
              <a:t/>
            </a:r>
            <a:br>
              <a:rPr lang="vi-VN" sz="2800" dirty="0">
                <a:solidFill>
                  <a:schemeClr val="bg1"/>
                </a:solidFill>
                <a:latin typeface="Barlow Semi Condensed" charset="0"/>
              </a:rPr>
            </a:br>
            <a:endParaRPr lang="en-US" sz="2800" dirty="0">
              <a:solidFill>
                <a:schemeClr val="bg1"/>
              </a:solidFill>
              <a:latin typeface="Barlow Semi Condensed" charset="0"/>
            </a:endParaRPr>
          </a:p>
        </p:txBody>
      </p:sp>
      <p:pic>
        <p:nvPicPr>
          <p:cNvPr id="5122" name="Picture 2" descr="https://lh6.googleusercontent.com/tj9oU22kWTexty0lzVkRWXEUOgEn_t2DVh6v4akMsKSuuEm53rhlnsr55ZwVYbh01Z0aa1lTR8cAFLeww-OZpIVOenNwD1SfNPz-Dm0h9kspMC7DClR1RSK09_ui7ZexjZB2kD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201" y="1702967"/>
            <a:ext cx="7095488" cy="28225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177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6"/>
          <p:cNvSpPr txBox="1">
            <a:spLocks noGrp="1"/>
          </p:cNvSpPr>
          <p:nvPr>
            <p:ph type="ctrTitle"/>
          </p:nvPr>
        </p:nvSpPr>
        <p:spPr>
          <a:xfrm>
            <a:off x="477026" y="18626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THANKS</a:t>
            </a:r>
            <a:endParaRPr dirty="0"/>
          </a:p>
        </p:txBody>
      </p:sp>
      <p:pic>
        <p:nvPicPr>
          <p:cNvPr id="870" name="Google Shape;870;p46"/>
          <p:cNvPicPr preferRelativeResize="0"/>
          <p:nvPr/>
        </p:nvPicPr>
        <p:blipFill>
          <a:blip r:embed="rId3">
            <a:alphaModFix/>
          </a:blip>
          <a:stretch>
            <a:fillRect/>
          </a:stretch>
        </p:blipFill>
        <p:spPr>
          <a:xfrm>
            <a:off x="5367850" y="1610101"/>
            <a:ext cx="2880101" cy="253682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ctrTitle" idx="15"/>
          </p:nvPr>
        </p:nvSpPr>
        <p:spPr>
          <a:xfrm rot="-5400000">
            <a:off x="6991419" y="1594091"/>
            <a:ext cx="34875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spc="600" dirty="0" smtClean="0"/>
              <a:t>MỤC LỤC</a:t>
            </a:r>
            <a:endParaRPr sz="2800" spc="600" dirty="0"/>
          </a:p>
        </p:txBody>
      </p:sp>
      <p:sp>
        <p:nvSpPr>
          <p:cNvPr id="133" name="Google Shape;133;p19"/>
          <p:cNvSpPr txBox="1">
            <a:spLocks noGrp="1"/>
          </p:cNvSpPr>
          <p:nvPr>
            <p:ph type="title" idx="2"/>
          </p:nvPr>
        </p:nvSpPr>
        <p:spPr>
          <a:xfrm>
            <a:off x="4419678" y="105917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02</a:t>
            </a:r>
            <a:endParaRPr dirty="0">
              <a:solidFill>
                <a:srgbClr val="FFFFFF"/>
              </a:solidFill>
            </a:endParaRPr>
          </a:p>
        </p:txBody>
      </p:sp>
      <p:sp>
        <p:nvSpPr>
          <p:cNvPr id="142" name="Google Shape;142;p19"/>
          <p:cNvSpPr txBox="1">
            <a:spLocks noGrp="1"/>
          </p:cNvSpPr>
          <p:nvPr>
            <p:ph type="ctrTitle" idx="16"/>
          </p:nvPr>
        </p:nvSpPr>
        <p:spPr>
          <a:xfrm>
            <a:off x="1167289" y="1835725"/>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t>GIỚI THIỆU postgreSQL</a:t>
            </a:r>
            <a:endParaRPr sz="2400" dirty="0"/>
          </a:p>
        </p:txBody>
      </p:sp>
      <p:sp>
        <p:nvSpPr>
          <p:cNvPr id="144" name="Google Shape;144;p19"/>
          <p:cNvSpPr txBox="1">
            <a:spLocks noGrp="1"/>
          </p:cNvSpPr>
          <p:nvPr>
            <p:ph type="title" idx="18"/>
          </p:nvPr>
        </p:nvSpPr>
        <p:spPr>
          <a:xfrm>
            <a:off x="1486851" y="1059178"/>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01</a:t>
            </a:r>
            <a:endParaRPr dirty="0"/>
          </a:p>
        </p:txBody>
      </p:sp>
      <p:sp>
        <p:nvSpPr>
          <p:cNvPr id="145" name="Google Shape;145;p19"/>
          <p:cNvSpPr txBox="1">
            <a:spLocks noGrp="1"/>
          </p:cNvSpPr>
          <p:nvPr>
            <p:ph type="ctrTitle" idx="19"/>
          </p:nvPr>
        </p:nvSpPr>
        <p:spPr>
          <a:xfrm>
            <a:off x="1202601" y="3764209"/>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solidFill>
                  <a:schemeClr val="lt1"/>
                </a:solidFill>
              </a:rPr>
              <a:t>CÁC THAO TÁC CƠ BẢN TRÊN postgreSQL</a:t>
            </a:r>
            <a:endParaRPr sz="2400" dirty="0"/>
          </a:p>
        </p:txBody>
      </p:sp>
      <p:sp>
        <p:nvSpPr>
          <p:cNvPr id="147" name="Google Shape;147;p19"/>
          <p:cNvSpPr txBox="1">
            <a:spLocks noGrp="1"/>
          </p:cNvSpPr>
          <p:nvPr>
            <p:ph type="title" idx="21"/>
          </p:nvPr>
        </p:nvSpPr>
        <p:spPr>
          <a:xfrm>
            <a:off x="1486851" y="2738280"/>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t>03</a:t>
            </a:r>
            <a:endParaRPr dirty="0"/>
          </a:p>
        </p:txBody>
      </p:sp>
      <p:sp>
        <p:nvSpPr>
          <p:cNvPr id="148" name="Google Shape;148;p19"/>
          <p:cNvSpPr txBox="1">
            <a:spLocks noGrp="1"/>
          </p:cNvSpPr>
          <p:nvPr>
            <p:ph type="ctrTitle"/>
          </p:nvPr>
        </p:nvSpPr>
        <p:spPr>
          <a:xfrm>
            <a:off x="4135428" y="2124625"/>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t/>
            </a:r>
            <a:br>
              <a:rPr lang="es" sz="2400" dirty="0" smtClean="0"/>
            </a:br>
            <a:r>
              <a:rPr lang="es" sz="2400" dirty="0"/>
              <a:t/>
            </a:r>
            <a:br>
              <a:rPr lang="es" sz="2400" dirty="0"/>
            </a:br>
            <a:r>
              <a:rPr lang="es" sz="2400" dirty="0" smtClean="0"/>
              <a:t/>
            </a:r>
            <a:br>
              <a:rPr lang="es" sz="2400" dirty="0" smtClean="0"/>
            </a:br>
            <a:r>
              <a:rPr lang="es" sz="2400" dirty="0"/>
              <a:t/>
            </a:r>
            <a:br>
              <a:rPr lang="es" sz="2400" dirty="0"/>
            </a:br>
            <a:r>
              <a:rPr lang="es" sz="2400" dirty="0" smtClean="0"/>
              <a:t/>
            </a:r>
            <a:br>
              <a:rPr lang="es" sz="2400" dirty="0" smtClean="0"/>
            </a:br>
            <a:r>
              <a:rPr lang="es" sz="2400" dirty="0" smtClean="0"/>
              <a:t>CẤU HÌNH MÁY CÀI ĐẶT</a:t>
            </a:r>
            <a:endParaRPr sz="2400" dirty="0"/>
          </a:p>
        </p:txBody>
      </p:sp>
      <p:sp>
        <p:nvSpPr>
          <p:cNvPr id="2" name="Title 1"/>
          <p:cNvSpPr>
            <a:spLocks noGrp="1"/>
          </p:cNvSpPr>
          <p:nvPr>
            <p:ph type="title" idx="5"/>
          </p:nvPr>
        </p:nvSpPr>
        <p:spPr>
          <a:xfrm>
            <a:off x="4419678" y="2738280"/>
            <a:ext cx="1753800" cy="577800"/>
          </a:xfrm>
        </p:spPr>
        <p:txBody>
          <a:bodyPr/>
          <a:lstStyle/>
          <a:p>
            <a:r>
              <a:rPr lang="en-US" dirty="0" smtClean="0"/>
              <a:t>04</a:t>
            </a:r>
            <a:endParaRPr lang="en-US" dirty="0"/>
          </a:p>
        </p:txBody>
      </p:sp>
      <p:sp>
        <p:nvSpPr>
          <p:cNvPr id="4" name="Title 3"/>
          <p:cNvSpPr>
            <a:spLocks noGrp="1"/>
          </p:cNvSpPr>
          <p:nvPr>
            <p:ph type="ctrTitle" idx="3"/>
          </p:nvPr>
        </p:nvSpPr>
        <p:spPr>
          <a:xfrm>
            <a:off x="4135428" y="3764209"/>
            <a:ext cx="2322300" cy="577800"/>
          </a:xfrm>
        </p:spPr>
        <p:txBody>
          <a:bodyPr/>
          <a:lstStyle/>
          <a:p>
            <a:r>
              <a:rPr lang="en-US" sz="2400" dirty="0" smtClean="0"/>
              <a:t>XÂY DỰNG HỆ THỐNG WEBSITE BÁN HÀNG</a:t>
            </a:r>
            <a:endParaRPr lang="en-US" sz="2400" dirty="0"/>
          </a:p>
        </p:txBody>
      </p:sp>
    </p:spTree>
    <p:extLst>
      <p:ext uri="{BB962C8B-B14F-4D97-AF65-F5344CB8AC3E}">
        <p14:creationId xmlns:p14="http://schemas.microsoft.com/office/powerpoint/2010/main" val="107581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0D6B6">
                <a:alpha val="70588"/>
              </a:srgbClr>
            </a:gs>
            <a:gs pos="100000">
              <a:srgbClr val="7337D4"/>
            </a:gs>
          </a:gsLst>
          <a:lin ang="0" scaled="0"/>
        </a:gradFill>
        <a:effectLst/>
      </p:bgPr>
    </p:bg>
    <p:spTree>
      <p:nvGrpSpPr>
        <p:cNvPr id="1" name="Shape 154"/>
        <p:cNvGrpSpPr/>
        <p:nvPr/>
      </p:nvGrpSpPr>
      <p:grpSpPr>
        <a:xfrm>
          <a:off x="0" y="0"/>
          <a:ext cx="0" cy="0"/>
          <a:chOff x="0" y="0"/>
          <a:chExt cx="0" cy="0"/>
        </a:xfrm>
      </p:grpSpPr>
      <p:sp>
        <p:nvSpPr>
          <p:cNvPr id="155" name="Google Shape;155;p20"/>
          <p:cNvSpPr txBox="1">
            <a:spLocks noGrp="1"/>
          </p:cNvSpPr>
          <p:nvPr>
            <p:ph type="ctrTitle" idx="2"/>
          </p:nvPr>
        </p:nvSpPr>
        <p:spPr>
          <a:xfrm>
            <a:off x="1868249" y="2540048"/>
            <a:ext cx="329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GIỚI THIỆU</a:t>
            </a:r>
            <a:endParaRPr dirty="0"/>
          </a:p>
        </p:txBody>
      </p:sp>
      <p:pic>
        <p:nvPicPr>
          <p:cNvPr id="156" name="Google Shape;156;p20"/>
          <p:cNvPicPr preferRelativeResize="0"/>
          <p:nvPr/>
        </p:nvPicPr>
        <p:blipFill>
          <a:blip r:embed="rId3">
            <a:alphaModFix/>
          </a:blip>
          <a:stretch>
            <a:fillRect/>
          </a:stretch>
        </p:blipFill>
        <p:spPr>
          <a:xfrm>
            <a:off x="4312538" y="659713"/>
            <a:ext cx="3875624" cy="3943875"/>
          </a:xfrm>
          <a:prstGeom prst="rect">
            <a:avLst/>
          </a:prstGeom>
          <a:noFill/>
          <a:ln>
            <a:noFill/>
          </a:ln>
        </p:spPr>
      </p:pic>
      <p:sp>
        <p:nvSpPr>
          <p:cNvPr id="157" name="Google Shape;157;p20"/>
          <p:cNvSpPr txBox="1">
            <a:spLocks noGrp="1"/>
          </p:cNvSpPr>
          <p:nvPr>
            <p:ph type="title"/>
          </p:nvPr>
        </p:nvSpPr>
        <p:spPr>
          <a:xfrm>
            <a:off x="374450" y="1858700"/>
            <a:ext cx="1444800" cy="1619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01</a:t>
            </a:r>
            <a:endParaRPr/>
          </a:p>
        </p:txBody>
      </p:sp>
      <p:sp>
        <p:nvSpPr>
          <p:cNvPr id="158" name="Google Shape;158;p20"/>
          <p:cNvSpPr txBox="1">
            <a:spLocks noGrp="1"/>
          </p:cNvSpPr>
          <p:nvPr>
            <p:ph type="subTitle" idx="1"/>
          </p:nvPr>
        </p:nvSpPr>
        <p:spPr>
          <a:xfrm>
            <a:off x="1660429" y="3191157"/>
            <a:ext cx="2807659" cy="3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b="1" i="1" dirty="0" smtClean="0"/>
              <a:t>VỀ HỆ QUẢN TRỊ postgreSQL</a:t>
            </a:r>
            <a:endParaRPr sz="1600" b="1"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883" y="404303"/>
            <a:ext cx="1627461" cy="162277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ctrTitle"/>
          </p:nvPr>
        </p:nvSpPr>
        <p:spPr>
          <a:xfrm>
            <a:off x="651073" y="155582"/>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dirty="0" smtClean="0"/>
              <a:t>01. GIỚI THIỆU HỆ QUẢN TRỊ PostgreSQL</a:t>
            </a:r>
            <a:endParaRPr sz="3200" dirty="0"/>
          </a:p>
        </p:txBody>
      </p:sp>
      <p:sp>
        <p:nvSpPr>
          <p:cNvPr id="47" name="Google Shape;200;p21"/>
          <p:cNvSpPr txBox="1">
            <a:spLocks/>
          </p:cNvSpPr>
          <p:nvPr/>
        </p:nvSpPr>
        <p:spPr>
          <a:xfrm>
            <a:off x="4273420" y="1352138"/>
            <a:ext cx="4183747" cy="2624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1pPr>
            <a:lvl2pPr marL="914400" marR="0" lvl="1"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2pPr>
            <a:lvl3pPr marL="1371600" marR="0" lvl="2"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3pPr>
            <a:lvl4pPr marL="1828800" marR="0" lvl="3"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4pPr>
            <a:lvl5pPr marL="2286000" marR="0" lvl="4"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5pPr>
            <a:lvl6pPr marL="2743200" marR="0" lvl="5"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6pPr>
            <a:lvl7pPr marL="3200400" marR="0" lvl="6"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7pPr>
            <a:lvl8pPr marL="3657600" marR="0" lvl="7"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8pPr>
            <a:lvl9pPr marL="4114800" marR="0" lvl="8" indent="-304800" algn="l" rtl="0">
              <a:lnSpc>
                <a:spcPct val="115000"/>
              </a:lnSpc>
              <a:spcBef>
                <a:spcPts val="1600"/>
              </a:spcBef>
              <a:spcAft>
                <a:spcPts val="160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9pPr>
          </a:lstStyle>
          <a:p>
            <a:pPr>
              <a:buFont typeface="Wingdings" pitchFamily="2" charset="2"/>
              <a:buChar char="Ø"/>
            </a:pPr>
            <a:r>
              <a:rPr lang="en-US" sz="2400" dirty="0" smtClean="0">
                <a:solidFill>
                  <a:schemeClr val="bg1"/>
                </a:solidFill>
                <a:latin typeface="Saira Extra Condensed" charset="0"/>
                <a:cs typeface="Saira Extra Condensed" charset="0"/>
              </a:rPr>
              <a:t>l</a:t>
            </a:r>
            <a:r>
              <a:rPr lang="vi-VN" sz="2400" dirty="0" smtClean="0">
                <a:solidFill>
                  <a:schemeClr val="bg1"/>
                </a:solidFill>
                <a:latin typeface="Saira Extra Condensed" charset="0"/>
                <a:cs typeface="Saira Extra Condensed" charset="0"/>
              </a:rPr>
              <a:t>à</a:t>
            </a:r>
            <a:r>
              <a:rPr lang="en-US" sz="2400" dirty="0" smtClean="0">
                <a:solidFill>
                  <a:schemeClr val="bg1"/>
                </a:solidFill>
                <a:latin typeface="Saira Extra Condensed" charset="0"/>
                <a:cs typeface="Saira Extra Condensed" charset="0"/>
              </a:rPr>
              <a:t> </a:t>
            </a:r>
            <a:r>
              <a:rPr lang="vi-VN" sz="2400" dirty="0" smtClean="0">
                <a:solidFill>
                  <a:schemeClr val="bg1"/>
                </a:solidFill>
                <a:latin typeface="Saira Extra Condensed" charset="0"/>
                <a:cs typeface="Saira Extra Condensed" charset="0"/>
              </a:rPr>
              <a:t>hệ </a:t>
            </a:r>
            <a:r>
              <a:rPr lang="vi-VN" sz="2400" dirty="0">
                <a:solidFill>
                  <a:schemeClr val="bg1"/>
                </a:solidFill>
                <a:latin typeface="Saira Extra Condensed" charset="0"/>
                <a:cs typeface="Saira Extra Condensed" charset="0"/>
              </a:rPr>
              <a:t>cơ sở dữ liệu quan hệ và đối tượng dựa trên </a:t>
            </a:r>
            <a:r>
              <a:rPr lang="vi-VN" sz="2400" dirty="0" smtClean="0">
                <a:solidFill>
                  <a:schemeClr val="bg1"/>
                </a:solidFill>
                <a:latin typeface="Saira Extra Condensed" charset="0"/>
                <a:cs typeface="Saira Extra Condensed" charset="0"/>
              </a:rPr>
              <a:t>postgre</a:t>
            </a:r>
            <a:r>
              <a:rPr lang="en-US" sz="2400" dirty="0" smtClean="0">
                <a:solidFill>
                  <a:schemeClr val="bg1"/>
                </a:solidFill>
                <a:latin typeface="Saira Extra Condensed" charset="0"/>
                <a:cs typeface="Saira Extra Condensed" charset="0"/>
              </a:rPr>
              <a:t>s</a:t>
            </a:r>
            <a:r>
              <a:rPr lang="vi-VN" sz="2400" dirty="0" smtClean="0">
                <a:solidFill>
                  <a:schemeClr val="bg1"/>
                </a:solidFill>
                <a:latin typeface="Saira Extra Condensed" charset="0"/>
                <a:cs typeface="Saira Extra Condensed" charset="0"/>
              </a:rPr>
              <a:t> </a:t>
            </a:r>
            <a:r>
              <a:rPr lang="vi-VN" sz="2400" dirty="0">
                <a:solidFill>
                  <a:schemeClr val="bg1"/>
                </a:solidFill>
                <a:latin typeface="Saira Extra Condensed" charset="0"/>
                <a:cs typeface="Saira Extra Condensed" charset="0"/>
              </a:rPr>
              <a:t>bản 4.2</a:t>
            </a:r>
            <a:r>
              <a:rPr lang="vi-VN" sz="2400" dirty="0" smtClean="0">
                <a:solidFill>
                  <a:schemeClr val="bg1"/>
                </a:solidFill>
                <a:latin typeface="Saira Extra Condensed" charset="0"/>
                <a:cs typeface="Saira Extra Condensed" charset="0"/>
              </a:rPr>
              <a:t>.</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của</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trường</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Đại</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học</a:t>
            </a:r>
            <a:r>
              <a:rPr lang="en-US" sz="2400" dirty="0" smtClean="0">
                <a:solidFill>
                  <a:schemeClr val="bg1"/>
                </a:solidFill>
                <a:latin typeface="Saira Extra Condensed" charset="0"/>
                <a:cs typeface="Saira Extra Condensed" charset="0"/>
              </a:rPr>
              <a:t> California</a:t>
            </a:r>
          </a:p>
          <a:p>
            <a:pPr>
              <a:buFont typeface="Wingdings" pitchFamily="2" charset="2"/>
              <a:buChar char="Ø"/>
            </a:pPr>
            <a:r>
              <a:rPr lang="en-US" sz="2400" dirty="0" err="1" smtClean="0">
                <a:solidFill>
                  <a:schemeClr val="bg1"/>
                </a:solidFill>
                <a:latin typeface="Saira Extra Condensed" charset="0"/>
                <a:cs typeface="Saira Extra Condensed" charset="0"/>
              </a:rPr>
              <a:t>Postgres</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phát</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hành</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lần</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đầu</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tiên</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vào</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năm</a:t>
            </a:r>
            <a:r>
              <a:rPr lang="en-US" sz="2400" dirty="0" smtClean="0">
                <a:solidFill>
                  <a:schemeClr val="bg1"/>
                </a:solidFill>
                <a:latin typeface="Saira Extra Condensed" charset="0"/>
                <a:cs typeface="Saira Extra Condensed" charset="0"/>
              </a:rPr>
              <a:t> 1989</a:t>
            </a:r>
          </a:p>
          <a:p>
            <a:pPr>
              <a:buFont typeface="Wingdings" pitchFamily="2" charset="2"/>
              <a:buChar char="Ø"/>
            </a:pPr>
            <a:r>
              <a:rPr lang="en-US" sz="2400" dirty="0" smtClean="0">
                <a:solidFill>
                  <a:schemeClr val="bg1"/>
                </a:solidFill>
                <a:latin typeface="Saira Extra Condensed" charset="0"/>
                <a:cs typeface="Saira Extra Condensed" charset="0"/>
              </a:rPr>
              <a:t>PostgreSQL </a:t>
            </a:r>
            <a:r>
              <a:rPr lang="en-US" sz="2400" dirty="0" err="1">
                <a:solidFill>
                  <a:schemeClr val="bg1"/>
                </a:solidFill>
                <a:latin typeface="Saira Extra Condensed" charset="0"/>
                <a:cs typeface="Saira Extra Condensed" charset="0"/>
              </a:rPr>
              <a:t>p</a:t>
            </a:r>
            <a:r>
              <a:rPr lang="en-US" sz="2400" dirty="0" err="1" smtClean="0">
                <a:solidFill>
                  <a:schemeClr val="bg1"/>
                </a:solidFill>
                <a:latin typeface="Saira Extra Condensed" charset="0"/>
                <a:cs typeface="Saira Extra Condensed" charset="0"/>
              </a:rPr>
              <a:t>hát</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hành</a:t>
            </a:r>
            <a:r>
              <a:rPr lang="en-US" sz="2400" dirty="0" smtClean="0">
                <a:solidFill>
                  <a:schemeClr val="bg1"/>
                </a:solidFill>
                <a:latin typeface="Saira Extra Condensed" charset="0"/>
                <a:cs typeface="Saira Extra Condensed" charset="0"/>
              </a:rPr>
              <a:t> </a:t>
            </a:r>
            <a:r>
              <a:rPr lang="en-US" sz="2400" dirty="0" err="1" smtClean="0">
                <a:solidFill>
                  <a:schemeClr val="bg1"/>
                </a:solidFill>
                <a:latin typeface="Saira Extra Condensed" charset="0"/>
                <a:cs typeface="Saira Extra Condensed" charset="0"/>
              </a:rPr>
              <a:t>năm</a:t>
            </a:r>
            <a:r>
              <a:rPr lang="en-US" sz="2400" dirty="0" smtClean="0">
                <a:solidFill>
                  <a:schemeClr val="bg1"/>
                </a:solidFill>
                <a:latin typeface="Saira Extra Condensed" charset="0"/>
                <a:cs typeface="Saira Extra Condensed" charset="0"/>
              </a:rPr>
              <a:t> 1996</a:t>
            </a:r>
            <a:endParaRPr lang="vi-VN" sz="2400" dirty="0">
              <a:solidFill>
                <a:schemeClr val="bg1"/>
              </a:solidFill>
              <a:latin typeface="Saira Extra Condensed" charset="0"/>
              <a:cs typeface="Saira Extra Condensed"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36" y="1144627"/>
            <a:ext cx="3371084" cy="35972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ctrTitle"/>
          </p:nvPr>
        </p:nvSpPr>
        <p:spPr>
          <a:xfrm>
            <a:off x="651073" y="155582"/>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dirty="0" smtClean="0"/>
              <a:t>01. GIỚI THIỆU HQT PostgreSQL</a:t>
            </a:r>
            <a:endParaRPr sz="3200" dirty="0"/>
          </a:p>
        </p:txBody>
      </p:sp>
      <p:grpSp>
        <p:nvGrpSpPr>
          <p:cNvPr id="164" name="Google Shape;164;p21"/>
          <p:cNvGrpSpPr/>
          <p:nvPr/>
        </p:nvGrpSpPr>
        <p:grpSpPr>
          <a:xfrm>
            <a:off x="5444273" y="2224451"/>
            <a:ext cx="2081876" cy="1999780"/>
            <a:chOff x="2969600" y="1280551"/>
            <a:chExt cx="3204788" cy="3078412"/>
          </a:xfrm>
        </p:grpSpPr>
        <p:grpSp>
          <p:nvGrpSpPr>
            <p:cNvPr id="165" name="Google Shape;165;p21"/>
            <p:cNvGrpSpPr/>
            <p:nvPr/>
          </p:nvGrpSpPr>
          <p:grpSpPr>
            <a:xfrm>
              <a:off x="2969600" y="1695094"/>
              <a:ext cx="3204788" cy="2663869"/>
              <a:chOff x="2096100" y="1105981"/>
              <a:chExt cx="3204788" cy="2663869"/>
            </a:xfrm>
          </p:grpSpPr>
          <p:sp>
            <p:nvSpPr>
              <p:cNvPr id="166" name="Google Shape;166;p21"/>
              <p:cNvSpPr/>
              <p:nvPr/>
            </p:nvSpPr>
            <p:spPr>
              <a:xfrm>
                <a:off x="2431699" y="1105981"/>
                <a:ext cx="2535900" cy="25359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2096100" y="1534776"/>
                <a:ext cx="914400" cy="914700"/>
              </a:xfrm>
              <a:prstGeom prst="ellipse">
                <a:avLst/>
              </a:prstGeom>
              <a:solidFill>
                <a:srgbClr val="7337D4">
                  <a:alpha val="8077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4386488" y="1534763"/>
                <a:ext cx="914400" cy="914700"/>
              </a:xfrm>
              <a:prstGeom prst="ellipse">
                <a:avLst/>
              </a:prstGeom>
              <a:solidFill>
                <a:srgbClr val="7337D4">
                  <a:alpha val="8077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2414775" y="2855151"/>
                <a:ext cx="914400" cy="914700"/>
              </a:xfrm>
              <a:prstGeom prst="ellipse">
                <a:avLst/>
              </a:prstGeom>
              <a:solidFill>
                <a:srgbClr val="7337D4">
                  <a:alpha val="8077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4080563" y="2855151"/>
                <a:ext cx="914400" cy="914700"/>
              </a:xfrm>
              <a:prstGeom prst="ellipse">
                <a:avLst/>
              </a:prstGeom>
              <a:solidFill>
                <a:srgbClr val="7337D4">
                  <a:alpha val="8077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1"/>
            <p:cNvSpPr/>
            <p:nvPr/>
          </p:nvSpPr>
          <p:spPr>
            <a:xfrm>
              <a:off x="4114788" y="1280551"/>
              <a:ext cx="914400" cy="914700"/>
            </a:xfrm>
            <a:prstGeom prst="ellipse">
              <a:avLst/>
            </a:prstGeom>
            <a:solidFill>
              <a:srgbClr val="7337D4">
                <a:alpha val="80770"/>
              </a:srgbClr>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a:off x="6928670" y="3823223"/>
            <a:ext cx="207254" cy="207816"/>
            <a:chOff x="6679825" y="2693700"/>
            <a:chExt cx="257875" cy="258575"/>
          </a:xfrm>
        </p:grpSpPr>
        <p:sp>
          <p:nvSpPr>
            <p:cNvPr id="173" name="Google Shape;173;p21"/>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21"/>
          <p:cNvGrpSpPr/>
          <p:nvPr/>
        </p:nvGrpSpPr>
        <p:grpSpPr>
          <a:xfrm>
            <a:off x="7125533" y="2987768"/>
            <a:ext cx="215487" cy="214907"/>
            <a:chOff x="2141000" y="1954475"/>
            <a:chExt cx="296975" cy="296175"/>
          </a:xfrm>
        </p:grpSpPr>
        <p:sp>
          <p:nvSpPr>
            <p:cNvPr id="176" name="Google Shape;176;p21"/>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1"/>
          <p:cNvGrpSpPr/>
          <p:nvPr/>
        </p:nvGrpSpPr>
        <p:grpSpPr>
          <a:xfrm>
            <a:off x="5840839" y="3816695"/>
            <a:ext cx="214906" cy="214344"/>
            <a:chOff x="3599700" y="1954475"/>
            <a:chExt cx="296175" cy="295400"/>
          </a:xfrm>
        </p:grpSpPr>
        <p:sp>
          <p:nvSpPr>
            <p:cNvPr id="181" name="Google Shape;181;p21"/>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21"/>
          <p:cNvGrpSpPr/>
          <p:nvPr/>
        </p:nvGrpSpPr>
        <p:grpSpPr>
          <a:xfrm>
            <a:off x="6364842" y="2425986"/>
            <a:ext cx="228128" cy="226894"/>
            <a:chOff x="-64401400" y="1914475"/>
            <a:chExt cx="319000" cy="317275"/>
          </a:xfrm>
        </p:grpSpPr>
        <p:sp>
          <p:nvSpPr>
            <p:cNvPr id="185" name="Google Shape;185;p21"/>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64212375" y="2210450"/>
              <a:ext cx="5525" cy="25"/>
            </a:xfrm>
            <a:custGeom>
              <a:avLst/>
              <a:gdLst/>
              <a:ahLst/>
              <a:cxnLst/>
              <a:rect l="l" t="t" r="r" b="b"/>
              <a:pathLst>
                <a:path w="221" h="1" extrusionOk="0">
                  <a:moveTo>
                    <a:pt x="1" y="1"/>
                  </a:moveTo>
                  <a:lnTo>
                    <a:pt x="22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21"/>
          <p:cNvGrpSpPr/>
          <p:nvPr/>
        </p:nvGrpSpPr>
        <p:grpSpPr>
          <a:xfrm>
            <a:off x="5608264" y="2970020"/>
            <a:ext cx="225892" cy="228127"/>
            <a:chOff x="-59100700" y="1911950"/>
            <a:chExt cx="315875" cy="319000"/>
          </a:xfrm>
        </p:grpSpPr>
        <p:sp>
          <p:nvSpPr>
            <p:cNvPr id="189" name="Google Shape;189;p21"/>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1"/>
          <p:cNvSpPr txBox="1">
            <a:spLocks noGrp="1"/>
          </p:cNvSpPr>
          <p:nvPr>
            <p:ph type="subTitle" idx="4294967295"/>
          </p:nvPr>
        </p:nvSpPr>
        <p:spPr>
          <a:xfrm>
            <a:off x="7607604" y="2838874"/>
            <a:ext cx="1536396" cy="44653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s" sz="1600" b="1" dirty="0" smtClean="0">
                <a:solidFill>
                  <a:srgbClr val="FFFFFF"/>
                </a:solidFill>
              </a:rPr>
              <a:t>Khóa ngoại</a:t>
            </a:r>
            <a:endParaRPr sz="1600" b="1" dirty="0">
              <a:solidFill>
                <a:srgbClr val="FFFFFF"/>
              </a:solidFill>
            </a:endParaRPr>
          </a:p>
        </p:txBody>
      </p:sp>
      <p:sp>
        <p:nvSpPr>
          <p:cNvPr id="200" name="Google Shape;200;p21"/>
          <p:cNvSpPr txBox="1">
            <a:spLocks noGrp="1"/>
          </p:cNvSpPr>
          <p:nvPr>
            <p:ph type="subTitle" idx="4294967295"/>
          </p:nvPr>
        </p:nvSpPr>
        <p:spPr>
          <a:xfrm>
            <a:off x="3990801" y="2871803"/>
            <a:ext cx="1453472" cy="446534"/>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s" sz="1600" b="1" dirty="0" smtClean="0">
                <a:solidFill>
                  <a:srgbClr val="FFFFFF"/>
                </a:solidFill>
              </a:rPr>
              <a:t>Khung nhìn</a:t>
            </a:r>
            <a:endParaRPr sz="1600" b="1" dirty="0">
              <a:solidFill>
                <a:srgbClr val="FFFFFF"/>
              </a:solidFill>
            </a:endParaRPr>
          </a:p>
        </p:txBody>
      </p:sp>
      <p:sp>
        <p:nvSpPr>
          <p:cNvPr id="201" name="Google Shape;201;p21"/>
          <p:cNvSpPr txBox="1">
            <a:spLocks noGrp="1"/>
          </p:cNvSpPr>
          <p:nvPr>
            <p:ph type="subTitle" idx="4294967295"/>
          </p:nvPr>
        </p:nvSpPr>
        <p:spPr>
          <a:xfrm>
            <a:off x="7299456" y="3911867"/>
            <a:ext cx="1536396" cy="44653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s" sz="1600" b="1" dirty="0" smtClean="0">
                <a:solidFill>
                  <a:srgbClr val="FFFFFF"/>
                </a:solidFill>
              </a:rPr>
              <a:t>Thủ tục sự kiện</a:t>
            </a:r>
            <a:endParaRPr sz="1600" b="1" dirty="0">
              <a:solidFill>
                <a:srgbClr val="FFFFFF"/>
              </a:solidFill>
            </a:endParaRPr>
          </a:p>
        </p:txBody>
      </p:sp>
      <p:sp>
        <p:nvSpPr>
          <p:cNvPr id="202" name="Google Shape;202;p21"/>
          <p:cNvSpPr txBox="1">
            <a:spLocks noGrp="1"/>
          </p:cNvSpPr>
          <p:nvPr>
            <p:ph type="subTitle" idx="4294967295"/>
          </p:nvPr>
        </p:nvSpPr>
        <p:spPr>
          <a:xfrm>
            <a:off x="4259559" y="3911005"/>
            <a:ext cx="1453472" cy="446534"/>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600" b="1" dirty="0" err="1" smtClean="0">
                <a:solidFill>
                  <a:srgbClr val="FFFFFF"/>
                </a:solidFill>
              </a:rPr>
              <a:t>Tính</a:t>
            </a:r>
            <a:r>
              <a:rPr lang="en-US" sz="1600" b="1" dirty="0" smtClean="0">
                <a:solidFill>
                  <a:srgbClr val="FFFFFF"/>
                </a:solidFill>
              </a:rPr>
              <a:t> </a:t>
            </a:r>
            <a:r>
              <a:rPr lang="en-US" sz="1600" b="1" dirty="0" err="1" smtClean="0">
                <a:solidFill>
                  <a:srgbClr val="FFFFFF"/>
                </a:solidFill>
              </a:rPr>
              <a:t>toàn</a:t>
            </a:r>
            <a:r>
              <a:rPr lang="en-US" sz="1600" b="1" dirty="0" smtClean="0">
                <a:solidFill>
                  <a:srgbClr val="FFFFFF"/>
                </a:solidFill>
              </a:rPr>
              <a:t> </a:t>
            </a:r>
            <a:r>
              <a:rPr lang="en-US" sz="1600" b="1" dirty="0" err="1" smtClean="0">
                <a:solidFill>
                  <a:srgbClr val="FFFFFF"/>
                </a:solidFill>
              </a:rPr>
              <a:t>vẹn</a:t>
            </a:r>
            <a:endParaRPr sz="1600" b="1" dirty="0">
              <a:solidFill>
                <a:srgbClr val="FFFFFF"/>
              </a:solidFill>
            </a:endParaRPr>
          </a:p>
        </p:txBody>
      </p:sp>
      <p:sp>
        <p:nvSpPr>
          <p:cNvPr id="203" name="Google Shape;203;p21"/>
          <p:cNvSpPr txBox="1">
            <a:spLocks noGrp="1"/>
          </p:cNvSpPr>
          <p:nvPr>
            <p:ph type="subTitle" idx="4294967295"/>
          </p:nvPr>
        </p:nvSpPr>
        <p:spPr>
          <a:xfrm>
            <a:off x="5651414" y="1597317"/>
            <a:ext cx="1536396" cy="44653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s" sz="1600" b="1" dirty="0" smtClean="0">
                <a:solidFill>
                  <a:srgbClr val="FFFFFF"/>
                </a:solidFill>
              </a:rPr>
              <a:t>Câu truy vấn phức hợp</a:t>
            </a:r>
            <a:endParaRPr sz="1600" b="1"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37" y="267565"/>
            <a:ext cx="1488136" cy="1483848"/>
          </a:xfrm>
          <a:prstGeom prst="rect">
            <a:avLst/>
          </a:prstGeom>
        </p:spPr>
      </p:pic>
      <p:sp>
        <p:nvSpPr>
          <p:cNvPr id="47" name="Google Shape;200;p21"/>
          <p:cNvSpPr txBox="1">
            <a:spLocks/>
          </p:cNvSpPr>
          <p:nvPr/>
        </p:nvSpPr>
        <p:spPr>
          <a:xfrm>
            <a:off x="414375" y="1820799"/>
            <a:ext cx="4026996" cy="23339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1pPr>
            <a:lvl2pPr marL="914400" marR="0" lvl="1"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2pPr>
            <a:lvl3pPr marL="1371600" marR="0" lvl="2"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3pPr>
            <a:lvl4pPr marL="1828800" marR="0" lvl="3"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4pPr>
            <a:lvl5pPr marL="2286000" marR="0" lvl="4"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5pPr>
            <a:lvl6pPr marL="2743200" marR="0" lvl="5"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6pPr>
            <a:lvl7pPr marL="3200400" marR="0" lvl="6"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7pPr>
            <a:lvl8pPr marL="3657600" marR="0" lvl="7"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8pPr>
            <a:lvl9pPr marL="4114800" marR="0" lvl="8" indent="-304800" algn="l" rtl="0">
              <a:lnSpc>
                <a:spcPct val="115000"/>
              </a:lnSpc>
              <a:spcBef>
                <a:spcPts val="1600"/>
              </a:spcBef>
              <a:spcAft>
                <a:spcPts val="160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9pPr>
          </a:lstStyle>
          <a:p>
            <a:pPr marL="152400" indent="0">
              <a:buNone/>
            </a:pPr>
            <a:r>
              <a:rPr lang="en-US" sz="2000" b="1" dirty="0" err="1" smtClean="0">
                <a:solidFill>
                  <a:schemeClr val="bg1"/>
                </a:solidFill>
                <a:effectLst>
                  <a:outerShdw blurRad="38100" dist="38100" dir="2700000" algn="tl">
                    <a:srgbClr val="000000">
                      <a:alpha val="43137"/>
                    </a:srgbClr>
                  </a:outerShdw>
                </a:effectLst>
                <a:latin typeface="Saira Extra Condensed" charset="0"/>
                <a:cs typeface="Saira Extra Condensed" charset="0"/>
              </a:rPr>
              <a:t>PostgreSQL</a:t>
            </a:r>
            <a:r>
              <a:rPr lang="en-US" sz="2000" b="1" dirty="0" smtClean="0">
                <a:solidFill>
                  <a:schemeClr val="bg1"/>
                </a:solidFill>
                <a:effectLst>
                  <a:outerShdw blurRad="38100" dist="38100" dir="2700000" algn="tl">
                    <a:srgbClr val="000000">
                      <a:alpha val="43137"/>
                    </a:srgbClr>
                  </a:outerShdw>
                </a:effectLst>
                <a:latin typeface="Saira Extra Condensed" charset="0"/>
                <a:cs typeface="Saira Extra Condensed" charset="0"/>
              </a:rPr>
              <a:t> </a:t>
            </a:r>
            <a:r>
              <a:rPr lang="vi-VN" sz="2000" b="1" dirty="0" smtClean="0">
                <a:solidFill>
                  <a:schemeClr val="bg1"/>
                </a:solidFill>
                <a:effectLst>
                  <a:outerShdw blurRad="38100" dist="38100" dir="2700000" algn="tl">
                    <a:srgbClr val="000000">
                      <a:alpha val="43137"/>
                    </a:srgbClr>
                  </a:outerShdw>
                </a:effectLst>
                <a:latin typeface="Saira Extra Condensed" charset="0"/>
                <a:cs typeface="Saira Extra Condensed" charset="0"/>
              </a:rPr>
              <a:t>hỗ trợ phần rất lớn cho hệ SQL chuẩn và cung cấp nhiều tính năng phù hợp với yêu cầu</a:t>
            </a:r>
            <a:r>
              <a:rPr lang="en-US" sz="2000" b="1" dirty="0" smtClean="0">
                <a:solidFill>
                  <a:schemeClr val="bg1"/>
                </a:solidFill>
                <a:effectLst>
                  <a:outerShdw blurRad="38100" dist="38100" dir="2700000" algn="tl">
                    <a:srgbClr val="000000">
                      <a:alpha val="43137"/>
                    </a:srgbClr>
                  </a:outerShdw>
                </a:effectLst>
                <a:latin typeface="Saira Extra Condensed" charset="0"/>
                <a:cs typeface="Saira Extra Condensed" charset="0"/>
              </a:rPr>
              <a:t> </a:t>
            </a:r>
            <a:r>
              <a:rPr lang="en-US" sz="2000" b="1" dirty="0" err="1" smtClean="0">
                <a:solidFill>
                  <a:schemeClr val="bg1"/>
                </a:solidFill>
                <a:effectLst>
                  <a:outerShdw blurRad="38100" dist="38100" dir="2700000" algn="tl">
                    <a:srgbClr val="000000">
                      <a:alpha val="43137"/>
                    </a:srgbClr>
                  </a:outerShdw>
                </a:effectLst>
                <a:latin typeface="Saira Extra Condensed" charset="0"/>
                <a:cs typeface="Saira Extra Condensed" charset="0"/>
              </a:rPr>
              <a:t>như</a:t>
            </a:r>
            <a:r>
              <a:rPr lang="vi-VN" sz="2000" b="1" dirty="0" smtClean="0">
                <a:solidFill>
                  <a:schemeClr val="bg1"/>
                </a:solidFill>
                <a:effectLst>
                  <a:outerShdw blurRad="38100" dist="38100" dir="2700000" algn="tl">
                    <a:srgbClr val="000000">
                      <a:alpha val="43137"/>
                    </a:srgbClr>
                  </a:outerShdw>
                </a:effectLst>
                <a:latin typeface="Saira Extra Condensed" charset="0"/>
                <a:cs typeface="Saira Extra Condensed" charset="0"/>
              </a:rPr>
              <a:t>:</a:t>
            </a:r>
            <a:endParaRPr lang="vi-VN" sz="2000" b="1" dirty="0">
              <a:solidFill>
                <a:schemeClr val="bg1"/>
              </a:solidFill>
              <a:effectLst>
                <a:outerShdw blurRad="38100" dist="38100" dir="2700000" algn="tl">
                  <a:srgbClr val="000000">
                    <a:alpha val="43137"/>
                  </a:srgbClr>
                </a:outerShdw>
              </a:effectLst>
              <a:latin typeface="Saira Extra Condensed" charset="0"/>
              <a:cs typeface="Saira Extra Condensed" charset="0"/>
            </a:endParaRPr>
          </a:p>
        </p:txBody>
      </p:sp>
    </p:spTree>
    <p:extLst>
      <p:ext uri="{BB962C8B-B14F-4D97-AF65-F5344CB8AC3E}">
        <p14:creationId xmlns:p14="http://schemas.microsoft.com/office/powerpoint/2010/main" val="290239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ctrTitle"/>
          </p:nvPr>
        </p:nvSpPr>
        <p:spPr>
          <a:xfrm>
            <a:off x="651073" y="155582"/>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dirty="0" smtClean="0"/>
              <a:t>01. GIỚI THIỆU HQT PostgreSQL</a:t>
            </a:r>
            <a:endParaRPr sz="3200" dirty="0"/>
          </a:p>
        </p:txBody>
      </p:sp>
      <p:sp>
        <p:nvSpPr>
          <p:cNvPr id="47" name="Google Shape;200;p21"/>
          <p:cNvSpPr txBox="1">
            <a:spLocks/>
          </p:cNvSpPr>
          <p:nvPr/>
        </p:nvSpPr>
        <p:spPr>
          <a:xfrm>
            <a:off x="744341" y="1056526"/>
            <a:ext cx="7454087" cy="23339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1pPr>
            <a:lvl2pPr marL="914400" marR="0" lvl="1"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2pPr>
            <a:lvl3pPr marL="1371600" marR="0" lvl="2"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3pPr>
            <a:lvl4pPr marL="1828800" marR="0" lvl="3"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4pPr>
            <a:lvl5pPr marL="2286000" marR="0" lvl="4"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5pPr>
            <a:lvl6pPr marL="2743200" marR="0" lvl="5"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6pPr>
            <a:lvl7pPr marL="3200400" marR="0" lvl="6"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7pPr>
            <a:lvl8pPr marL="3657600" marR="0" lvl="7"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8pPr>
            <a:lvl9pPr marL="4114800" marR="0" lvl="8" indent="-304800" algn="l" rtl="0">
              <a:lnSpc>
                <a:spcPct val="115000"/>
              </a:lnSpc>
              <a:spcBef>
                <a:spcPts val="1600"/>
              </a:spcBef>
              <a:spcAft>
                <a:spcPts val="160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9pPr>
          </a:lstStyle>
          <a:p>
            <a:pPr marL="152400" indent="0">
              <a:buNone/>
            </a:pPr>
            <a:r>
              <a:rPr lang="vi-VN" sz="2000" dirty="0" smtClean="0">
                <a:solidFill>
                  <a:schemeClr val="bg1"/>
                </a:solidFill>
                <a:effectLst>
                  <a:outerShdw blurRad="38100" dist="38100" dir="2700000" algn="tl">
                    <a:srgbClr val="000000">
                      <a:alpha val="43137"/>
                    </a:srgbClr>
                  </a:outerShdw>
                </a:effectLst>
              </a:rPr>
              <a:t>PostgreSQL </a:t>
            </a:r>
            <a:r>
              <a:rPr lang="vi-VN" sz="2000" dirty="0">
                <a:solidFill>
                  <a:schemeClr val="bg1"/>
                </a:solidFill>
                <a:effectLst>
                  <a:outerShdw blurRad="38100" dist="38100" dir="2700000" algn="tl">
                    <a:srgbClr val="000000">
                      <a:alpha val="43137"/>
                    </a:srgbClr>
                  </a:outerShdw>
                </a:effectLst>
              </a:rPr>
              <a:t>có </a:t>
            </a:r>
            <a:r>
              <a:rPr lang="vi-VN" sz="2000" dirty="0" smtClean="0">
                <a:solidFill>
                  <a:schemeClr val="bg1"/>
                </a:solidFill>
                <a:effectLst>
                  <a:outerShdw blurRad="38100" dist="38100" dir="2700000" algn="tl">
                    <a:srgbClr val="000000">
                      <a:alpha val="43137"/>
                    </a:srgbClr>
                  </a:outerShdw>
                </a:effectLst>
              </a:rPr>
              <a:t>thể tạo </a:t>
            </a:r>
            <a:r>
              <a:rPr lang="vi-VN" sz="2000" dirty="0">
                <a:solidFill>
                  <a:schemeClr val="bg1"/>
                </a:solidFill>
                <a:effectLst>
                  <a:outerShdw blurRad="38100" dist="38100" dir="2700000" algn="tl">
                    <a:srgbClr val="000000">
                      <a:alpha val="43137"/>
                    </a:srgbClr>
                  </a:outerShdw>
                </a:effectLst>
              </a:rPr>
              <a:t>ra các khả năng mới như:</a:t>
            </a: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Kiểu </a:t>
            </a:r>
            <a:r>
              <a:rPr lang="vi-VN" sz="2000" dirty="0">
                <a:solidFill>
                  <a:schemeClr val="bg1"/>
                </a:solidFill>
                <a:effectLst>
                  <a:outerShdw blurRad="38100" dist="38100" dir="2700000" algn="tl">
                    <a:srgbClr val="000000">
                      <a:alpha val="43137"/>
                    </a:srgbClr>
                  </a:outerShdw>
                </a:effectLst>
              </a:rPr>
              <a:t>dữ liệu</a:t>
            </a: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Hàm</a:t>
            </a:r>
            <a:endParaRPr lang="vi-VN" sz="2000" dirty="0">
              <a:solidFill>
                <a:schemeClr val="bg1"/>
              </a:solidFill>
              <a:effectLst>
                <a:outerShdw blurRad="38100" dist="38100" dir="2700000" algn="tl">
                  <a:srgbClr val="000000">
                    <a:alpha val="43137"/>
                  </a:srgbClr>
                </a:outerShdw>
              </a:effectLst>
            </a:endParaRP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Toán </a:t>
            </a:r>
            <a:r>
              <a:rPr lang="vi-VN" sz="2000" dirty="0">
                <a:solidFill>
                  <a:schemeClr val="bg1"/>
                </a:solidFill>
                <a:effectLst>
                  <a:outerShdw blurRad="38100" dist="38100" dir="2700000" algn="tl">
                    <a:srgbClr val="000000">
                      <a:alpha val="43137"/>
                    </a:srgbClr>
                  </a:outerShdw>
                </a:effectLst>
              </a:rPr>
              <a:t>tử</a:t>
            </a: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Hàm </a:t>
            </a:r>
            <a:r>
              <a:rPr lang="vi-VN" sz="2000" dirty="0">
                <a:solidFill>
                  <a:schemeClr val="bg1"/>
                </a:solidFill>
                <a:effectLst>
                  <a:outerShdw blurRad="38100" dist="38100" dir="2700000" algn="tl">
                    <a:srgbClr val="000000">
                      <a:alpha val="43137"/>
                    </a:srgbClr>
                  </a:outerShdw>
                </a:effectLst>
              </a:rPr>
              <a:t>tập hợp</a:t>
            </a: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Phương </a:t>
            </a:r>
            <a:r>
              <a:rPr lang="vi-VN" sz="2000" dirty="0">
                <a:solidFill>
                  <a:schemeClr val="bg1"/>
                </a:solidFill>
                <a:effectLst>
                  <a:outerShdw blurRad="38100" dist="38100" dir="2700000" algn="tl">
                    <a:srgbClr val="000000">
                      <a:alpha val="43137"/>
                    </a:srgbClr>
                  </a:outerShdw>
                </a:effectLst>
              </a:rPr>
              <a:t>pháp liệt kê</a:t>
            </a: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Ngôn </a:t>
            </a:r>
            <a:r>
              <a:rPr lang="vi-VN" sz="2000" dirty="0">
                <a:solidFill>
                  <a:schemeClr val="bg1"/>
                </a:solidFill>
                <a:effectLst>
                  <a:outerShdw blurRad="38100" dist="38100" dir="2700000" algn="tl">
                    <a:srgbClr val="000000">
                      <a:alpha val="43137"/>
                    </a:srgbClr>
                  </a:outerShdw>
                </a:effectLst>
              </a:rPr>
              <a:t>ngữ theo thủ tục</a:t>
            </a: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Truy </a:t>
            </a:r>
            <a:r>
              <a:rPr lang="vi-VN" sz="2000" dirty="0">
                <a:solidFill>
                  <a:schemeClr val="bg1"/>
                </a:solidFill>
                <a:effectLst>
                  <a:outerShdw blurRad="38100" dist="38100" dir="2700000" algn="tl">
                    <a:srgbClr val="000000">
                      <a:alpha val="43137"/>
                    </a:srgbClr>
                  </a:outerShdw>
                </a:effectLst>
              </a:rPr>
              <a:t>vấn xử lý song song </a:t>
            </a:r>
          </a:p>
          <a:p>
            <a:pPr>
              <a:buFont typeface="Wingdings" pitchFamily="2" charset="2"/>
              <a:buChar char="Ø"/>
            </a:pPr>
            <a:r>
              <a:rPr lang="vi-VN" sz="2000" dirty="0" smtClean="0">
                <a:solidFill>
                  <a:schemeClr val="bg1"/>
                </a:solidFill>
                <a:effectLst>
                  <a:outerShdw blurRad="38100" dist="38100" dir="2700000" algn="tl">
                    <a:srgbClr val="000000">
                      <a:alpha val="43137"/>
                    </a:srgbClr>
                  </a:outerShdw>
                </a:effectLst>
              </a:rPr>
              <a:t>Sao </a:t>
            </a:r>
            <a:r>
              <a:rPr lang="vi-VN" sz="2000" dirty="0">
                <a:solidFill>
                  <a:schemeClr val="bg1"/>
                </a:solidFill>
                <a:effectLst>
                  <a:outerShdw blurRad="38100" dist="38100" dir="2700000" algn="tl">
                    <a:srgbClr val="000000">
                      <a:alpha val="43137"/>
                    </a:srgbClr>
                  </a:outerShdw>
                </a:effectLst>
              </a:rPr>
              <a:t>chép dữ liệu dạng luồng</a:t>
            </a:r>
          </a:p>
          <a:p>
            <a:pPr marL="152400" indent="0">
              <a:buNone/>
            </a:pPr>
            <a:endParaRPr lang="vi-VN" sz="2000" dirty="0">
              <a:solidFill>
                <a:schemeClr val="bg1"/>
              </a:solidFill>
              <a:effectLst>
                <a:outerShdw blurRad="38100" dist="38100" dir="2700000" algn="tl">
                  <a:srgbClr val="000000">
                    <a:alpha val="43137"/>
                  </a:srgbClr>
                </a:outerShdw>
              </a:effectLst>
              <a:latin typeface="Saira Extra Condensed" charset="0"/>
              <a:cs typeface="Saira Extra Condensed" charset="0"/>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176989" y="1587564"/>
            <a:ext cx="3021439" cy="3021439"/>
          </a:xfrm>
          <a:prstGeom prst="rect">
            <a:avLst/>
          </a:prstGeom>
          <a:ln>
            <a:noFill/>
          </a:ln>
          <a:effectLst>
            <a:softEdge rad="112500"/>
          </a:effectLst>
        </p:spPr>
      </p:pic>
    </p:spTree>
    <p:extLst>
      <p:ext uri="{BB962C8B-B14F-4D97-AF65-F5344CB8AC3E}">
        <p14:creationId xmlns:p14="http://schemas.microsoft.com/office/powerpoint/2010/main" val="4002474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ctrTitle"/>
          </p:nvPr>
        </p:nvSpPr>
        <p:spPr>
          <a:xfrm>
            <a:off x="651073" y="155582"/>
            <a:ext cx="7904100"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dirty="0" smtClean="0"/>
              <a:t>01. GIỚI THIỆU HQT PostgreSQL</a:t>
            </a:r>
            <a:endParaRPr sz="3200" dirty="0"/>
          </a:p>
        </p:txBody>
      </p:sp>
      <p:sp>
        <p:nvSpPr>
          <p:cNvPr id="47" name="Google Shape;200;p21"/>
          <p:cNvSpPr txBox="1">
            <a:spLocks/>
          </p:cNvSpPr>
          <p:nvPr/>
        </p:nvSpPr>
        <p:spPr>
          <a:xfrm>
            <a:off x="4078597" y="1376734"/>
            <a:ext cx="5005582" cy="3204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1pPr>
            <a:lvl2pPr marL="914400" marR="0" lvl="1"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2pPr>
            <a:lvl3pPr marL="1371600" marR="0" lvl="2"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3pPr>
            <a:lvl4pPr marL="1828800" marR="0" lvl="3"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4pPr>
            <a:lvl5pPr marL="2286000" marR="0" lvl="4"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5pPr>
            <a:lvl6pPr marL="2743200" marR="0" lvl="5"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6pPr>
            <a:lvl7pPr marL="3200400" marR="0" lvl="6"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7pPr>
            <a:lvl8pPr marL="3657600" marR="0" lvl="7" indent="-304800" algn="l" rtl="0">
              <a:lnSpc>
                <a:spcPct val="115000"/>
              </a:lnSpc>
              <a:spcBef>
                <a:spcPts val="1600"/>
              </a:spcBef>
              <a:spcAft>
                <a:spcPts val="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8pPr>
            <a:lvl9pPr marL="4114800" marR="0" lvl="8" indent="-304800" algn="l" rtl="0">
              <a:lnSpc>
                <a:spcPct val="115000"/>
              </a:lnSpc>
              <a:spcBef>
                <a:spcPts val="1600"/>
              </a:spcBef>
              <a:spcAft>
                <a:spcPts val="1600"/>
              </a:spcAft>
              <a:buClr>
                <a:srgbClr val="666666"/>
              </a:buClr>
              <a:buSzPts val="1200"/>
              <a:buFont typeface="Barlow Semi Condensed"/>
              <a:buChar char="■"/>
              <a:defRPr sz="1200" b="0" i="0" u="none" strike="noStrike" cap="none">
                <a:solidFill>
                  <a:srgbClr val="666666"/>
                </a:solidFill>
                <a:latin typeface="Barlow Semi Condensed"/>
                <a:ea typeface="Barlow Semi Condensed"/>
                <a:cs typeface="Barlow Semi Condensed"/>
                <a:sym typeface="Barlow Semi Condensed"/>
              </a:defRPr>
            </a:lvl9pPr>
          </a:lstStyle>
          <a:p>
            <a:pPr marL="152400" indent="0">
              <a:buNone/>
            </a:pPr>
            <a:r>
              <a:rPr lang="en-US" sz="2000" dirty="0" smtClean="0">
                <a:solidFill>
                  <a:schemeClr val="bg1"/>
                </a:solidFill>
              </a:rPr>
              <a:t>P</a:t>
            </a:r>
            <a:r>
              <a:rPr lang="vi-VN" sz="2000" dirty="0" smtClean="0">
                <a:solidFill>
                  <a:schemeClr val="bg1"/>
                </a:solidFill>
              </a:rPr>
              <a:t>ostgreSQL </a:t>
            </a:r>
            <a:r>
              <a:rPr lang="vi-VN" sz="2000" dirty="0">
                <a:solidFill>
                  <a:schemeClr val="bg1"/>
                </a:solidFill>
              </a:rPr>
              <a:t>có các điểm nổi trội </a:t>
            </a:r>
            <a:r>
              <a:rPr lang="en-US" sz="2000" dirty="0" err="1" smtClean="0">
                <a:solidFill>
                  <a:schemeClr val="bg1"/>
                </a:solidFill>
              </a:rPr>
              <a:t>như</a:t>
            </a:r>
            <a:r>
              <a:rPr lang="vi-VN" sz="2000" dirty="0" smtClean="0">
                <a:solidFill>
                  <a:schemeClr val="bg1"/>
                </a:solidFill>
              </a:rPr>
              <a:t>:</a:t>
            </a:r>
            <a:endParaRPr lang="vi-VN" sz="2000" dirty="0">
              <a:solidFill>
                <a:schemeClr val="bg1"/>
              </a:solidFill>
            </a:endParaRPr>
          </a:p>
          <a:p>
            <a:pPr>
              <a:buFont typeface="Wingdings" pitchFamily="2" charset="2"/>
              <a:buChar char="Ø"/>
            </a:pPr>
            <a:r>
              <a:rPr lang="en-US" sz="2000" dirty="0" smtClean="0">
                <a:solidFill>
                  <a:schemeClr val="bg1"/>
                </a:solidFill>
              </a:rPr>
              <a:t>L</a:t>
            </a:r>
            <a:r>
              <a:rPr lang="vi-VN" sz="2000" dirty="0" smtClean="0">
                <a:solidFill>
                  <a:schemeClr val="bg1"/>
                </a:solidFill>
              </a:rPr>
              <a:t>à </a:t>
            </a:r>
            <a:r>
              <a:rPr lang="en-US" sz="2000" dirty="0" smtClean="0">
                <a:solidFill>
                  <a:schemeClr val="bg1"/>
                </a:solidFill>
              </a:rPr>
              <a:t>CSDL</a:t>
            </a:r>
            <a:r>
              <a:rPr lang="vi-VN" sz="2000" dirty="0" smtClean="0">
                <a:solidFill>
                  <a:schemeClr val="bg1"/>
                </a:solidFill>
              </a:rPr>
              <a:t> </a:t>
            </a:r>
            <a:r>
              <a:rPr lang="vi-VN" sz="2000" dirty="0">
                <a:solidFill>
                  <a:schemeClr val="bg1"/>
                </a:solidFill>
              </a:rPr>
              <a:t>quan hệ hướng đối tượng hỗ trợ các đối tượng người dùng tự định </a:t>
            </a:r>
            <a:r>
              <a:rPr lang="vi-VN" sz="2000" dirty="0" smtClean="0">
                <a:solidFill>
                  <a:schemeClr val="bg1"/>
                </a:solidFill>
              </a:rPr>
              <a:t>nghĩa</a:t>
            </a:r>
            <a:r>
              <a:rPr lang="en-US" sz="2000" dirty="0" smtClean="0">
                <a:solidFill>
                  <a:schemeClr val="bg1"/>
                </a:solidFill>
              </a:rPr>
              <a:t>, </a:t>
            </a:r>
            <a:r>
              <a:rPr lang="vi-VN" sz="2000" dirty="0" smtClean="0">
                <a:solidFill>
                  <a:schemeClr val="bg1"/>
                </a:solidFill>
              </a:rPr>
              <a:t>cực </a:t>
            </a:r>
            <a:r>
              <a:rPr lang="vi-VN" sz="2000" dirty="0">
                <a:solidFill>
                  <a:schemeClr val="bg1"/>
                </a:solidFill>
              </a:rPr>
              <a:t>kỳ mạnh và linh hoạt.</a:t>
            </a:r>
          </a:p>
          <a:p>
            <a:pPr>
              <a:buFont typeface="Wingdings" pitchFamily="2" charset="2"/>
              <a:buChar char="Ø"/>
            </a:pPr>
            <a:r>
              <a:rPr lang="vi-VN" sz="2000" dirty="0">
                <a:solidFill>
                  <a:schemeClr val="bg1"/>
                </a:solidFill>
                <a:latin typeface="Barlow Semi Condensed" panose="020B0604020202020204" charset="0"/>
                <a:cs typeface="Saira Extra Condensed" panose="020B0604020202020204" charset="0"/>
              </a:rPr>
              <a:t>Hỗ trợ tốt hơn so với các nhà cung cấp độc </a:t>
            </a:r>
            <a:r>
              <a:rPr lang="vi-VN" sz="2000" dirty="0" smtClean="0">
                <a:solidFill>
                  <a:schemeClr val="bg1"/>
                </a:solidFill>
                <a:latin typeface="Barlow Semi Condensed" panose="020B0604020202020204" charset="0"/>
                <a:cs typeface="Saira Extra Condensed" panose="020B0604020202020204" charset="0"/>
              </a:rPr>
              <a:t>quyền</a:t>
            </a:r>
            <a:endParaRPr lang="en-US" sz="2000" dirty="0" smtClean="0">
              <a:solidFill>
                <a:schemeClr val="bg1"/>
              </a:solidFill>
              <a:latin typeface="Barlow Semi Condensed" panose="020B0604020202020204" charset="0"/>
              <a:cs typeface="Saira Extra Condensed" panose="020B0604020202020204" charset="0"/>
            </a:endParaRPr>
          </a:p>
          <a:p>
            <a:pPr>
              <a:buFont typeface="Wingdings" pitchFamily="2" charset="2"/>
              <a:buChar char="Ø"/>
            </a:pPr>
            <a:r>
              <a:rPr lang="en-US" sz="2000" dirty="0" err="1" smtClean="0">
                <a:solidFill>
                  <a:schemeClr val="bg1"/>
                </a:solidFill>
                <a:latin typeface="Barlow Semi Condensed" panose="020B0604020202020204" charset="0"/>
                <a:cs typeface="Saira Extra Condensed" panose="020B0604020202020204" charset="0"/>
              </a:rPr>
              <a:t>Độ</a:t>
            </a:r>
            <a:r>
              <a:rPr lang="en-US" sz="2000" dirty="0" smtClean="0">
                <a:solidFill>
                  <a:schemeClr val="bg1"/>
                </a:solidFill>
                <a:latin typeface="Barlow Semi Condensed" panose="020B0604020202020204" charset="0"/>
                <a:cs typeface="Saira Extra Condensed" panose="020B0604020202020204" charset="0"/>
              </a:rPr>
              <a:t> tin </a:t>
            </a:r>
            <a:r>
              <a:rPr lang="en-US" sz="2000" dirty="0" err="1" smtClean="0">
                <a:solidFill>
                  <a:schemeClr val="bg1"/>
                </a:solidFill>
                <a:latin typeface="Barlow Semi Condensed" panose="020B0604020202020204" charset="0"/>
                <a:cs typeface="Saira Extra Condensed" panose="020B0604020202020204" charset="0"/>
              </a:rPr>
              <a:t>cậy</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và</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ổn</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định</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cao</a:t>
            </a:r>
            <a:endParaRPr lang="en-US" sz="2000" dirty="0" smtClean="0">
              <a:solidFill>
                <a:schemeClr val="bg1"/>
              </a:solidFill>
              <a:latin typeface="Barlow Semi Condensed" panose="020B0604020202020204" charset="0"/>
              <a:cs typeface="Saira Extra Condensed" panose="020B0604020202020204" charset="0"/>
            </a:endParaRPr>
          </a:p>
          <a:p>
            <a:pPr>
              <a:buFont typeface="Wingdings" pitchFamily="2" charset="2"/>
              <a:buChar char="Ø"/>
            </a:pPr>
            <a:r>
              <a:rPr lang="en-US" sz="2000" dirty="0" err="1" smtClean="0">
                <a:solidFill>
                  <a:schemeClr val="bg1"/>
                </a:solidFill>
                <a:latin typeface="Barlow Semi Condensed" panose="020B0604020202020204" charset="0"/>
                <a:cs typeface="Saira Extra Condensed" panose="020B0604020202020204" charset="0"/>
              </a:rPr>
              <a:t>Mở</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rộng</a:t>
            </a:r>
            <a:r>
              <a:rPr lang="en-US" sz="2000" dirty="0" smtClean="0">
                <a:solidFill>
                  <a:schemeClr val="bg1"/>
                </a:solidFill>
                <a:latin typeface="Barlow Semi Condensed" panose="020B0604020202020204" charset="0"/>
                <a:cs typeface="Saira Extra Condensed" panose="020B0604020202020204" charset="0"/>
              </a:rPr>
              <a:t> : </a:t>
            </a:r>
            <a:r>
              <a:rPr lang="en-US" sz="2000" dirty="0" err="1" smtClean="0">
                <a:solidFill>
                  <a:schemeClr val="bg1"/>
                </a:solidFill>
                <a:latin typeface="Barlow Semi Condensed" panose="020B0604020202020204" charset="0"/>
                <a:cs typeface="Saira Extra Condensed" panose="020B0604020202020204" charset="0"/>
              </a:rPr>
              <a:t>mã</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ngồn</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mở</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và</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hoàn</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toàn</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miễn</a:t>
            </a:r>
            <a:r>
              <a:rPr lang="en-US" sz="2000" dirty="0" smtClean="0">
                <a:solidFill>
                  <a:schemeClr val="bg1"/>
                </a:solidFill>
                <a:latin typeface="Barlow Semi Condensed" panose="020B0604020202020204" charset="0"/>
                <a:cs typeface="Saira Extra Condensed" panose="020B0604020202020204" charset="0"/>
              </a:rPr>
              <a:t> </a:t>
            </a:r>
            <a:r>
              <a:rPr lang="en-US" sz="2000" dirty="0" err="1" smtClean="0">
                <a:solidFill>
                  <a:schemeClr val="bg1"/>
                </a:solidFill>
                <a:latin typeface="Barlow Semi Condensed" panose="020B0604020202020204" charset="0"/>
                <a:cs typeface="Saira Extra Condensed" panose="020B0604020202020204" charset="0"/>
              </a:rPr>
              <a:t>phí</a:t>
            </a:r>
            <a:endParaRPr lang="en-US" sz="2000" dirty="0">
              <a:solidFill>
                <a:schemeClr val="bg1"/>
              </a:solidFill>
              <a:latin typeface="Barlow Semi Condensed" panose="020B0604020202020204" charset="0"/>
              <a:cs typeface="Saira Extra Condensed" panose="020B0604020202020204" charset="0"/>
            </a:endParaRPr>
          </a:p>
          <a:p>
            <a:pPr>
              <a:buFont typeface="Wingdings" pitchFamily="2" charset="2"/>
              <a:buChar char="Ø"/>
            </a:pPr>
            <a:endParaRPr lang="vi-VN" sz="2000" dirty="0">
              <a:solidFill>
                <a:schemeClr val="bg1"/>
              </a:solidFill>
              <a:effectLst>
                <a:outerShdw blurRad="38100" dist="38100" dir="2700000" algn="tl">
                  <a:srgbClr val="000000">
                    <a:alpha val="43137"/>
                  </a:srgbClr>
                </a:outerShdw>
              </a:effectLst>
              <a:latin typeface="Barlow Semi Condensed" panose="020B0604020202020204" charset="0"/>
              <a:cs typeface="Saira Extra Condensed" panose="020B0604020202020204"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38459" y="1376734"/>
            <a:ext cx="4076871" cy="2805712"/>
          </a:xfrm>
          <a:prstGeom prst="rect">
            <a:avLst/>
          </a:prstGeom>
          <a:ln>
            <a:noFill/>
          </a:ln>
          <a:effectLst>
            <a:softEdge rad="112500"/>
          </a:effectLst>
        </p:spPr>
      </p:pic>
    </p:spTree>
    <p:extLst>
      <p:ext uri="{BB962C8B-B14F-4D97-AF65-F5344CB8AC3E}">
        <p14:creationId xmlns:p14="http://schemas.microsoft.com/office/powerpoint/2010/main" val="164610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 sz="3200" dirty="0"/>
              <a:t>01. GIỚI THIỆU HQT PostgreSQL</a:t>
            </a:r>
            <a:endParaRPr lang="en-US" sz="32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55550" y="1376734"/>
            <a:ext cx="4076871" cy="2805712"/>
          </a:xfrm>
          <a:prstGeom prst="rect">
            <a:avLst/>
          </a:prstGeom>
          <a:ln>
            <a:noFill/>
          </a:ln>
          <a:effectLst>
            <a:softEdge rad="112500"/>
          </a:effectLst>
        </p:spPr>
      </p:pic>
      <p:sp>
        <p:nvSpPr>
          <p:cNvPr id="3" name="TextBox 2"/>
          <p:cNvSpPr txBox="1"/>
          <p:nvPr/>
        </p:nvSpPr>
        <p:spPr>
          <a:xfrm>
            <a:off x="4469450" y="1376734"/>
            <a:ext cx="4392539" cy="2862322"/>
          </a:xfrm>
          <a:prstGeom prst="rect">
            <a:avLst/>
          </a:prstGeom>
          <a:noFill/>
        </p:spPr>
        <p:txBody>
          <a:bodyPr wrap="square" rtlCol="0">
            <a:spAutoFit/>
          </a:bodyPr>
          <a:lstStyle/>
          <a:p>
            <a:r>
              <a:rPr lang="en-US" sz="2000" dirty="0" err="1" smtClean="0">
                <a:solidFill>
                  <a:schemeClr val="bg1"/>
                </a:solidFill>
                <a:latin typeface="Barlow Semi Condensed" panose="020B0604020202020204" charset="0"/>
              </a:rPr>
              <a:t>Nhược</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điểm</a:t>
            </a:r>
            <a:r>
              <a:rPr lang="en-US" sz="2000" dirty="0" smtClean="0">
                <a:solidFill>
                  <a:schemeClr val="bg1"/>
                </a:solidFill>
                <a:latin typeface="Barlow Semi Condensed" panose="020B0604020202020204" charset="0"/>
              </a:rPr>
              <a:t>:</a:t>
            </a:r>
          </a:p>
          <a:p>
            <a:pPr marL="342900" indent="-342900">
              <a:buFont typeface="Wingdings" panose="05000000000000000000" pitchFamily="2" charset="2"/>
              <a:buChar char="Ø"/>
            </a:pPr>
            <a:r>
              <a:rPr lang="en-US" sz="2000" dirty="0" err="1" smtClean="0">
                <a:solidFill>
                  <a:schemeClr val="bg1"/>
                </a:solidFill>
                <a:latin typeface="Barlow Semi Condensed" panose="020B0604020202020204" charset="0"/>
              </a:rPr>
              <a:t>Thua</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thiệt</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về</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khả</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năng</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bảo</a:t>
            </a:r>
            <a:r>
              <a:rPr lang="en-US" sz="2000" dirty="0" smtClean="0">
                <a:solidFill>
                  <a:schemeClr val="bg1"/>
                </a:solidFill>
                <a:latin typeface="Barlow Semi Condensed" panose="020B0604020202020204" charset="0"/>
              </a:rPr>
              <a:t> </a:t>
            </a:r>
            <a:r>
              <a:rPr lang="en-US" sz="2000" dirty="0" err="1" smtClean="0">
                <a:solidFill>
                  <a:schemeClr val="bg1"/>
                </a:solidFill>
                <a:latin typeface="Barlow Semi Condensed" panose="020B0604020202020204" charset="0"/>
              </a:rPr>
              <a:t>mật</a:t>
            </a:r>
            <a:r>
              <a:rPr lang="en-US" sz="2000" dirty="0" smtClean="0">
                <a:solidFill>
                  <a:schemeClr val="bg1"/>
                </a:solidFill>
                <a:latin typeface="Barlow Semi Condensed" panose="020B0604020202020204" charset="0"/>
              </a:rPr>
              <a:t>. </a:t>
            </a:r>
          </a:p>
          <a:p>
            <a:pPr marL="342900" indent="-342900">
              <a:buFont typeface="Wingdings" panose="05000000000000000000" pitchFamily="2" charset="2"/>
              <a:buChar char="Ø"/>
            </a:pPr>
            <a:endParaRPr lang="en-US" sz="2000" dirty="0">
              <a:solidFill>
                <a:schemeClr val="bg1"/>
              </a:solidFill>
              <a:latin typeface="Barlow Semi Condensed" panose="020B0604020202020204" charset="0"/>
            </a:endParaRPr>
          </a:p>
          <a:p>
            <a:endParaRPr lang="en-US" sz="2000" dirty="0" smtClean="0">
              <a:solidFill>
                <a:schemeClr val="bg1"/>
              </a:solidFill>
              <a:latin typeface="Barlow Semi Condensed" panose="020B0604020202020204" charset="0"/>
            </a:endParaRPr>
          </a:p>
          <a:p>
            <a:pPr marL="342900" indent="-342900">
              <a:buFont typeface="Wingdings" panose="05000000000000000000" pitchFamily="2" charset="2"/>
              <a:buChar char="Ø"/>
            </a:pPr>
            <a:r>
              <a:rPr lang="vi-VN" sz="2000" dirty="0">
                <a:solidFill>
                  <a:schemeClr val="bg1"/>
                </a:solidFill>
                <a:latin typeface="Barlow Semi Condensed" panose="020B0604020202020204" charset="0"/>
              </a:rPr>
              <a:t>Hiệu suất thấp với các toán tử cơ bản nhưng lại cao hơn với các toán tử phức </a:t>
            </a:r>
            <a:r>
              <a:rPr lang="vi-VN" sz="2000" dirty="0" smtClean="0">
                <a:solidFill>
                  <a:schemeClr val="bg1"/>
                </a:solidFill>
                <a:latin typeface="Barlow Semi Condensed" panose="020B0604020202020204" charset="0"/>
              </a:rPr>
              <a:t>tạp.</a:t>
            </a:r>
            <a:endParaRPr lang="vi-VN" sz="2000" dirty="0">
              <a:solidFill>
                <a:schemeClr val="bg1"/>
              </a:solidFill>
              <a:latin typeface="Barlow Semi Condensed" panose="020B0604020202020204" charset="0"/>
            </a:endParaRPr>
          </a:p>
          <a:p>
            <a:r>
              <a:rPr lang="vi-VN" sz="2000" dirty="0"/>
              <a:t/>
            </a:r>
            <a:br>
              <a:rPr lang="vi-VN" sz="2000" dirty="0"/>
            </a:br>
            <a:endParaRPr lang="en-US" sz="20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3285892003"/>
      </p:ext>
    </p:extLst>
  </p:cSld>
  <p:clrMapOvr>
    <a:masterClrMapping/>
  </p:clrMapOvr>
</p:sld>
</file>

<file path=ppt/theme/theme1.xml><?xml version="1.0" encoding="utf-8"?>
<a:theme xmlns:a="http://schemas.openxmlformats.org/drawingml/2006/main"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1009</Words>
  <Application>Microsoft Office PowerPoint</Application>
  <PresentationFormat>On-screen Show (16:9)</PresentationFormat>
  <Paragraphs>122</Paragraphs>
  <Slides>29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Saira ExtraCondensed SemiBold</vt:lpstr>
      <vt:lpstr>Saira Extra Condensed</vt:lpstr>
      <vt:lpstr>Roboto Slab Light</vt:lpstr>
      <vt:lpstr>Saira ExtraCondensed Medium</vt:lpstr>
      <vt:lpstr>Barlow Semi Condensed</vt:lpstr>
      <vt:lpstr>Arial</vt:lpstr>
      <vt:lpstr>Fira Sans Extra Condensed Medium</vt:lpstr>
      <vt:lpstr>Wingdings</vt:lpstr>
      <vt:lpstr>Squada One</vt:lpstr>
      <vt:lpstr>Isometric Gradient Social Media Strategy by Slidesgo</vt:lpstr>
      <vt:lpstr>HỆ QUẢN TRỊ POSTGRESQL</vt:lpstr>
      <vt:lpstr>THÀNH VIÊN</vt:lpstr>
      <vt:lpstr>MỤC LỤC</vt:lpstr>
      <vt:lpstr>GIỚI THIỆU</vt:lpstr>
      <vt:lpstr>01. GIỚI THIỆU HỆ QUẢN TRỊ PostgreSQL</vt:lpstr>
      <vt:lpstr>01. GIỚI THIỆU HQT PostgreSQL</vt:lpstr>
      <vt:lpstr>01. GIỚI THIỆU HQT PostgreSQL</vt:lpstr>
      <vt:lpstr>01. GIỚI THIỆU HQT PostgreSQL</vt:lpstr>
      <vt:lpstr>01. GIỚI THIỆU HQT PostgreSQL</vt:lpstr>
      <vt:lpstr>02. SO SÁNH postgreSQL VÀ CÁC HỆ QUẢN TRỊ CSDL KHÁC</vt:lpstr>
      <vt:lpstr>02. SO SÁNH postgreSQL VÀ CÁC HỆ QUẢN TRỊ CSDL KHÁC</vt:lpstr>
      <vt:lpstr>02. SO SÁNH postgreSQL VÀ CÁC HỆ QUẢN TRỊ CSDL KHÁC</vt:lpstr>
      <vt:lpstr>CẤU HÌNH MÁY   &amp; CÀI ĐẶT PostgreSQL</vt:lpstr>
      <vt:lpstr>02. Cấu hình máy cài đặt HQT PostgreSQL</vt:lpstr>
      <vt:lpstr>Tải về và Cài đặt PostgreSQL</vt:lpstr>
      <vt:lpstr>Tải về và Cài đặt PostgreSQL</vt:lpstr>
      <vt:lpstr>Tải về và Cài đặt PostgreSQL</vt:lpstr>
      <vt:lpstr>Tải về và Cài đặt PostgreSQL</vt:lpstr>
      <vt:lpstr>Tải về và Cài đặt PostgreSQL</vt:lpstr>
      <vt:lpstr>CÁC THAO TÁC CƠ BẢN TRÊN PostgreSQL</vt:lpstr>
      <vt:lpstr>03. Các thao tác cơ bản trên PostgreSQL</vt:lpstr>
      <vt:lpstr>XÂY DỰNG HỆ THỐNG WEBSITE</vt:lpstr>
      <vt:lpstr>04. XÂY DỰNG WEBSITE BÁN HÀNG</vt:lpstr>
      <vt:lpstr>04. XÂY DỰNG WEBSITE BÁN HÀNG</vt:lpstr>
      <vt:lpstr>04. XÂY DỰNG WEBSITE BÁN HÀNG</vt:lpstr>
      <vt:lpstr>04. XÂY DỰNG WEBSITE BÁN HÀNG</vt:lpstr>
      <vt:lpstr>04. XÂY DỰNG WEBSITE BÁN HÀNG</vt:lpstr>
      <vt:lpstr>04. XÂY DỰNG WEBSITE BÁN HÀNG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QUẢN TRỊ POSTGRESQL</dc:title>
  <dc:creator>Admin</dc:creator>
  <cp:lastModifiedBy>Hieu Le</cp:lastModifiedBy>
  <cp:revision>40</cp:revision>
  <dcterms:modified xsi:type="dcterms:W3CDTF">2019-10-10T02:07:36Z</dcterms:modified>
</cp:coreProperties>
</file>