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1"/>
  </p:sldMasterIdLst>
  <p:sldIdLst>
    <p:sldId id="280" r:id="rId2"/>
    <p:sldId id="258" r:id="rId3"/>
    <p:sldId id="259" r:id="rId4"/>
    <p:sldId id="260" r:id="rId5"/>
    <p:sldId id="261" r:id="rId6"/>
    <p:sldId id="262" r:id="rId7"/>
    <p:sldId id="263" r:id="rId8"/>
    <p:sldId id="267" r:id="rId9"/>
    <p:sldId id="268" r:id="rId10"/>
    <p:sldId id="269" r:id="rId11"/>
    <p:sldId id="270" r:id="rId12"/>
    <p:sldId id="271" r:id="rId13"/>
    <p:sldId id="272" r:id="rId14"/>
    <p:sldId id="273" r:id="rId15"/>
    <p:sldId id="274" r:id="rId16"/>
    <p:sldId id="278" r:id="rId1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04" d="100"/>
          <a:sy n="104" d="100"/>
        </p:scale>
        <p:origin x="174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5" name="Group 24"/>
          <p:cNvGrpSpPr/>
          <p:nvPr/>
        </p:nvGrpSpPr>
        <p:grpSpPr>
          <a:xfrm>
            <a:off x="203200" y="0"/>
            <a:ext cx="3778250" cy="6858001"/>
            <a:chOff x="203200" y="0"/>
            <a:chExt cx="3778250" cy="6858001"/>
          </a:xfrm>
        </p:grpSpPr>
        <p:sp>
          <p:nvSpPr>
            <p:cNvPr id="14" name="Freeform 6"/>
            <p:cNvSpPr/>
            <p:nvPr/>
          </p:nvSpPr>
          <p:spPr bwMode="auto">
            <a:xfrm>
              <a:off x="641350" y="0"/>
              <a:ext cx="1365250" cy="3971925"/>
            </a:xfrm>
            <a:custGeom>
              <a:avLst/>
              <a:gdLst/>
              <a:ahLst/>
              <a:cxnLst/>
              <a:rect l="0" t="0" r="r" b="b"/>
              <a:pathLst>
                <a:path w="860" h="2502">
                  <a:moveTo>
                    <a:pt x="0" y="2445"/>
                  </a:moveTo>
                  <a:lnTo>
                    <a:pt x="228" y="2502"/>
                  </a:lnTo>
                  <a:lnTo>
                    <a:pt x="860" y="0"/>
                  </a:lnTo>
                  <a:lnTo>
                    <a:pt x="620" y="0"/>
                  </a:lnTo>
                  <a:lnTo>
                    <a:pt x="0" y="2445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5" name="Freeform 7"/>
            <p:cNvSpPr/>
            <p:nvPr/>
          </p:nvSpPr>
          <p:spPr bwMode="auto">
            <a:xfrm>
              <a:off x="203200" y="0"/>
              <a:ext cx="1336675" cy="3862388"/>
            </a:xfrm>
            <a:custGeom>
              <a:avLst/>
              <a:gdLst/>
              <a:ahLst/>
              <a:cxnLst/>
              <a:rect l="0" t="0" r="r" b="b"/>
              <a:pathLst>
                <a:path w="842" h="2433">
                  <a:moveTo>
                    <a:pt x="842" y="0"/>
                  </a:moveTo>
                  <a:lnTo>
                    <a:pt x="602" y="0"/>
                  </a:lnTo>
                  <a:lnTo>
                    <a:pt x="0" y="2376"/>
                  </a:lnTo>
                  <a:lnTo>
                    <a:pt x="228" y="2433"/>
                  </a:lnTo>
                  <a:lnTo>
                    <a:pt x="842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6" name="Freeform 8"/>
            <p:cNvSpPr/>
            <p:nvPr/>
          </p:nvSpPr>
          <p:spPr bwMode="auto">
            <a:xfrm>
              <a:off x="207963" y="3776663"/>
              <a:ext cx="1936750" cy="3081338"/>
            </a:xfrm>
            <a:custGeom>
              <a:avLst/>
              <a:gdLst/>
              <a:ahLst/>
              <a:cxnLst/>
              <a:rect l="0" t="0" r="r" b="b"/>
              <a:pathLst>
                <a:path w="1220" h="1941">
                  <a:moveTo>
                    <a:pt x="0" y="0"/>
                  </a:moveTo>
                  <a:lnTo>
                    <a:pt x="1166" y="1941"/>
                  </a:lnTo>
                  <a:lnTo>
                    <a:pt x="1220" y="194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0" name="Freeform 9"/>
            <p:cNvSpPr/>
            <p:nvPr/>
          </p:nvSpPr>
          <p:spPr bwMode="auto">
            <a:xfrm>
              <a:off x="646113" y="3886200"/>
              <a:ext cx="2373313" cy="2971800"/>
            </a:xfrm>
            <a:custGeom>
              <a:avLst/>
              <a:gdLst/>
              <a:ahLst/>
              <a:cxnLst/>
              <a:rect l="0" t="0" r="r" b="b"/>
              <a:pathLst>
                <a:path w="1495" h="1872">
                  <a:moveTo>
                    <a:pt x="1495" y="1872"/>
                  </a:moveTo>
                  <a:lnTo>
                    <a:pt x="0" y="0"/>
                  </a:lnTo>
                  <a:lnTo>
                    <a:pt x="1442" y="1872"/>
                  </a:lnTo>
                  <a:lnTo>
                    <a:pt x="1495" y="1872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1" name="Freeform 10"/>
            <p:cNvSpPr/>
            <p:nvPr/>
          </p:nvSpPr>
          <p:spPr bwMode="auto">
            <a:xfrm>
              <a:off x="641350" y="3881438"/>
              <a:ext cx="3340100" cy="2976563"/>
            </a:xfrm>
            <a:custGeom>
              <a:avLst/>
              <a:gdLst/>
              <a:ahLst/>
              <a:cxnLst/>
              <a:rect l="0" t="0" r="r" b="b"/>
              <a:pathLst>
                <a:path w="2104" h="1875">
                  <a:moveTo>
                    <a:pt x="0" y="0"/>
                  </a:moveTo>
                  <a:lnTo>
                    <a:pt x="3" y="3"/>
                  </a:lnTo>
                  <a:lnTo>
                    <a:pt x="1498" y="1875"/>
                  </a:lnTo>
                  <a:lnTo>
                    <a:pt x="2104" y="1875"/>
                  </a:lnTo>
                  <a:lnTo>
                    <a:pt x="228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2" name="Freeform 11"/>
            <p:cNvSpPr/>
            <p:nvPr/>
          </p:nvSpPr>
          <p:spPr bwMode="auto">
            <a:xfrm>
              <a:off x="203200" y="3771900"/>
              <a:ext cx="2660650" cy="3086100"/>
            </a:xfrm>
            <a:custGeom>
              <a:avLst/>
              <a:gdLst/>
              <a:ahLst/>
              <a:cxnLst/>
              <a:rect l="0" t="0" r="r" b="b"/>
              <a:pathLst>
                <a:path w="1676" h="1944">
                  <a:moveTo>
                    <a:pt x="1676" y="1944"/>
                  </a:moveTo>
                  <a:lnTo>
                    <a:pt x="264" y="111"/>
                  </a:lnTo>
                  <a:lnTo>
                    <a:pt x="225" y="60"/>
                  </a:lnTo>
                  <a:lnTo>
                    <a:pt x="228" y="60"/>
                  </a:lnTo>
                  <a:lnTo>
                    <a:pt x="264" y="111"/>
                  </a:lnTo>
                  <a:lnTo>
                    <a:pt x="234" y="69"/>
                  </a:lnTo>
                  <a:lnTo>
                    <a:pt x="228" y="57"/>
                  </a:lnTo>
                  <a:lnTo>
                    <a:pt x="222" y="54"/>
                  </a:lnTo>
                  <a:lnTo>
                    <a:pt x="0" y="0"/>
                  </a:lnTo>
                  <a:lnTo>
                    <a:pt x="3" y="3"/>
                  </a:lnTo>
                  <a:lnTo>
                    <a:pt x="1223" y="1944"/>
                  </a:lnTo>
                  <a:lnTo>
                    <a:pt x="1676" y="1944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39673" y="914401"/>
            <a:ext cx="6947127" cy="3488266"/>
          </a:xfrm>
        </p:spPr>
        <p:txBody>
          <a:bodyPr anchor="b">
            <a:normAutofit/>
          </a:bodyPr>
          <a:lstStyle>
            <a:lvl1pPr algn="r">
              <a:defRPr sz="5400">
                <a:effectLst/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924238" y="4402666"/>
            <a:ext cx="5762563" cy="1364531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25773" y="6117336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623733" y="6117336"/>
            <a:ext cx="3609438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5320" y="6117336"/>
            <a:ext cx="411480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3" name="Freeform 12"/>
          <p:cNvSpPr/>
          <p:nvPr/>
        </p:nvSpPr>
        <p:spPr bwMode="auto">
          <a:xfrm>
            <a:off x="203200" y="3771900"/>
            <a:ext cx="361950" cy="90488"/>
          </a:xfrm>
          <a:custGeom>
            <a:avLst/>
            <a:gdLst/>
            <a:ahLst/>
            <a:cxnLst/>
            <a:rect l="0" t="0" r="r" b="b"/>
            <a:pathLst>
              <a:path w="228" h="57">
                <a:moveTo>
                  <a:pt x="228" y="57"/>
                </a:moveTo>
                <a:lnTo>
                  <a:pt x="0" y="0"/>
                </a:lnTo>
                <a:lnTo>
                  <a:pt x="222" y="54"/>
                </a:lnTo>
                <a:lnTo>
                  <a:pt x="228" y="57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  <p:sp>
        <p:nvSpPr>
          <p:cNvPr id="24" name="Freeform 13"/>
          <p:cNvSpPr/>
          <p:nvPr/>
        </p:nvSpPr>
        <p:spPr bwMode="auto">
          <a:xfrm>
            <a:off x="560388" y="3867150"/>
            <a:ext cx="61913" cy="80963"/>
          </a:xfrm>
          <a:custGeom>
            <a:avLst/>
            <a:gdLst/>
            <a:ahLst/>
            <a:cxnLst/>
            <a:rect l="0" t="0" r="r" b="b"/>
            <a:pathLst>
              <a:path w="39" h="51">
                <a:moveTo>
                  <a:pt x="0" y="0"/>
                </a:moveTo>
                <a:lnTo>
                  <a:pt x="39" y="51"/>
                </a:lnTo>
                <a:lnTo>
                  <a:pt x="3" y="0"/>
                </a:lnTo>
                <a:lnTo>
                  <a:pt x="0" y="0"/>
                </a:lnTo>
                <a:close/>
              </a:path>
            </a:pathLst>
          </a:custGeom>
          <a:solidFill>
            <a:srgbClr val="29ABE2"/>
          </a:solidFill>
          <a:ln>
            <a:noFill/>
          </a:ln>
          <a:extLst>
            <a:ext uri="{91240B29-F687-4f45-9708-019B960494DF}">
              <a14:hiddenLine xmlns:a14="http://schemas.microsoft.com/office/drawing/2010/main" xmlns="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</p:sp>
    </p:spTree>
    <p:extLst>
      <p:ext uri="{BB962C8B-B14F-4D97-AF65-F5344CB8AC3E}">
        <p14:creationId xmlns:p14="http://schemas.microsoft.com/office/powerpoint/2010/main" val="129699668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3" y="4732865"/>
            <a:ext cx="751599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789975" y="932112"/>
            <a:ext cx="6171065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3" y="5299603"/>
            <a:ext cx="751599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982123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685800"/>
            <a:ext cx="751599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86238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598235" y="3428999"/>
            <a:ext cx="6631128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3" y="4343400"/>
            <a:ext cx="751599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386276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3308581"/>
            <a:ext cx="751598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7381"/>
            <a:ext cx="751599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734673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969421" y="863023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8172197" y="2819399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26741" y="685801"/>
            <a:ext cx="6974115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5" y="3886200"/>
            <a:ext cx="751599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775200"/>
            <a:ext cx="751599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6613358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5" y="685801"/>
            <a:ext cx="7515991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13524" y="3505200"/>
            <a:ext cx="7515992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13524" y="4343400"/>
            <a:ext cx="7515992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594836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16749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301393" y="685800"/>
            <a:ext cx="1328123" cy="5105400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13524" y="685800"/>
            <a:ext cx="6016373" cy="5105400"/>
          </a:xfrm>
        </p:spPr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965612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982133" y="2667000"/>
            <a:ext cx="7704667" cy="333281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44329" y="6108173"/>
            <a:ext cx="857473" cy="365125"/>
          </a:xfrm>
        </p:spPr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972647" y="6108173"/>
            <a:ext cx="5314517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58967" y="6108173"/>
            <a:ext cx="42783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2517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986995" y="2666998"/>
            <a:ext cx="6699805" cy="2360071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986998" y="5027070"/>
            <a:ext cx="6699802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273317" y="6116070"/>
            <a:ext cx="413483" cy="365125"/>
          </a:xfrm>
        </p:spPr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6330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82133" y="685801"/>
            <a:ext cx="7704667" cy="175259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82133" y="2667000"/>
            <a:ext cx="3739896" cy="336867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946904" y="2667000"/>
            <a:ext cx="3739896" cy="3346824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520084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29481" y="2658533"/>
            <a:ext cx="3456291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13523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161710" y="2667000"/>
            <a:ext cx="3467806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957266" y="3335336"/>
            <a:ext cx="3672248" cy="2665259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15645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866728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95063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3524" y="1600200"/>
            <a:ext cx="2662534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947553" y="685800"/>
            <a:ext cx="4681962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3524" y="2971800"/>
            <a:ext cx="2662534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430218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12332" y="1752599"/>
            <a:ext cx="4070679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697495" y="914400"/>
            <a:ext cx="2461371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2332" y="3124199"/>
            <a:ext cx="4070679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087508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2132013" cy="6858001"/>
            <a:chOff x="0" y="0"/>
            <a:chExt cx="2132013" cy="6858001"/>
          </a:xfrm>
        </p:grpSpPr>
        <p:sp>
          <p:nvSpPr>
            <p:cNvPr id="15" name="Freeform 6"/>
            <p:cNvSpPr/>
            <p:nvPr/>
          </p:nvSpPr>
          <p:spPr bwMode="auto">
            <a:xfrm>
              <a:off x="0" y="0"/>
              <a:ext cx="1073150" cy="5291138"/>
            </a:xfrm>
            <a:custGeom>
              <a:avLst/>
              <a:gdLst/>
              <a:ahLst/>
              <a:cxnLst/>
              <a:rect l="0" t="0" r="r" b="b"/>
              <a:pathLst>
                <a:path w="676" h="3333">
                  <a:moveTo>
                    <a:pt x="0" y="3132"/>
                  </a:moveTo>
                  <a:lnTo>
                    <a:pt x="0" y="3312"/>
                  </a:lnTo>
                  <a:lnTo>
                    <a:pt x="126" y="3333"/>
                  </a:lnTo>
                  <a:lnTo>
                    <a:pt x="676" y="0"/>
                  </a:lnTo>
                  <a:lnTo>
                    <a:pt x="514" y="0"/>
                  </a:lnTo>
                  <a:lnTo>
                    <a:pt x="0" y="3132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16" name="Freeform 7"/>
            <p:cNvSpPr/>
            <p:nvPr/>
          </p:nvSpPr>
          <p:spPr bwMode="auto">
            <a:xfrm>
              <a:off x="0" y="0"/>
              <a:ext cx="758825" cy="4624388"/>
            </a:xfrm>
            <a:custGeom>
              <a:avLst/>
              <a:gdLst/>
              <a:ahLst/>
              <a:cxnLst/>
              <a:rect l="0" t="0" r="r" b="b"/>
              <a:pathLst>
                <a:path w="478" h="2913">
                  <a:moveTo>
                    <a:pt x="478" y="0"/>
                  </a:moveTo>
                  <a:lnTo>
                    <a:pt x="318" y="0"/>
                  </a:lnTo>
                  <a:lnTo>
                    <a:pt x="0" y="1938"/>
                  </a:lnTo>
                  <a:lnTo>
                    <a:pt x="0" y="2913"/>
                  </a:lnTo>
                  <a:lnTo>
                    <a:pt x="478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7" name="Freeform 8"/>
            <p:cNvSpPr/>
            <p:nvPr/>
          </p:nvSpPr>
          <p:spPr bwMode="auto">
            <a:xfrm>
              <a:off x="0" y="5662613"/>
              <a:ext cx="906463" cy="1195388"/>
            </a:xfrm>
            <a:custGeom>
              <a:avLst/>
              <a:gdLst/>
              <a:ahLst/>
              <a:cxnLst/>
              <a:rect l="0" t="0" r="r" b="b"/>
              <a:pathLst>
                <a:path w="571" h="753">
                  <a:moveTo>
                    <a:pt x="0" y="0"/>
                  </a:moveTo>
                  <a:lnTo>
                    <a:pt x="0" y="12"/>
                  </a:lnTo>
                  <a:lnTo>
                    <a:pt x="538" y="753"/>
                  </a:lnTo>
                  <a:lnTo>
                    <a:pt x="571" y="75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8" name="Freeform 9"/>
            <p:cNvSpPr/>
            <p:nvPr/>
          </p:nvSpPr>
          <p:spPr bwMode="auto">
            <a:xfrm>
              <a:off x="0" y="5295900"/>
              <a:ext cx="1487488" cy="1562100"/>
            </a:xfrm>
            <a:custGeom>
              <a:avLst/>
              <a:gdLst/>
              <a:ahLst/>
              <a:cxnLst/>
              <a:rect l="0" t="0" r="r" b="b"/>
              <a:pathLst>
                <a:path w="937" h="984">
                  <a:moveTo>
                    <a:pt x="0" y="0"/>
                  </a:moveTo>
                  <a:lnTo>
                    <a:pt x="0" y="3"/>
                  </a:lnTo>
                  <a:lnTo>
                    <a:pt x="901" y="984"/>
                  </a:lnTo>
                  <a:lnTo>
                    <a:pt x="937" y="984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9" name="Freeform 10"/>
            <p:cNvSpPr/>
            <p:nvPr/>
          </p:nvSpPr>
          <p:spPr bwMode="auto">
            <a:xfrm>
              <a:off x="0" y="5257800"/>
              <a:ext cx="2132013" cy="1600200"/>
            </a:xfrm>
            <a:custGeom>
              <a:avLst/>
              <a:gdLst/>
              <a:ahLst/>
              <a:cxnLst/>
              <a:rect l="0" t="0" r="r" b="b"/>
              <a:pathLst>
                <a:path w="1343" h="1008">
                  <a:moveTo>
                    <a:pt x="0" y="24"/>
                  </a:moveTo>
                  <a:lnTo>
                    <a:pt x="937" y="1008"/>
                  </a:lnTo>
                  <a:lnTo>
                    <a:pt x="1343" y="1008"/>
                  </a:lnTo>
                  <a:lnTo>
                    <a:pt x="126" y="21"/>
                  </a:lnTo>
                  <a:lnTo>
                    <a:pt x="0" y="0"/>
                  </a:lnTo>
                  <a:lnTo>
                    <a:pt x="0" y="24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0" name="Freeform 11"/>
            <p:cNvSpPr/>
            <p:nvPr/>
          </p:nvSpPr>
          <p:spPr bwMode="auto">
            <a:xfrm>
              <a:off x="0" y="5357813"/>
              <a:ext cx="1377950" cy="1500188"/>
            </a:xfrm>
            <a:custGeom>
              <a:avLst/>
              <a:gdLst/>
              <a:ahLst/>
              <a:cxnLst/>
              <a:rect l="0" t="0" r="r" b="b"/>
              <a:pathLst>
                <a:path w="868" h="945">
                  <a:moveTo>
                    <a:pt x="0" y="192"/>
                  </a:moveTo>
                  <a:lnTo>
                    <a:pt x="571" y="945"/>
                  </a:lnTo>
                  <a:lnTo>
                    <a:pt x="868" y="945"/>
                  </a:lnTo>
                  <a:lnTo>
                    <a:pt x="0" y="0"/>
                  </a:lnTo>
                  <a:lnTo>
                    <a:pt x="0" y="192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82133" y="457201"/>
            <a:ext cx="7704667" cy="1981200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82134" y="2667000"/>
            <a:ext cx="7704666" cy="335699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358679" y="6116070"/>
            <a:ext cx="8574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5BCAD085-E8A6-8845-BD4E-CB4CCA059FC4}" type="datetimeFigureOut">
              <a:rPr lang="en-US" smtClean="0"/>
              <a:t>2/14/2025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986997" y="6116070"/>
            <a:ext cx="531451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273317" y="6116070"/>
            <a:ext cx="41348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332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  <p:sldLayoutId id="2147483685" r:id="rId13"/>
    <p:sldLayoutId id="2147483686" r:id="rId14"/>
    <p:sldLayoutId id="2147483687" r:id="rId15"/>
    <p:sldLayoutId id="2147483688" r:id="rId16"/>
    <p:sldLayoutId id="2147483689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jpg"/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jpg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jpg"/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jpg"/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jpg"/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jpg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8B94D2-6721-4C20-8088-C7FFF47242E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sz="13800" b="1" dirty="0"/>
              <a:t>QUEUES</a:t>
            </a:r>
            <a:endParaRPr lang="en-IN" sz="13800" b="1" dirty="0"/>
          </a:p>
        </p:txBody>
      </p:sp>
    </p:spTree>
    <p:extLst>
      <p:ext uri="{BB962C8B-B14F-4D97-AF65-F5344CB8AC3E}">
        <p14:creationId xmlns:p14="http://schemas.microsoft.com/office/powerpoint/2010/main" val="5792735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4-10994103-ppt-1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5-10994103-ppt-1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6-10994103-ppt-1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7-10994103-ppt-1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8-10994103-ppt-1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9-10994103-ppt-19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23-10994103-ppt-2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3-10994103-ppt-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4-10994103-ppt-4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5-10994103-ppt-5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6-10994103-ppt-6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7-10994103-ppt-7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08-10994103-ppt-8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2-10994103-ppt-12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13-10994103-ppt-13-2048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</p:spPr>
      </p:pic>
    </p:spTree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EBEBEB"/>
      </a:lt2>
      <a:accent1>
        <a:srgbClr val="30ACEC"/>
      </a:accent1>
      <a:accent2>
        <a:srgbClr val="80C34F"/>
      </a:accent2>
      <a:accent3>
        <a:srgbClr val="E29D3E"/>
      </a:accent3>
      <a:accent4>
        <a:srgbClr val="D64A3B"/>
      </a:accent4>
      <a:accent5>
        <a:srgbClr val="D64787"/>
      </a:accent5>
      <a:accent6>
        <a:srgbClr val="A666E1"/>
      </a:accent6>
      <a:hlink>
        <a:srgbClr val="3085ED"/>
      </a:hlink>
      <a:folHlink>
        <a:srgbClr val="82B6F4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4F7A876A-7598-49CA-AFC8-8EDA2551E4A7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TM03457496[[fn=Parallax]]</Template>
  <TotalTime>8</TotalTime>
  <Words>1</Words>
  <Application>Microsoft Office PowerPoint</Application>
  <PresentationFormat>On-screen Show (4:3)</PresentationFormat>
  <Paragraphs>1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19" baseType="lpstr">
      <vt:lpstr>Arial</vt:lpstr>
      <vt:lpstr>Corbel</vt:lpstr>
      <vt:lpstr>Parallax</vt:lpstr>
      <vt:lpstr>QUEUES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admin</cp:lastModifiedBy>
  <cp:revision>4</cp:revision>
  <dcterms:created xsi:type="dcterms:W3CDTF">2013-01-27T09:14:16Z</dcterms:created>
  <dcterms:modified xsi:type="dcterms:W3CDTF">2025-02-14T12:07:17Z</dcterms:modified>
  <cp:category/>
</cp:coreProperties>
</file>