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61108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P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1">
  <a:themeElements>
    <a:clrScheme name="Theme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Theme51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admin</cp:lastModifiedBy>
  <cp:revision>5</cp:revision>
  <dcterms:created xsi:type="dcterms:W3CDTF">2025-01-17T06:16:53Z</dcterms:created>
  <dcterms:modified xsi:type="dcterms:W3CDTF">2025-02-06T12:02:04Z</dcterms:modified>
  <cp:category/>
</cp:coreProperties>
</file>