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73239F8-A647-48A3-B870-CE3F8B35CB41}" type="datetimeFigureOut">
              <a:rPr lang="en-US" smtClean="0"/>
              <a:t>4/22/2022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A954B8C-4FE6-4D67-B542-F86FCFBDA0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3239F8-A647-48A3-B870-CE3F8B35CB41}"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54B8C-4FE6-4D67-B542-F86FCFBDA0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3239F8-A647-48A3-B870-CE3F8B35CB41}"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54B8C-4FE6-4D67-B542-F86FCFBDA0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3239F8-A647-48A3-B870-CE3F8B35CB41}"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54B8C-4FE6-4D67-B542-F86FCFBDA0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3239F8-A647-48A3-B870-CE3F8B35CB41}"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54B8C-4FE6-4D67-B542-F86FCFBDA0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3239F8-A647-48A3-B870-CE3F8B35CB41}"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54B8C-4FE6-4D67-B542-F86FCFBDA0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73239F8-A647-48A3-B870-CE3F8B35CB41}" type="datetimeFigureOut">
              <a:rPr lang="en-US" smtClean="0"/>
              <a:t>4/22/2022</a:t>
            </a:fld>
            <a:endParaRPr lang="en-US"/>
          </a:p>
        </p:txBody>
      </p:sp>
      <p:sp>
        <p:nvSpPr>
          <p:cNvPr id="27" name="Slide Number Placeholder 26"/>
          <p:cNvSpPr>
            <a:spLocks noGrp="1"/>
          </p:cNvSpPr>
          <p:nvPr>
            <p:ph type="sldNum" sz="quarter" idx="11"/>
          </p:nvPr>
        </p:nvSpPr>
        <p:spPr/>
        <p:txBody>
          <a:bodyPr rtlCol="0"/>
          <a:lstStyle/>
          <a:p>
            <a:fld id="{0A954B8C-4FE6-4D67-B542-F86FCFBDA00D}"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73239F8-A647-48A3-B870-CE3F8B35CB41}" type="datetimeFigureOut">
              <a:rPr lang="en-US" smtClean="0"/>
              <a:t>4/22/2022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A954B8C-4FE6-4D67-B542-F86FCFBDA0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239F8-A647-48A3-B870-CE3F8B35CB41}"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954B8C-4FE6-4D67-B542-F86FCFBDA0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3239F8-A647-48A3-B870-CE3F8B35CB41}"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54B8C-4FE6-4D67-B542-F86FCFBDA0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3239F8-A647-48A3-B870-CE3F8B35CB41}"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54B8C-4FE6-4D67-B542-F86FCFBDA0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73239F8-A647-48A3-B870-CE3F8B35CB41}" type="datetimeFigureOut">
              <a:rPr lang="en-US" smtClean="0"/>
              <a:t>4/22/2022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A954B8C-4FE6-4D67-B542-F86FCFBDA0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564904"/>
          </a:xfrm>
        </p:spPr>
        <p:txBody>
          <a:bodyPr/>
          <a:lstStyle/>
          <a:p>
            <a:r>
              <a:rPr lang="en-US" dirty="0" smtClean="0"/>
              <a:t>Caption And Audio Generation </a:t>
            </a:r>
            <a:r>
              <a:rPr lang="en-US" dirty="0" smtClean="0"/>
              <a:t>O</a:t>
            </a:r>
            <a:r>
              <a:rPr lang="en-US" dirty="0" smtClean="0"/>
              <a:t>f Image Using Machine Learning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8229600" cy="1066800"/>
          </a:xfrm>
        </p:spPr>
        <p:txBody>
          <a:bodyPr/>
          <a:lstStyle/>
          <a:p>
            <a:r>
              <a:rPr lang="en-US" dirty="0" smtClean="0"/>
              <a:t>Agenda</a:t>
            </a:r>
            <a:endParaRPr lang="en-US" dirty="0"/>
          </a:p>
        </p:txBody>
      </p:sp>
      <p:sp>
        <p:nvSpPr>
          <p:cNvPr id="3" name="Content Placeholder 2"/>
          <p:cNvSpPr>
            <a:spLocks noGrp="1"/>
          </p:cNvSpPr>
          <p:nvPr>
            <p:ph idx="1"/>
          </p:nvPr>
        </p:nvSpPr>
        <p:spPr>
          <a:xfrm>
            <a:off x="0" y="1988840"/>
            <a:ext cx="9144000" cy="4032448"/>
          </a:xfrm>
        </p:spPr>
        <p:txBody>
          <a:bodyPr>
            <a:normAutofit/>
          </a:bodyPr>
          <a:lstStyle/>
          <a:p>
            <a:pPr marL="852678" indent="-742950">
              <a:buFont typeface="+mj-lt"/>
              <a:buAutoNum type="arabicPeriod"/>
            </a:pPr>
            <a:r>
              <a:rPr lang="en-US" sz="3200" dirty="0" smtClean="0"/>
              <a:t>Introduction</a:t>
            </a:r>
          </a:p>
          <a:p>
            <a:pPr marL="852678" indent="-742950">
              <a:buFont typeface="+mj-lt"/>
              <a:buAutoNum type="arabicPeriod"/>
            </a:pPr>
            <a:r>
              <a:rPr lang="en-US" sz="3200" dirty="0" smtClean="0"/>
              <a:t>Related Work</a:t>
            </a:r>
          </a:p>
          <a:p>
            <a:pPr marL="852678" indent="-742950">
              <a:buFont typeface="+mj-lt"/>
              <a:buAutoNum type="arabicPeriod"/>
            </a:pPr>
            <a:r>
              <a:rPr lang="en-US" sz="3200" dirty="0" smtClean="0"/>
              <a:t>Architecture</a:t>
            </a:r>
          </a:p>
          <a:p>
            <a:pPr marL="852678" indent="-742950">
              <a:buFont typeface="+mj-lt"/>
              <a:buAutoNum type="arabicPeriod"/>
            </a:pPr>
            <a:r>
              <a:rPr lang="en-US" sz="3200" dirty="0" smtClean="0"/>
              <a:t>Model Description</a:t>
            </a:r>
          </a:p>
          <a:p>
            <a:pPr marL="852678" indent="-742950">
              <a:buFont typeface="+mj-lt"/>
              <a:buAutoNum type="arabicPeriod"/>
            </a:pPr>
            <a:r>
              <a:rPr lang="en-US" sz="3200" dirty="0" smtClean="0"/>
              <a:t>Conclusion</a:t>
            </a:r>
          </a:p>
          <a:p>
            <a:pPr marL="852678" indent="-742950">
              <a:buFont typeface="+mj-lt"/>
              <a:buAutoNum type="arabicPeriod"/>
            </a:pPr>
            <a:r>
              <a:rPr lang="en-US" sz="3200" dirty="0" smtClean="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8229600" cy="1066800"/>
          </a:xfrm>
        </p:spPr>
        <p:txBody>
          <a:bodyPr>
            <a:normAutofit/>
          </a:bodyPr>
          <a:lstStyle/>
          <a:p>
            <a:r>
              <a:rPr lang="en-US" sz="6000" dirty="0" smtClean="0"/>
              <a:t>Introduction</a:t>
            </a:r>
            <a:endParaRPr lang="en-US" sz="6000" dirty="0"/>
          </a:p>
        </p:txBody>
      </p:sp>
      <p:sp>
        <p:nvSpPr>
          <p:cNvPr id="3" name="Content Placeholder 2"/>
          <p:cNvSpPr>
            <a:spLocks noGrp="1"/>
          </p:cNvSpPr>
          <p:nvPr>
            <p:ph idx="1"/>
          </p:nvPr>
        </p:nvSpPr>
        <p:spPr>
          <a:xfrm>
            <a:off x="0" y="1628800"/>
            <a:ext cx="9144000" cy="5229200"/>
          </a:xfrm>
        </p:spPr>
        <p:txBody>
          <a:bodyPr>
            <a:normAutofit lnSpcReduction="10000"/>
          </a:bodyPr>
          <a:lstStyle/>
          <a:p>
            <a:r>
              <a:rPr lang="en-US" sz="2600" dirty="0" smtClean="0"/>
              <a:t>Image Caption Generator is outputting </a:t>
            </a:r>
            <a:r>
              <a:rPr lang="en-US" sz="2600" dirty="0" smtClean="0"/>
              <a:t>correct and concise </a:t>
            </a:r>
            <a:r>
              <a:rPr lang="en-US" sz="2600" dirty="0" smtClean="0"/>
              <a:t>description </a:t>
            </a:r>
            <a:r>
              <a:rPr lang="en-US" sz="2600" dirty="0" smtClean="0"/>
              <a:t>of given </a:t>
            </a:r>
            <a:r>
              <a:rPr lang="en-US" sz="2600" dirty="0" smtClean="0"/>
              <a:t>image. </a:t>
            </a:r>
            <a:r>
              <a:rPr lang="en-US" sz="2600" dirty="0" smtClean="0"/>
              <a:t>So, Automated captioning of images demands an understand of the fields of computer vision as well as natural </a:t>
            </a:r>
            <a:r>
              <a:rPr lang="en-US" sz="2600" dirty="0" smtClean="0"/>
              <a:t>language </a:t>
            </a:r>
            <a:r>
              <a:rPr lang="en-US" sz="2600" dirty="0" smtClean="0"/>
              <a:t>processing</a:t>
            </a:r>
            <a:r>
              <a:rPr lang="en-US" sz="2600" dirty="0" smtClean="0"/>
              <a:t>.</a:t>
            </a:r>
            <a:endParaRPr lang="en-US" sz="2600" dirty="0" smtClean="0"/>
          </a:p>
          <a:p>
            <a:r>
              <a:rPr lang="en-US" sz="2600" dirty="0" smtClean="0"/>
              <a:t>Automated captioning is useful in </a:t>
            </a:r>
            <a:r>
              <a:rPr lang="en-US" sz="2600" dirty="0" smtClean="0"/>
              <a:t>situation </a:t>
            </a:r>
            <a:r>
              <a:rPr lang="en-US" sz="2600" dirty="0" smtClean="0"/>
              <a:t>where an image takes time to </a:t>
            </a:r>
            <a:r>
              <a:rPr lang="en-US" sz="2600" dirty="0" smtClean="0"/>
              <a:t>load , unavailable </a:t>
            </a:r>
            <a:r>
              <a:rPr lang="en-US" sz="2600" dirty="0" smtClean="0"/>
              <a:t>and where the image classification is </a:t>
            </a:r>
            <a:r>
              <a:rPr lang="en-US" sz="2600" dirty="0" smtClean="0"/>
              <a:t>necessary.</a:t>
            </a:r>
          </a:p>
          <a:p>
            <a:r>
              <a:rPr lang="en-US" sz="2600" dirty="0" smtClean="0"/>
              <a:t> </a:t>
            </a:r>
            <a:r>
              <a:rPr lang="en-US" sz="2600" dirty="0" smtClean="0"/>
              <a:t>It </a:t>
            </a:r>
            <a:r>
              <a:rPr lang="en-US" sz="2600" dirty="0" smtClean="0"/>
              <a:t>can be applied to many areas such as web searching, education, the military, biomedicine, commerce, digital libraries, etc. Social media platforms such as </a:t>
            </a:r>
            <a:r>
              <a:rPr lang="en-US" sz="2600" dirty="0" smtClean="0"/>
              <a:t>Facebook , </a:t>
            </a:r>
            <a:r>
              <a:rPr lang="en-US" sz="2600" dirty="0" smtClean="0"/>
              <a:t>Twitter and Instagram are able to directly generate descriptions from images</a:t>
            </a:r>
            <a:r>
              <a:rPr lang="en-US" sz="2600" dirty="0" smtClean="0"/>
              <a:t>.</a:t>
            </a:r>
          </a:p>
          <a:p>
            <a:r>
              <a:rPr lang="en-US" sz="2600" dirty="0" smtClean="0"/>
              <a:t>CNN model is responsible for image feature extraction. These extracted features will be fed to LSTM model which in turn generates the image Caption</a:t>
            </a:r>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8229600" cy="1066800"/>
          </a:xfrm>
        </p:spPr>
        <p:txBody>
          <a:bodyPr/>
          <a:lstStyle/>
          <a:p>
            <a:r>
              <a:rPr lang="en-US" sz="6000" dirty="0" smtClean="0"/>
              <a:t>Continue</a:t>
            </a:r>
            <a:r>
              <a:rPr lang="en-US" dirty="0" smtClean="0"/>
              <a:t>…</a:t>
            </a:r>
            <a:endParaRPr lang="en-US" dirty="0"/>
          </a:p>
        </p:txBody>
      </p:sp>
      <p:sp>
        <p:nvSpPr>
          <p:cNvPr id="3" name="Content Placeholder 2"/>
          <p:cNvSpPr>
            <a:spLocks noGrp="1"/>
          </p:cNvSpPr>
          <p:nvPr>
            <p:ph idx="1"/>
          </p:nvPr>
        </p:nvSpPr>
        <p:spPr>
          <a:xfrm>
            <a:off x="0" y="1484784"/>
            <a:ext cx="9144000" cy="5373216"/>
          </a:xfrm>
        </p:spPr>
        <p:txBody>
          <a:bodyPr/>
          <a:lstStyle/>
          <a:p>
            <a:r>
              <a:rPr lang="en-US" dirty="0" smtClean="0"/>
              <a:t>CNN is basically used for image classification and identification. It scans images from left to right and top to bottom to pull out important features from the image and combines the feature to classify images.</a:t>
            </a:r>
          </a:p>
          <a:p>
            <a:r>
              <a:rPr lang="en-US" dirty="0" smtClean="0"/>
              <a:t>LSTM stands for Long Short Term Memory , they are part of RNN which is well suited for sequence prediction problems. Based on previous text , we can predict what the next word will be. </a:t>
            </a:r>
          </a:p>
          <a:p>
            <a:r>
              <a:rPr lang="en-US" dirty="0" smtClean="0"/>
              <a:t>It has proven itself effective from traditional RNN by over coming the limitations of RNN which had short term memory. LSTM can carry out relevant information throughout the processing of inputs with forget gate, it discards no relevant information</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8229600" cy="1066800"/>
          </a:xfrm>
        </p:spPr>
        <p:txBody>
          <a:bodyPr>
            <a:normAutofit/>
          </a:bodyPr>
          <a:lstStyle/>
          <a:p>
            <a:r>
              <a:rPr lang="en-US" sz="6000" dirty="0" smtClean="0"/>
              <a:t>Related Work</a:t>
            </a:r>
            <a:endParaRPr lang="en-US" sz="6000" dirty="0"/>
          </a:p>
        </p:txBody>
      </p:sp>
      <p:sp>
        <p:nvSpPr>
          <p:cNvPr id="3" name="Content Placeholder 2"/>
          <p:cNvSpPr>
            <a:spLocks noGrp="1"/>
          </p:cNvSpPr>
          <p:nvPr>
            <p:ph idx="1"/>
          </p:nvPr>
        </p:nvSpPr>
        <p:spPr>
          <a:xfrm>
            <a:off x="0" y="2204864"/>
            <a:ext cx="9144000" cy="3312368"/>
          </a:xfrm>
        </p:spPr>
        <p:txBody>
          <a:bodyPr>
            <a:normAutofit/>
          </a:bodyPr>
          <a:lstStyle/>
          <a:p>
            <a:r>
              <a:rPr lang="en-US" sz="2600" dirty="0" err="1" smtClean="0"/>
              <a:t>Kiros</a:t>
            </a:r>
            <a:r>
              <a:rPr lang="en-US" sz="2600" dirty="0" smtClean="0"/>
              <a:t> et al. </a:t>
            </a:r>
            <a:r>
              <a:rPr lang="en-US" sz="2600" dirty="0" smtClean="0"/>
              <a:t>were </a:t>
            </a:r>
            <a:r>
              <a:rPr lang="en-US" sz="2600" dirty="0" smtClean="0"/>
              <a:t>one of the first to propose a work in this area. The proposed method employs a CNN for extracting image features and uses a multimodal space that represents both image and text together for multimodal representation learning and image caption generation. </a:t>
            </a:r>
          </a:p>
          <a:p>
            <a:r>
              <a:rPr lang="en-US" sz="2600" dirty="0" err="1" smtClean="0"/>
              <a:t>Kiros</a:t>
            </a:r>
            <a:r>
              <a:rPr lang="en-US" sz="2600" dirty="0" smtClean="0"/>
              <a:t> et al. </a:t>
            </a:r>
            <a:r>
              <a:rPr lang="en-US" sz="2600" dirty="0" smtClean="0"/>
              <a:t>extended </a:t>
            </a:r>
            <a:r>
              <a:rPr lang="en-US" sz="2600" dirty="0" smtClean="0"/>
              <a:t>their work in </a:t>
            </a:r>
            <a:r>
              <a:rPr lang="en-US" sz="2600" dirty="0" smtClean="0"/>
              <a:t>where </a:t>
            </a:r>
            <a:r>
              <a:rPr lang="en-US" sz="2600" dirty="0" smtClean="0"/>
              <a:t>LSTM is employed for sentence encoding and introduced a novel neural language model called the structure-content neural language model (SC-NLM) for image captions generations, to learn a joint image sentence embedding.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8229600" cy="1066800"/>
          </a:xfrm>
        </p:spPr>
        <p:txBody>
          <a:bodyPr/>
          <a:lstStyle/>
          <a:p>
            <a:r>
              <a:rPr lang="en-US" sz="6000" dirty="0" smtClean="0"/>
              <a:t>Architecture</a:t>
            </a:r>
            <a:endParaRPr lang="en-US" sz="6000" dirty="0"/>
          </a:p>
        </p:txBody>
      </p:sp>
      <p:pic>
        <p:nvPicPr>
          <p:cNvPr id="5" name="Content Placeholder 4" descr="Screenshot 2022-04-22 120122.jpg"/>
          <p:cNvPicPr>
            <a:picLocks noGrp="1" noChangeAspect="1"/>
          </p:cNvPicPr>
          <p:nvPr>
            <p:ph idx="1"/>
          </p:nvPr>
        </p:nvPicPr>
        <p:blipFill>
          <a:blip r:embed="rId2" cstate="print"/>
          <a:stretch>
            <a:fillRect/>
          </a:stretch>
        </p:blipFill>
        <p:spPr>
          <a:xfrm>
            <a:off x="0" y="1340769"/>
            <a:ext cx="9144000" cy="551723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8"/>
            <a:ext cx="8229600" cy="1066800"/>
          </a:xfrm>
        </p:spPr>
        <p:txBody>
          <a:bodyPr>
            <a:normAutofit fontScale="90000"/>
          </a:bodyPr>
          <a:lstStyle/>
          <a:p>
            <a:r>
              <a:rPr lang="en-US" sz="6700" dirty="0" smtClean="0"/>
              <a:t>Model Description</a:t>
            </a:r>
            <a:r>
              <a:rPr lang="en-US" sz="6000" dirty="0" smtClean="0"/>
              <a:t/>
            </a:r>
            <a:br>
              <a:rPr lang="en-US" sz="6000" dirty="0" smtClean="0"/>
            </a:br>
            <a:endParaRPr lang="en-US" sz="6000" dirty="0"/>
          </a:p>
        </p:txBody>
      </p:sp>
      <p:sp>
        <p:nvSpPr>
          <p:cNvPr id="3" name="Content Placeholder 2"/>
          <p:cNvSpPr>
            <a:spLocks noGrp="1"/>
          </p:cNvSpPr>
          <p:nvPr>
            <p:ph idx="1"/>
          </p:nvPr>
        </p:nvSpPr>
        <p:spPr>
          <a:xfrm>
            <a:off x="0" y="1412776"/>
            <a:ext cx="9144000" cy="5445224"/>
          </a:xfrm>
        </p:spPr>
        <p:txBody>
          <a:bodyPr/>
          <a:lstStyle/>
          <a:p>
            <a:r>
              <a:rPr lang="en-US" smtClean="0"/>
              <a:t>Training module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112</TotalTime>
  <Words>364</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vt:lpstr>
      <vt:lpstr>Caption And Audio Generation Of Image Using Machine Learning</vt:lpstr>
      <vt:lpstr>Agenda</vt:lpstr>
      <vt:lpstr>Introduction</vt:lpstr>
      <vt:lpstr>Continue…</vt:lpstr>
      <vt:lpstr>Related Work</vt:lpstr>
      <vt:lpstr>Architecture</vt:lpstr>
      <vt:lpstr>Model Description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Lenovo</dc:creator>
  <cp:lastModifiedBy>Lenovo</cp:lastModifiedBy>
  <cp:revision>12</cp:revision>
  <dcterms:created xsi:type="dcterms:W3CDTF">2022-04-22T05:21:52Z</dcterms:created>
  <dcterms:modified xsi:type="dcterms:W3CDTF">2022-04-22T07:14:48Z</dcterms:modified>
</cp:coreProperties>
</file>