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Dancing Scrip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DancingScript-bold.fntdata"/><Relationship Id="rId27" Type="http://schemas.openxmlformats.org/officeDocument/2006/relationships/font" Target="fonts/DancingScri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90b1f78b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90b1f78b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f848145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f848145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90b1f7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90b1f7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90b1f7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90b1f7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e90b1f78b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e90b1f78b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90b1f7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90b1f7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90b1f7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e90b1f7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90b1f7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90b1f7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e90b1f7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e90b1f7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e90b1f7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e90b1f7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90b1f7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90b1f7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848145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f848145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f848145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f848145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berkeleyearth/climate-change-earth-surface-temperature-data" TargetMode="External"/><Relationship Id="rId4" Type="http://schemas.openxmlformats.org/officeDocument/2006/relationships/hyperlink" Target="https://berkeleyearth.org/data/" TargetMode="External"/><Relationship Id="rId5" Type="http://schemas.openxmlformats.org/officeDocument/2006/relationships/hyperlink" Target="https://github.com/mitrabuggaveeti/BDA_Project_1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6825" y="603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Climate Change: Earth Surface Temperature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23750"/>
            <a:ext cx="34707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</a:rPr>
              <a:t>Team 13</a:t>
            </a:r>
            <a:endParaRPr b="1" sz="1200" u="sng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Mitra Buggaveeti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Deeksha Reddy Ganta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Sai Kiran Reddy Bokka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Lahari Prathapagiri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Lakshmi Prasanna Adeboyena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00" y="1087850"/>
            <a:ext cx="5706525" cy="36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75" y="527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Future Work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072575" y="1567550"/>
            <a:ext cx="72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visualizations and advancements we made to the set,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predict the temperature values for the next few months (October, and November)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03975" y="51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DataSet links &amp; </a:t>
            </a:r>
            <a:r>
              <a:rPr b="1" lang="en" sz="3000">
                <a:solidFill>
                  <a:schemeClr val="lt2"/>
                </a:solidFill>
              </a:rPr>
              <a:t>References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DataSet -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https://www.kaggle.com/datasets/berkeleyearth/climate-change-earth-surface-temperature-data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Berkeley Earth data: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https://berkeleyearth.org/data/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Github link: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https://github.com/mitrabuggaveeti/BDA_Project_13</a:t>
            </a:r>
            <a:endParaRPr sz="16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546525" y="1513151"/>
            <a:ext cx="57531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000"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endParaRPr b="1" sz="7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35050"/>
            <a:ext cx="7038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Contents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Introduction to dataset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Business Problem or Opportunity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Working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Results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Future work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2"/>
                </a:solidFill>
              </a:rPr>
              <a:t>Introduction to dataset</a:t>
            </a:r>
            <a:endParaRPr b="1" sz="2000"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84750" y="1129775"/>
            <a:ext cx="8216400" cy="2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Berkeley Earth Surface Temperature (BEST) dataset contains global surface temperature measurements starting from 1750 to the present day.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includes monthly and annual average temperature readings for land and ocean locations, as well as estimates of uncertainties in the measurements.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 is derived from a combination of sources including weather stations, ships, buoys, and satellite measurements.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is intended for use in research and analysis related to climate change, global warming, and related fields.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contains over 8 million temperature readings and can be downloaded from the Kaggle website.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84150" y="582000"/>
            <a:ext cx="7038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6D7A8"/>
                </a:solidFill>
              </a:rPr>
              <a:t>Business Problem or Opportunity</a:t>
            </a:r>
            <a:endParaRPr b="1" sz="3000">
              <a:solidFill>
                <a:srgbClr val="B6D7A8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25225" y="1383600"/>
            <a:ext cx="78954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chosen dataset can be used to address various business problems and opportunities such as: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Climate change research: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dataset can be used to identify long-term trends in temperature and investigate the impact of climate change different regions around the world.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Sustainable development: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Businesses can use this dataset to inform sustainable development strategies, particularly for businesses operating in industries that are high emitters of greenhouse gases.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Risk assessment: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Businesses can identify regions at risk for extreme weather events and develop contingency plans.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10850" y="647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Working </a:t>
            </a:r>
            <a:endParaRPr b="1"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38125" y="1744300"/>
            <a:ext cx="76692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have visualize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dataset by using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data visualization libraries such as Matplotlib and Seaborn to create visualizations of the data and the models.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helps to better understand the patterns and relationships in the data and to communicate the results of the analysis to others.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582025"/>
            <a:ext cx="70389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Visualization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have visualize the dataset  based on certain factors like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Temperature Variation in Charlotte from 1900 until 2000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Yearly charlotte temperatures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Monthly Avg Temperatures in Charlotte vs NYC'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Temperature Distribution by Decade in Charlotte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Yearly Temperatures in Charlotte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Linear regression model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Results</a:t>
            </a:r>
            <a:endParaRPr b="1" sz="3000">
              <a:solidFill>
                <a:schemeClr val="lt2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00" y="1183500"/>
            <a:ext cx="80567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5" y="839775"/>
            <a:ext cx="4232924" cy="39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9775"/>
            <a:ext cx="4411401" cy="3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000"/>
            <a:ext cx="4342200" cy="40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525" y="897000"/>
            <a:ext cx="4344599" cy="40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