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Arim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rim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m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mo-boldItalic.fntdata"/><Relationship Id="rId30" Type="http://schemas.openxmlformats.org/officeDocument/2006/relationships/font" Target="fonts/Arim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Trebuchet MS"/>
                <a:ea typeface="Trebuchet MS"/>
                <a:cs typeface="Trebuchet MS"/>
                <a:sym typeface="Trebuchet MS"/>
              </a:defRPr>
            </a:lvl1pPr>
            <a:lvl2pPr indent="-228600" lvl="1" marL="914400" marR="0" rtl="0" algn="l">
              <a:spcBef>
                <a:spcPts val="0"/>
              </a:spcBef>
              <a:spcAft>
                <a:spcPts val="0"/>
              </a:spcAft>
              <a:buSzPts val="1400"/>
              <a:buNone/>
              <a:defRPr b="0" i="0" sz="1200" u="none" cap="none" strike="noStrike">
                <a:latin typeface="Trebuchet MS"/>
                <a:ea typeface="Trebuchet MS"/>
                <a:cs typeface="Trebuchet MS"/>
                <a:sym typeface="Trebuchet MS"/>
              </a:defRPr>
            </a:lvl2pPr>
            <a:lvl3pPr indent="-228600" lvl="2" marL="1371600" marR="0" rtl="0" algn="l">
              <a:spcBef>
                <a:spcPts val="0"/>
              </a:spcBef>
              <a:spcAft>
                <a:spcPts val="0"/>
              </a:spcAft>
              <a:buSzPts val="1400"/>
              <a:buNone/>
              <a:defRPr b="0" i="0" sz="1200" u="none" cap="none" strike="noStrike">
                <a:latin typeface="Trebuchet MS"/>
                <a:ea typeface="Trebuchet MS"/>
                <a:cs typeface="Trebuchet MS"/>
                <a:sym typeface="Trebuchet MS"/>
              </a:defRPr>
            </a:lvl3pPr>
            <a:lvl4pPr indent="-228600" lvl="3" marL="1828800" marR="0" rtl="0" algn="l">
              <a:spcBef>
                <a:spcPts val="0"/>
              </a:spcBef>
              <a:spcAft>
                <a:spcPts val="0"/>
              </a:spcAft>
              <a:buSzPts val="1400"/>
              <a:buNone/>
              <a:defRPr b="0" i="0" sz="1200" u="none" cap="none" strike="noStrike">
                <a:latin typeface="Trebuchet MS"/>
                <a:ea typeface="Trebuchet MS"/>
                <a:cs typeface="Trebuchet MS"/>
                <a:sym typeface="Trebuchet MS"/>
              </a:defRPr>
            </a:lvl4pPr>
            <a:lvl5pPr indent="-228600" lvl="4" marL="2286000" marR="0" rtl="0" algn="l">
              <a:spcBef>
                <a:spcPts val="0"/>
              </a:spcBef>
              <a:spcAft>
                <a:spcPts val="0"/>
              </a:spcAft>
              <a:buSzPts val="1400"/>
              <a:buNone/>
              <a:defRPr b="0" i="0" sz="1200" u="none" cap="none" strike="noStrike">
                <a:latin typeface="Trebuchet MS"/>
                <a:ea typeface="Trebuchet MS"/>
                <a:cs typeface="Trebuchet MS"/>
                <a:sym typeface="Trebuchet MS"/>
              </a:defRPr>
            </a:lvl5pPr>
            <a:lvl6pPr indent="-228600" lvl="5" marL="2743200" marR="0" rtl="0" algn="l">
              <a:spcBef>
                <a:spcPts val="0"/>
              </a:spcBef>
              <a:spcAft>
                <a:spcPts val="0"/>
              </a:spcAft>
              <a:buSzPts val="1400"/>
              <a:buNone/>
              <a:defRPr b="0" i="0" sz="1200" u="none" cap="none" strike="noStrike">
                <a:latin typeface="Trebuchet MS"/>
                <a:ea typeface="Trebuchet MS"/>
                <a:cs typeface="Trebuchet MS"/>
                <a:sym typeface="Trebuchet MS"/>
              </a:defRPr>
            </a:lvl6pPr>
            <a:lvl7pPr indent="-228600" lvl="6" marL="3200400" marR="0" rtl="0" algn="l">
              <a:spcBef>
                <a:spcPts val="0"/>
              </a:spcBef>
              <a:spcAft>
                <a:spcPts val="0"/>
              </a:spcAft>
              <a:buSzPts val="1400"/>
              <a:buNone/>
              <a:defRPr b="0" i="0" sz="1200" u="none" cap="none" strike="noStrike">
                <a:latin typeface="Trebuchet MS"/>
                <a:ea typeface="Trebuchet MS"/>
                <a:cs typeface="Trebuchet MS"/>
                <a:sym typeface="Trebuchet MS"/>
              </a:defRPr>
            </a:lvl7pPr>
            <a:lvl8pPr indent="-228600" lvl="7" marL="3657600" marR="0" rtl="0" algn="l">
              <a:spcBef>
                <a:spcPts val="0"/>
              </a:spcBef>
              <a:spcAft>
                <a:spcPts val="0"/>
              </a:spcAft>
              <a:buSzPts val="1400"/>
              <a:buNone/>
              <a:defRPr b="0" i="0" sz="1200" u="none" cap="none" strike="noStrike">
                <a:latin typeface="Trebuchet MS"/>
                <a:ea typeface="Trebuchet MS"/>
                <a:cs typeface="Trebuchet MS"/>
                <a:sym typeface="Trebuchet MS"/>
              </a:defRPr>
            </a:lvl8pPr>
            <a:lvl9pPr indent="-228600" lvl="8" marL="4114800" marR="0" rtl="0" algn="l">
              <a:spcBef>
                <a:spcPts val="0"/>
              </a:spcBef>
              <a:spcAft>
                <a:spcPts val="0"/>
              </a:spcAft>
              <a:buSzPts val="1400"/>
              <a:buNone/>
              <a:defRPr b="0" i="0" sz="1200" u="none" cap="none" strike="noStrike">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0" name="Shape 20"/>
        <p:cNvGrpSpPr/>
        <p:nvPr/>
      </p:nvGrpSpPr>
      <p:grpSpPr>
        <a:xfrm>
          <a:off x="0" y="0"/>
          <a:ext cx="0" cy="0"/>
          <a:chOff x="0" y="0"/>
          <a:chExt cx="0" cy="0"/>
        </a:xfrm>
      </p:grpSpPr>
      <p:grpSp>
        <p:nvGrpSpPr>
          <p:cNvPr id="21" name="Google Shape;21;p2"/>
          <p:cNvGrpSpPr/>
          <p:nvPr/>
        </p:nvGrpSpPr>
        <p:grpSpPr>
          <a:xfrm>
            <a:off x="-2" y="-8468"/>
            <a:ext cx="12192003" cy="6866470"/>
            <a:chOff x="-1" y="0"/>
            <a:chExt cx="12192002" cy="6866468"/>
          </a:xfrm>
        </p:grpSpPr>
        <p:cxnSp>
          <p:nvCxnSpPr>
            <p:cNvPr id="22" name="Google Shape;22;p2"/>
            <p:cNvCxnSpPr/>
            <p:nvPr/>
          </p:nvCxnSpPr>
          <p:spPr>
            <a:xfrm>
              <a:off x="9371012" y="8466"/>
              <a:ext cx="1219201" cy="6858002"/>
            </a:xfrm>
            <a:prstGeom prst="straightConnector1">
              <a:avLst/>
            </a:prstGeom>
            <a:noFill/>
            <a:ln cap="rnd" cmpd="sng" w="9525">
              <a:solidFill>
                <a:srgbClr val="BFBFBF"/>
              </a:solidFill>
              <a:prstDash val="solid"/>
              <a:round/>
              <a:headEnd len="sm" w="sm" type="none"/>
              <a:tailEnd len="sm" w="sm" type="none"/>
            </a:ln>
          </p:spPr>
        </p:cxnSp>
        <p:cxnSp>
          <p:nvCxnSpPr>
            <p:cNvPr id="23" name="Google Shape;23;p2"/>
            <p:cNvCxnSpPr/>
            <p:nvPr/>
          </p:nvCxnSpPr>
          <p:spPr>
            <a:xfrm flipH="1">
              <a:off x="7425267" y="3689879"/>
              <a:ext cx="4763559" cy="3176588"/>
            </a:xfrm>
            <a:prstGeom prst="straightConnector1">
              <a:avLst/>
            </a:prstGeom>
            <a:noFill/>
            <a:ln cap="rnd" cmpd="sng" w="9525">
              <a:solidFill>
                <a:srgbClr val="D9D9D9"/>
              </a:solidFill>
              <a:prstDash val="solid"/>
              <a:round/>
              <a:headEnd len="sm" w="sm" type="none"/>
              <a:tailEnd len="sm" w="sm" type="none"/>
            </a:ln>
          </p:spPr>
        </p:cxnSp>
        <p:sp>
          <p:nvSpPr>
            <p:cNvPr id="24" name="Google Shape;24;p2"/>
            <p:cNvSpPr/>
            <p:nvPr/>
          </p:nvSpPr>
          <p:spPr>
            <a:xfrm>
              <a:off x="9181476" y="0"/>
              <a:ext cx="3007350" cy="6866468"/>
            </a:xfrm>
            <a:custGeom>
              <a:rect b="b" l="l" r="r" t="t"/>
              <a:pathLst>
                <a:path extrusionOk="0" h="21600" w="21600">
                  <a:moveTo>
                    <a:pt x="14692" y="0"/>
                  </a:moveTo>
                  <a:lnTo>
                    <a:pt x="21600" y="0"/>
                  </a:lnTo>
                  <a:lnTo>
                    <a:pt x="21600" y="21600"/>
                  </a:lnTo>
                  <a:lnTo>
                    <a:pt x="0" y="21600"/>
                  </a:lnTo>
                  <a:lnTo>
                    <a:pt x="14692" y="0"/>
                  </a:lnTo>
                  <a:close/>
                </a:path>
              </a:pathLst>
            </a:custGeom>
            <a:solidFill>
              <a:schemeClr val="accent1">
                <a:alpha val="29803"/>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25" name="Google Shape;25;p2"/>
            <p:cNvSpPr/>
            <p:nvPr/>
          </p:nvSpPr>
          <p:spPr>
            <a:xfrm>
              <a:off x="9603441" y="0"/>
              <a:ext cx="2588560" cy="6866468"/>
            </a:xfrm>
            <a:custGeom>
              <a:rect b="b" l="l" r="r" t="t"/>
              <a:pathLst>
                <a:path extrusionOk="0" h="21600" w="21600">
                  <a:moveTo>
                    <a:pt x="0" y="0"/>
                  </a:moveTo>
                  <a:lnTo>
                    <a:pt x="21600" y="0"/>
                  </a:lnTo>
                  <a:lnTo>
                    <a:pt x="21600" y="21600"/>
                  </a:lnTo>
                  <a:lnTo>
                    <a:pt x="10092" y="21600"/>
                  </a:lnTo>
                  <a:lnTo>
                    <a:pt x="0" y="0"/>
                  </a:lnTo>
                  <a:close/>
                </a:path>
              </a:pathLst>
            </a:custGeom>
            <a:solidFill>
              <a:schemeClr val="accent1">
                <a:alpha val="20000"/>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26" name="Google Shape;26;p2"/>
            <p:cNvSpPr/>
            <p:nvPr/>
          </p:nvSpPr>
          <p:spPr>
            <a:xfrm>
              <a:off x="8932333" y="3056466"/>
              <a:ext cx="3259668" cy="3810002"/>
            </a:xfrm>
            <a:custGeom>
              <a:rect b="b" l="l" r="r" t="t"/>
              <a:pathLst>
                <a:path extrusionOk="0" h="21600" w="21600">
                  <a:moveTo>
                    <a:pt x="0" y="21600"/>
                  </a:moveTo>
                  <a:lnTo>
                    <a:pt x="21600" y="0"/>
                  </a:lnTo>
                  <a:lnTo>
                    <a:pt x="21600" y="21600"/>
                  </a:lnTo>
                  <a:close/>
                </a:path>
              </a:pathLst>
            </a:custGeom>
            <a:solidFill>
              <a:schemeClr val="accent2">
                <a:alpha val="71764"/>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27" name="Google Shape;27;p2"/>
            <p:cNvSpPr/>
            <p:nvPr/>
          </p:nvSpPr>
          <p:spPr>
            <a:xfrm>
              <a:off x="9334500" y="0"/>
              <a:ext cx="2854327" cy="6866468"/>
            </a:xfrm>
            <a:custGeom>
              <a:rect b="b" l="l" r="r" t="t"/>
              <a:pathLst>
                <a:path extrusionOk="0" h="21600" w="21600">
                  <a:moveTo>
                    <a:pt x="0" y="0"/>
                  </a:moveTo>
                  <a:lnTo>
                    <a:pt x="21600" y="0"/>
                  </a:lnTo>
                  <a:lnTo>
                    <a:pt x="21600" y="21600"/>
                  </a:lnTo>
                  <a:lnTo>
                    <a:pt x="18697" y="21600"/>
                  </a:lnTo>
                  <a:lnTo>
                    <a:pt x="0" y="0"/>
                  </a:lnTo>
                  <a:close/>
                </a:path>
              </a:pathLst>
            </a:custGeom>
            <a:solidFill>
              <a:srgbClr val="3F7819">
                <a:alpha val="69803"/>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28" name="Google Shape;28;p2"/>
            <p:cNvSpPr/>
            <p:nvPr/>
          </p:nvSpPr>
          <p:spPr>
            <a:xfrm>
              <a:off x="10898730" y="0"/>
              <a:ext cx="1290095" cy="6866468"/>
            </a:xfrm>
            <a:custGeom>
              <a:rect b="b" l="l" r="r" t="t"/>
              <a:pathLst>
                <a:path extrusionOk="0" h="21600" w="21600">
                  <a:moveTo>
                    <a:pt x="17073" y="0"/>
                  </a:moveTo>
                  <a:lnTo>
                    <a:pt x="21600" y="0"/>
                  </a:lnTo>
                  <a:lnTo>
                    <a:pt x="21600" y="21600"/>
                  </a:lnTo>
                  <a:lnTo>
                    <a:pt x="0" y="21600"/>
                  </a:lnTo>
                  <a:lnTo>
                    <a:pt x="17073" y="0"/>
                  </a:lnTo>
                  <a:close/>
                </a:path>
              </a:pathLst>
            </a:custGeom>
            <a:solidFill>
              <a:srgbClr val="C0E474">
                <a:alpha val="69803"/>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29" name="Google Shape;29;p2"/>
            <p:cNvSpPr/>
            <p:nvPr/>
          </p:nvSpPr>
          <p:spPr>
            <a:xfrm>
              <a:off x="10938999" y="0"/>
              <a:ext cx="1249826" cy="6866468"/>
            </a:xfrm>
            <a:custGeom>
              <a:rect b="b" l="l" r="r" t="t"/>
              <a:pathLst>
                <a:path extrusionOk="0" h="21600" w="21600">
                  <a:moveTo>
                    <a:pt x="0" y="0"/>
                  </a:moveTo>
                  <a:lnTo>
                    <a:pt x="21600" y="0"/>
                  </a:lnTo>
                  <a:lnTo>
                    <a:pt x="21600" y="21600"/>
                  </a:lnTo>
                  <a:lnTo>
                    <a:pt x="19173" y="21600"/>
                  </a:lnTo>
                  <a:lnTo>
                    <a:pt x="0" y="0"/>
                  </a:lnTo>
                  <a:close/>
                </a:path>
              </a:pathLst>
            </a:custGeom>
            <a:solidFill>
              <a:schemeClr val="accent1">
                <a:alpha val="64705"/>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30" name="Google Shape;30;p2"/>
            <p:cNvSpPr/>
            <p:nvPr/>
          </p:nvSpPr>
          <p:spPr>
            <a:xfrm>
              <a:off x="10371666" y="3598333"/>
              <a:ext cx="1817160" cy="3268134"/>
            </a:xfrm>
            <a:custGeom>
              <a:rect b="b" l="l" r="r" t="t"/>
              <a:pathLst>
                <a:path extrusionOk="0" h="21600" w="21600">
                  <a:moveTo>
                    <a:pt x="0" y="21600"/>
                  </a:moveTo>
                  <a:lnTo>
                    <a:pt x="21600" y="0"/>
                  </a:lnTo>
                  <a:lnTo>
                    <a:pt x="21600" y="21600"/>
                  </a:lnTo>
                  <a:close/>
                </a:path>
              </a:pathLst>
            </a:custGeom>
            <a:solidFill>
              <a:schemeClr val="accent1">
                <a:alpha val="80000"/>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31" name="Google Shape;31;p2"/>
            <p:cNvSpPr/>
            <p:nvPr/>
          </p:nvSpPr>
          <p:spPr>
            <a:xfrm rot="10800000">
              <a:off x="-1" y="8467"/>
              <a:ext cx="842597" cy="5666155"/>
            </a:xfrm>
            <a:custGeom>
              <a:rect b="b" l="l" r="r" t="t"/>
              <a:pathLst>
                <a:path extrusionOk="0" h="21600" w="21600">
                  <a:moveTo>
                    <a:pt x="0" y="21600"/>
                  </a:moveTo>
                  <a:lnTo>
                    <a:pt x="21600" y="0"/>
                  </a:lnTo>
                  <a:lnTo>
                    <a:pt x="21600" y="21600"/>
                  </a:lnTo>
                  <a:close/>
                </a:path>
              </a:pathLst>
            </a:custGeom>
            <a:solidFill>
              <a:schemeClr val="accent1">
                <a:alpha val="84705"/>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grpSp>
      <p:sp>
        <p:nvSpPr>
          <p:cNvPr id="32" name="Google Shape;32;p2"/>
          <p:cNvSpPr txBox="1"/>
          <p:nvPr>
            <p:ph type="title"/>
          </p:nvPr>
        </p:nvSpPr>
        <p:spPr>
          <a:xfrm>
            <a:off x="1507067" y="2404534"/>
            <a:ext cx="7766937" cy="1646303"/>
          </a:xfrm>
          <a:prstGeom prst="rect">
            <a:avLst/>
          </a:prstGeom>
          <a:noFill/>
          <a:ln>
            <a:noFill/>
          </a:ln>
        </p:spPr>
        <p:txBody>
          <a:bodyPr anchorCtr="0" anchor="b" bIns="45700" lIns="45700" spcFirstLastPara="1" rIns="45700" wrap="square" tIns="45700">
            <a:noAutofit/>
          </a:bodyPr>
          <a:lstStyle>
            <a:lvl1pPr lvl="0" algn="r">
              <a:lnSpc>
                <a:spcPct val="100000"/>
              </a:lnSpc>
              <a:spcBef>
                <a:spcPts val="0"/>
              </a:spcBef>
              <a:spcAft>
                <a:spcPts val="0"/>
              </a:spcAft>
              <a:buClr>
                <a:schemeClr val="accent1"/>
              </a:buClr>
              <a:buSzPts val="5400"/>
              <a:buFont typeface="Trebuchet MS"/>
              <a:buNone/>
              <a:defRPr sz="54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33" name="Google Shape;33;p2"/>
          <p:cNvSpPr txBox="1"/>
          <p:nvPr>
            <p:ph idx="1" type="body"/>
          </p:nvPr>
        </p:nvSpPr>
        <p:spPr>
          <a:xfrm>
            <a:off x="1507067" y="4050832"/>
            <a:ext cx="7766937" cy="1096901"/>
          </a:xfrm>
          <a:prstGeom prst="rect">
            <a:avLst/>
          </a:prstGeom>
          <a:noFill/>
          <a:ln>
            <a:noFill/>
          </a:ln>
        </p:spPr>
        <p:txBody>
          <a:bodyPr anchorCtr="0" anchor="t" bIns="45700" lIns="45700" spcFirstLastPara="1" rIns="45700" wrap="square" tIns="45700">
            <a:noAutofit/>
          </a:bodyPr>
          <a:lstStyle>
            <a:lvl1pPr indent="-228600" lvl="0" marL="457200" algn="r">
              <a:lnSpc>
                <a:spcPct val="100000"/>
              </a:lnSpc>
              <a:spcBef>
                <a:spcPts val="1000"/>
              </a:spcBef>
              <a:spcAft>
                <a:spcPts val="0"/>
              </a:spcAft>
              <a:buClr>
                <a:srgbClr val="808080"/>
              </a:buClr>
              <a:buSzPts val="1800"/>
              <a:buFont typeface="Trebuchet MS"/>
              <a:buNone/>
              <a:defRPr>
                <a:solidFill>
                  <a:srgbClr val="808080"/>
                </a:solidFill>
              </a:defRPr>
            </a:lvl1pPr>
            <a:lvl2pPr indent="-228600" lvl="1" marL="914400" algn="r">
              <a:lnSpc>
                <a:spcPct val="100000"/>
              </a:lnSpc>
              <a:spcBef>
                <a:spcPts val="1000"/>
              </a:spcBef>
              <a:spcAft>
                <a:spcPts val="0"/>
              </a:spcAft>
              <a:buClr>
                <a:srgbClr val="808080"/>
              </a:buClr>
              <a:buSzPts val="1800"/>
              <a:buFont typeface="Trebuchet MS"/>
              <a:buNone/>
              <a:defRPr>
                <a:solidFill>
                  <a:srgbClr val="808080"/>
                </a:solidFill>
              </a:defRPr>
            </a:lvl2pPr>
            <a:lvl3pPr indent="-228600" lvl="2" marL="1371600" algn="r">
              <a:lnSpc>
                <a:spcPct val="100000"/>
              </a:lnSpc>
              <a:spcBef>
                <a:spcPts val="1000"/>
              </a:spcBef>
              <a:spcAft>
                <a:spcPts val="0"/>
              </a:spcAft>
              <a:buClr>
                <a:srgbClr val="808080"/>
              </a:buClr>
              <a:buSzPts val="1800"/>
              <a:buFont typeface="Trebuchet MS"/>
              <a:buNone/>
              <a:defRPr>
                <a:solidFill>
                  <a:srgbClr val="808080"/>
                </a:solidFill>
              </a:defRPr>
            </a:lvl3pPr>
            <a:lvl4pPr indent="-228600" lvl="3" marL="1828800" algn="r">
              <a:lnSpc>
                <a:spcPct val="100000"/>
              </a:lnSpc>
              <a:spcBef>
                <a:spcPts val="1000"/>
              </a:spcBef>
              <a:spcAft>
                <a:spcPts val="0"/>
              </a:spcAft>
              <a:buClr>
                <a:srgbClr val="808080"/>
              </a:buClr>
              <a:buSzPts val="1800"/>
              <a:buFont typeface="Trebuchet MS"/>
              <a:buNone/>
              <a:defRPr>
                <a:solidFill>
                  <a:srgbClr val="808080"/>
                </a:solidFill>
              </a:defRPr>
            </a:lvl4pPr>
            <a:lvl5pPr indent="-228600" lvl="4" marL="2286000" algn="r">
              <a:lnSpc>
                <a:spcPct val="100000"/>
              </a:lnSpc>
              <a:spcBef>
                <a:spcPts val="1000"/>
              </a:spcBef>
              <a:spcAft>
                <a:spcPts val="0"/>
              </a:spcAft>
              <a:buClr>
                <a:srgbClr val="808080"/>
              </a:buClr>
              <a:buSzPts val="1800"/>
              <a:buFont typeface="Trebuchet MS"/>
              <a:buNone/>
              <a:defRPr>
                <a:solidFill>
                  <a:srgbClr val="808080"/>
                </a:solidFill>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4" name="Google Shape;34;p2"/>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67" name="Shape 67"/>
        <p:cNvGrpSpPr/>
        <p:nvPr/>
      </p:nvGrpSpPr>
      <p:grpSpPr>
        <a:xfrm>
          <a:off x="0" y="0"/>
          <a:ext cx="0" cy="0"/>
          <a:chOff x="0" y="0"/>
          <a:chExt cx="0" cy="0"/>
        </a:xfrm>
      </p:grpSpPr>
      <p:sp>
        <p:nvSpPr>
          <p:cNvPr id="68" name="Google Shape;68;p11"/>
          <p:cNvSpPr txBox="1"/>
          <p:nvPr>
            <p:ph type="title"/>
          </p:nvPr>
        </p:nvSpPr>
        <p:spPr>
          <a:xfrm>
            <a:off x="677335" y="609600"/>
            <a:ext cx="8596669" cy="34036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chemeClr val="accent1"/>
              </a:buClr>
              <a:buSzPts val="4400"/>
              <a:buFont typeface="Trebuchet MS"/>
              <a:buNone/>
              <a:defRPr sz="44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69" name="Google Shape;69;p11"/>
          <p:cNvSpPr txBox="1"/>
          <p:nvPr>
            <p:ph idx="1" type="body"/>
          </p:nvPr>
        </p:nvSpPr>
        <p:spPr>
          <a:xfrm>
            <a:off x="677335" y="4470400"/>
            <a:ext cx="8596669" cy="1570962"/>
          </a:xfrm>
          <a:prstGeom prst="rect">
            <a:avLst/>
          </a:prstGeom>
          <a:noFill/>
          <a:ln>
            <a:noFill/>
          </a:ln>
        </p:spPr>
        <p:txBody>
          <a:bodyPr anchorCtr="0" anchor="ctr" bIns="45700" lIns="45700" spcFirstLastPara="1" rIns="45700" wrap="square" tIns="45700">
            <a:noAutofit/>
          </a:bodyPr>
          <a:lstStyle>
            <a:lvl1pPr indent="-228600" lvl="0" marL="457200" algn="l">
              <a:lnSpc>
                <a:spcPct val="100000"/>
              </a:lnSpc>
              <a:spcBef>
                <a:spcPts val="1000"/>
              </a:spcBef>
              <a:spcAft>
                <a:spcPts val="0"/>
              </a:spcAft>
              <a:buClr>
                <a:srgbClr val="404040"/>
              </a:buClr>
              <a:buSzPts val="1800"/>
              <a:buNone/>
              <a:defRPr/>
            </a:lvl1pPr>
            <a:lvl2pPr indent="-228600" lvl="1" marL="914400" algn="l">
              <a:lnSpc>
                <a:spcPct val="100000"/>
              </a:lnSpc>
              <a:spcBef>
                <a:spcPts val="1000"/>
              </a:spcBef>
              <a:spcAft>
                <a:spcPts val="0"/>
              </a:spcAft>
              <a:buClr>
                <a:srgbClr val="404040"/>
              </a:buClr>
              <a:buSzPts val="1800"/>
              <a:buNone/>
              <a:defRPr/>
            </a:lvl2pPr>
            <a:lvl3pPr indent="-228600" lvl="2" marL="1371600" algn="l">
              <a:lnSpc>
                <a:spcPct val="100000"/>
              </a:lnSpc>
              <a:spcBef>
                <a:spcPts val="1000"/>
              </a:spcBef>
              <a:spcAft>
                <a:spcPts val="0"/>
              </a:spcAft>
              <a:buClr>
                <a:srgbClr val="404040"/>
              </a:buClr>
              <a:buSzPts val="1800"/>
              <a:buNone/>
              <a:defRPr/>
            </a:lvl3pPr>
            <a:lvl4pPr indent="-228600" lvl="3" marL="1828800" algn="l">
              <a:lnSpc>
                <a:spcPct val="100000"/>
              </a:lnSpc>
              <a:spcBef>
                <a:spcPts val="1000"/>
              </a:spcBef>
              <a:spcAft>
                <a:spcPts val="0"/>
              </a:spcAft>
              <a:buClr>
                <a:srgbClr val="404040"/>
              </a:buClr>
              <a:buSzPts val="1800"/>
              <a:buNone/>
              <a:defRPr/>
            </a:lvl4pPr>
            <a:lvl5pPr indent="-228600" lvl="4" marL="2286000" algn="l">
              <a:lnSpc>
                <a:spcPct val="100000"/>
              </a:lnSpc>
              <a:spcBef>
                <a:spcPts val="1000"/>
              </a:spcBef>
              <a:spcAft>
                <a:spcPts val="0"/>
              </a:spcAft>
              <a:buClr>
                <a:srgbClr val="404040"/>
              </a:buClr>
              <a:buSzPts val="180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11"/>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71" name="Shape 71"/>
        <p:cNvGrpSpPr/>
        <p:nvPr/>
      </p:nvGrpSpPr>
      <p:grpSpPr>
        <a:xfrm>
          <a:off x="0" y="0"/>
          <a:ext cx="0" cy="0"/>
          <a:chOff x="0" y="0"/>
          <a:chExt cx="0" cy="0"/>
        </a:xfrm>
      </p:grpSpPr>
      <p:sp>
        <p:nvSpPr>
          <p:cNvPr id="72" name="Google Shape;72;p12"/>
          <p:cNvSpPr txBox="1"/>
          <p:nvPr>
            <p:ph type="title"/>
          </p:nvPr>
        </p:nvSpPr>
        <p:spPr>
          <a:xfrm>
            <a:off x="931334" y="609600"/>
            <a:ext cx="8094134" cy="30226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chemeClr val="accent1"/>
              </a:buClr>
              <a:buSzPts val="4400"/>
              <a:buFont typeface="Trebuchet MS"/>
              <a:buNone/>
              <a:defRPr sz="44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73" name="Google Shape;73;p12"/>
          <p:cNvSpPr txBox="1"/>
          <p:nvPr>
            <p:ph idx="1" type="body"/>
          </p:nvPr>
        </p:nvSpPr>
        <p:spPr>
          <a:xfrm>
            <a:off x="1366138" y="3632200"/>
            <a:ext cx="7224526" cy="381000"/>
          </a:xfrm>
          <a:prstGeom prst="rect">
            <a:avLst/>
          </a:prstGeom>
          <a:noFill/>
          <a:ln>
            <a:noFill/>
          </a:ln>
        </p:spPr>
        <p:txBody>
          <a:bodyPr anchorCtr="0" anchor="ctr" bIns="45700" lIns="45700" spcFirstLastPara="1" rIns="45700" wrap="square" tIns="45700">
            <a:noAutofit/>
          </a:bodyPr>
          <a:lstStyle>
            <a:lvl1pPr indent="-228600" lvl="0" marL="457200" algn="l">
              <a:lnSpc>
                <a:spcPct val="100000"/>
              </a:lnSpc>
              <a:spcBef>
                <a:spcPts val="1000"/>
              </a:spcBef>
              <a:spcAft>
                <a:spcPts val="0"/>
              </a:spcAft>
              <a:buClr>
                <a:srgbClr val="808080"/>
              </a:buClr>
              <a:buSzPts val="1600"/>
              <a:buFont typeface="Trebuchet MS"/>
              <a:buNone/>
              <a:defRPr sz="1600">
                <a:solidFill>
                  <a:srgbClr val="808080"/>
                </a:solidFill>
              </a:defRPr>
            </a:lvl1pPr>
            <a:lvl2pPr indent="-228600" lvl="1" marL="914400" algn="l">
              <a:lnSpc>
                <a:spcPct val="100000"/>
              </a:lnSpc>
              <a:spcBef>
                <a:spcPts val="1000"/>
              </a:spcBef>
              <a:spcAft>
                <a:spcPts val="0"/>
              </a:spcAft>
              <a:buClr>
                <a:srgbClr val="808080"/>
              </a:buClr>
              <a:buSzPts val="1600"/>
              <a:buFont typeface="Trebuchet MS"/>
              <a:buNone/>
              <a:defRPr sz="1600">
                <a:solidFill>
                  <a:srgbClr val="808080"/>
                </a:solidFill>
              </a:defRPr>
            </a:lvl2pPr>
            <a:lvl3pPr indent="-228600" lvl="2" marL="1371600" algn="l">
              <a:lnSpc>
                <a:spcPct val="100000"/>
              </a:lnSpc>
              <a:spcBef>
                <a:spcPts val="1000"/>
              </a:spcBef>
              <a:spcAft>
                <a:spcPts val="0"/>
              </a:spcAft>
              <a:buClr>
                <a:srgbClr val="808080"/>
              </a:buClr>
              <a:buSzPts val="1600"/>
              <a:buFont typeface="Trebuchet MS"/>
              <a:buNone/>
              <a:defRPr sz="1600">
                <a:solidFill>
                  <a:srgbClr val="808080"/>
                </a:solidFill>
              </a:defRPr>
            </a:lvl3pPr>
            <a:lvl4pPr indent="-228600" lvl="3" marL="1828800" algn="l">
              <a:lnSpc>
                <a:spcPct val="100000"/>
              </a:lnSpc>
              <a:spcBef>
                <a:spcPts val="1000"/>
              </a:spcBef>
              <a:spcAft>
                <a:spcPts val="0"/>
              </a:spcAft>
              <a:buClr>
                <a:srgbClr val="808080"/>
              </a:buClr>
              <a:buSzPts val="1600"/>
              <a:buFont typeface="Trebuchet MS"/>
              <a:buNone/>
              <a:defRPr sz="1600">
                <a:solidFill>
                  <a:srgbClr val="808080"/>
                </a:solidFill>
              </a:defRPr>
            </a:lvl4pPr>
            <a:lvl5pPr indent="-228600" lvl="4" marL="2286000" algn="l">
              <a:lnSpc>
                <a:spcPct val="100000"/>
              </a:lnSpc>
              <a:spcBef>
                <a:spcPts val="1000"/>
              </a:spcBef>
              <a:spcAft>
                <a:spcPts val="0"/>
              </a:spcAft>
              <a:buClr>
                <a:srgbClr val="808080"/>
              </a:buClr>
              <a:buSzPts val="1600"/>
              <a:buFont typeface="Trebuchet MS"/>
              <a:buNone/>
              <a:defRPr sz="1600">
                <a:solidFill>
                  <a:srgbClr val="808080"/>
                </a:solidFill>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4" name="Google Shape;74;p12"/>
          <p:cNvSpPr txBox="1"/>
          <p:nvPr>
            <p:ph idx="2" type="body"/>
          </p:nvPr>
        </p:nvSpPr>
        <p:spPr>
          <a:xfrm>
            <a:off x="677334" y="4470399"/>
            <a:ext cx="8596670" cy="1570964"/>
          </a:xfrm>
          <a:prstGeom prst="rect">
            <a:avLst/>
          </a:prstGeom>
          <a:noFill/>
          <a:ln>
            <a:noFill/>
          </a:ln>
        </p:spPr>
        <p:txBody>
          <a:bodyPr anchorCtr="0" anchor="ctr"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5" name="Google Shape;75;p12"/>
          <p:cNvSpPr/>
          <p:nvPr/>
        </p:nvSpPr>
        <p:spPr>
          <a:xfrm>
            <a:off x="541869" y="469465"/>
            <a:ext cx="609601" cy="1226602"/>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cap="none" strike="noStrike">
                <a:solidFill>
                  <a:srgbClr val="C0E474"/>
                </a:solidFill>
                <a:latin typeface="Arial"/>
                <a:ea typeface="Arial"/>
                <a:cs typeface="Arial"/>
                <a:sym typeface="Arial"/>
              </a:rPr>
              <a:t>“</a:t>
            </a:r>
            <a:endParaRPr/>
          </a:p>
        </p:txBody>
      </p:sp>
      <p:sp>
        <p:nvSpPr>
          <p:cNvPr id="76" name="Google Shape;76;p12"/>
          <p:cNvSpPr/>
          <p:nvPr/>
        </p:nvSpPr>
        <p:spPr>
          <a:xfrm>
            <a:off x="8893010" y="2565643"/>
            <a:ext cx="609601" cy="1226602"/>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cap="none" strike="noStrike">
                <a:solidFill>
                  <a:srgbClr val="C0E474"/>
                </a:solidFill>
                <a:latin typeface="Arial"/>
                <a:ea typeface="Arial"/>
                <a:cs typeface="Arial"/>
                <a:sym typeface="Arial"/>
              </a:rPr>
              <a:t>”</a:t>
            </a:r>
            <a:endParaRPr/>
          </a:p>
        </p:txBody>
      </p:sp>
      <p:sp>
        <p:nvSpPr>
          <p:cNvPr id="77" name="Google Shape;77;p12"/>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78" name="Shape 78"/>
        <p:cNvGrpSpPr/>
        <p:nvPr/>
      </p:nvGrpSpPr>
      <p:grpSpPr>
        <a:xfrm>
          <a:off x="0" y="0"/>
          <a:ext cx="0" cy="0"/>
          <a:chOff x="0" y="0"/>
          <a:chExt cx="0" cy="0"/>
        </a:xfrm>
      </p:grpSpPr>
      <p:sp>
        <p:nvSpPr>
          <p:cNvPr id="79" name="Google Shape;79;p13"/>
          <p:cNvSpPr txBox="1"/>
          <p:nvPr>
            <p:ph type="title"/>
          </p:nvPr>
        </p:nvSpPr>
        <p:spPr>
          <a:xfrm>
            <a:off x="677335" y="1931988"/>
            <a:ext cx="8596669" cy="259546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accent1"/>
              </a:buClr>
              <a:buSzPts val="4400"/>
              <a:buFont typeface="Trebuchet MS"/>
              <a:buNone/>
              <a:defRPr sz="44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80" name="Google Shape;80;p13"/>
          <p:cNvSpPr txBox="1"/>
          <p:nvPr>
            <p:ph idx="1" type="body"/>
          </p:nvPr>
        </p:nvSpPr>
        <p:spPr>
          <a:xfrm>
            <a:off x="677335" y="4527448"/>
            <a:ext cx="8596669" cy="1513915"/>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1000"/>
              </a:spcBef>
              <a:spcAft>
                <a:spcPts val="0"/>
              </a:spcAft>
              <a:buClr>
                <a:srgbClr val="404040"/>
              </a:buClr>
              <a:buSzPts val="1800"/>
              <a:buNone/>
              <a:defRPr/>
            </a:lvl1pPr>
            <a:lvl2pPr indent="-228600" lvl="1" marL="914400" algn="l">
              <a:lnSpc>
                <a:spcPct val="100000"/>
              </a:lnSpc>
              <a:spcBef>
                <a:spcPts val="1000"/>
              </a:spcBef>
              <a:spcAft>
                <a:spcPts val="0"/>
              </a:spcAft>
              <a:buClr>
                <a:srgbClr val="404040"/>
              </a:buClr>
              <a:buSzPts val="1800"/>
              <a:buNone/>
              <a:defRPr/>
            </a:lvl2pPr>
            <a:lvl3pPr indent="-228600" lvl="2" marL="1371600" algn="l">
              <a:lnSpc>
                <a:spcPct val="100000"/>
              </a:lnSpc>
              <a:spcBef>
                <a:spcPts val="1000"/>
              </a:spcBef>
              <a:spcAft>
                <a:spcPts val="0"/>
              </a:spcAft>
              <a:buClr>
                <a:srgbClr val="404040"/>
              </a:buClr>
              <a:buSzPts val="1800"/>
              <a:buNone/>
              <a:defRPr/>
            </a:lvl3pPr>
            <a:lvl4pPr indent="-228600" lvl="3" marL="1828800" algn="l">
              <a:lnSpc>
                <a:spcPct val="100000"/>
              </a:lnSpc>
              <a:spcBef>
                <a:spcPts val="1000"/>
              </a:spcBef>
              <a:spcAft>
                <a:spcPts val="0"/>
              </a:spcAft>
              <a:buClr>
                <a:srgbClr val="404040"/>
              </a:buClr>
              <a:buSzPts val="1800"/>
              <a:buNone/>
              <a:defRPr/>
            </a:lvl4pPr>
            <a:lvl5pPr indent="-228600" lvl="4" marL="2286000" algn="l">
              <a:lnSpc>
                <a:spcPct val="100000"/>
              </a:lnSpc>
              <a:spcBef>
                <a:spcPts val="1000"/>
              </a:spcBef>
              <a:spcAft>
                <a:spcPts val="0"/>
              </a:spcAft>
              <a:buClr>
                <a:srgbClr val="404040"/>
              </a:buClr>
              <a:buSzPts val="180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1" name="Google Shape;81;p13"/>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82" name="Shape 82"/>
        <p:cNvGrpSpPr/>
        <p:nvPr/>
      </p:nvGrpSpPr>
      <p:grpSpPr>
        <a:xfrm>
          <a:off x="0" y="0"/>
          <a:ext cx="0" cy="0"/>
          <a:chOff x="0" y="0"/>
          <a:chExt cx="0" cy="0"/>
        </a:xfrm>
      </p:grpSpPr>
      <p:sp>
        <p:nvSpPr>
          <p:cNvPr id="83" name="Google Shape;83;p14"/>
          <p:cNvSpPr txBox="1"/>
          <p:nvPr>
            <p:ph type="title"/>
          </p:nvPr>
        </p:nvSpPr>
        <p:spPr>
          <a:xfrm>
            <a:off x="931334" y="609600"/>
            <a:ext cx="8094134" cy="30226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chemeClr val="accent1"/>
              </a:buClr>
              <a:buSzPts val="4400"/>
              <a:buFont typeface="Trebuchet MS"/>
              <a:buNone/>
              <a:defRPr sz="44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84" name="Google Shape;84;p14"/>
          <p:cNvSpPr txBox="1"/>
          <p:nvPr>
            <p:ph idx="1" type="body"/>
          </p:nvPr>
        </p:nvSpPr>
        <p:spPr>
          <a:xfrm>
            <a:off x="677332" y="4013200"/>
            <a:ext cx="8596670" cy="514249"/>
          </a:xfrm>
          <a:prstGeom prst="rect">
            <a:avLst/>
          </a:prstGeom>
          <a:noFill/>
          <a:ln>
            <a:noFill/>
          </a:ln>
        </p:spPr>
        <p:txBody>
          <a:bodyPr anchorCtr="0" anchor="b" bIns="45700" lIns="45700" spcFirstLastPara="1" rIns="45700" wrap="square" tIns="45700">
            <a:noAutofit/>
          </a:bodyPr>
          <a:lstStyle>
            <a:lvl1pPr indent="-228600" lvl="0" marL="457200" algn="l">
              <a:lnSpc>
                <a:spcPct val="100000"/>
              </a:lnSpc>
              <a:spcBef>
                <a:spcPts val="1000"/>
              </a:spcBef>
              <a:spcAft>
                <a:spcPts val="0"/>
              </a:spcAft>
              <a:buClr>
                <a:srgbClr val="404040"/>
              </a:buClr>
              <a:buSzPts val="2400"/>
              <a:buFont typeface="Trebuchet MS"/>
              <a:buNone/>
              <a:defRPr sz="2400"/>
            </a:lvl1pPr>
            <a:lvl2pPr indent="-228600" lvl="1" marL="914400" algn="l">
              <a:lnSpc>
                <a:spcPct val="100000"/>
              </a:lnSpc>
              <a:spcBef>
                <a:spcPts val="1000"/>
              </a:spcBef>
              <a:spcAft>
                <a:spcPts val="0"/>
              </a:spcAft>
              <a:buClr>
                <a:srgbClr val="404040"/>
              </a:buClr>
              <a:buSzPts val="2400"/>
              <a:buFont typeface="Trebuchet MS"/>
              <a:buNone/>
              <a:defRPr sz="2400"/>
            </a:lvl2pPr>
            <a:lvl3pPr indent="-228600" lvl="2" marL="1371600" algn="l">
              <a:lnSpc>
                <a:spcPct val="100000"/>
              </a:lnSpc>
              <a:spcBef>
                <a:spcPts val="1000"/>
              </a:spcBef>
              <a:spcAft>
                <a:spcPts val="0"/>
              </a:spcAft>
              <a:buClr>
                <a:srgbClr val="404040"/>
              </a:buClr>
              <a:buSzPts val="2400"/>
              <a:buFont typeface="Trebuchet MS"/>
              <a:buNone/>
              <a:defRPr sz="2400"/>
            </a:lvl3pPr>
            <a:lvl4pPr indent="-228600" lvl="3" marL="1828800" algn="l">
              <a:lnSpc>
                <a:spcPct val="100000"/>
              </a:lnSpc>
              <a:spcBef>
                <a:spcPts val="1000"/>
              </a:spcBef>
              <a:spcAft>
                <a:spcPts val="0"/>
              </a:spcAft>
              <a:buClr>
                <a:srgbClr val="404040"/>
              </a:buClr>
              <a:buSzPts val="2400"/>
              <a:buFont typeface="Trebuchet MS"/>
              <a:buNone/>
              <a:defRPr sz="2400"/>
            </a:lvl4pPr>
            <a:lvl5pPr indent="-228600" lvl="4" marL="2286000" algn="l">
              <a:lnSpc>
                <a:spcPct val="100000"/>
              </a:lnSpc>
              <a:spcBef>
                <a:spcPts val="1000"/>
              </a:spcBef>
              <a:spcAft>
                <a:spcPts val="0"/>
              </a:spcAft>
              <a:buClr>
                <a:srgbClr val="404040"/>
              </a:buClr>
              <a:buSzPts val="2400"/>
              <a:buFont typeface="Trebuchet MS"/>
              <a:buNone/>
              <a:defRPr sz="2400"/>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5" name="Google Shape;85;p14"/>
          <p:cNvSpPr txBox="1"/>
          <p:nvPr>
            <p:ph idx="2" type="body"/>
          </p:nvPr>
        </p:nvSpPr>
        <p:spPr>
          <a:xfrm>
            <a:off x="677334" y="4527448"/>
            <a:ext cx="8596670" cy="1513915"/>
          </a:xfrm>
          <a:prstGeom prst="rect">
            <a:avLst/>
          </a:prstGeom>
          <a:noFill/>
          <a:ln>
            <a:noFill/>
          </a:ln>
        </p:spPr>
        <p:txBody>
          <a:bodyPr anchorCtr="0" anchor="t"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6" name="Google Shape;86;p14"/>
          <p:cNvSpPr/>
          <p:nvPr/>
        </p:nvSpPr>
        <p:spPr>
          <a:xfrm>
            <a:off x="541869" y="469465"/>
            <a:ext cx="609601" cy="1226602"/>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cap="none" strike="noStrike">
                <a:solidFill>
                  <a:srgbClr val="C0E474"/>
                </a:solidFill>
                <a:latin typeface="Arial"/>
                <a:ea typeface="Arial"/>
                <a:cs typeface="Arial"/>
                <a:sym typeface="Arial"/>
              </a:rPr>
              <a:t>“</a:t>
            </a:r>
            <a:endParaRPr/>
          </a:p>
        </p:txBody>
      </p:sp>
      <p:sp>
        <p:nvSpPr>
          <p:cNvPr id="87" name="Google Shape;87;p14"/>
          <p:cNvSpPr/>
          <p:nvPr/>
        </p:nvSpPr>
        <p:spPr>
          <a:xfrm>
            <a:off x="8893010" y="2565643"/>
            <a:ext cx="609601" cy="1226602"/>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cap="none" strike="noStrike">
                <a:solidFill>
                  <a:srgbClr val="C0E474"/>
                </a:solidFill>
                <a:latin typeface="Arial"/>
                <a:ea typeface="Arial"/>
                <a:cs typeface="Arial"/>
                <a:sym typeface="Arial"/>
              </a:rPr>
              <a:t>”</a:t>
            </a:r>
            <a:endParaRPr/>
          </a:p>
        </p:txBody>
      </p:sp>
      <p:sp>
        <p:nvSpPr>
          <p:cNvPr id="88" name="Google Shape;88;p14"/>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89" name="Shape 89"/>
        <p:cNvGrpSpPr/>
        <p:nvPr/>
      </p:nvGrpSpPr>
      <p:grpSpPr>
        <a:xfrm>
          <a:off x="0" y="0"/>
          <a:ext cx="0" cy="0"/>
          <a:chOff x="0" y="0"/>
          <a:chExt cx="0" cy="0"/>
        </a:xfrm>
      </p:grpSpPr>
      <p:sp>
        <p:nvSpPr>
          <p:cNvPr id="90" name="Google Shape;90;p15"/>
          <p:cNvSpPr txBox="1"/>
          <p:nvPr>
            <p:ph type="title"/>
          </p:nvPr>
        </p:nvSpPr>
        <p:spPr>
          <a:xfrm>
            <a:off x="685798" y="609600"/>
            <a:ext cx="8588204" cy="30226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chemeClr val="accent1"/>
              </a:buClr>
              <a:buSzPts val="4400"/>
              <a:buFont typeface="Trebuchet MS"/>
              <a:buNone/>
              <a:defRPr sz="44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91" name="Google Shape;91;p15"/>
          <p:cNvSpPr txBox="1"/>
          <p:nvPr>
            <p:ph idx="1" type="body"/>
          </p:nvPr>
        </p:nvSpPr>
        <p:spPr>
          <a:xfrm>
            <a:off x="677332" y="4013200"/>
            <a:ext cx="8596670" cy="514249"/>
          </a:xfrm>
          <a:prstGeom prst="rect">
            <a:avLst/>
          </a:prstGeom>
          <a:noFill/>
          <a:ln>
            <a:noFill/>
          </a:ln>
        </p:spPr>
        <p:txBody>
          <a:bodyPr anchorCtr="0" anchor="b" bIns="45700" lIns="45700" spcFirstLastPara="1" rIns="45700" wrap="square" tIns="45700">
            <a:noAutofit/>
          </a:bodyPr>
          <a:lstStyle>
            <a:lvl1pPr indent="-228600" lvl="0" marL="457200" algn="l">
              <a:lnSpc>
                <a:spcPct val="100000"/>
              </a:lnSpc>
              <a:spcBef>
                <a:spcPts val="1000"/>
              </a:spcBef>
              <a:spcAft>
                <a:spcPts val="0"/>
              </a:spcAft>
              <a:buClr>
                <a:schemeClr val="accent1"/>
              </a:buClr>
              <a:buSzPts val="2400"/>
              <a:buFont typeface="Trebuchet MS"/>
              <a:buNone/>
              <a:defRPr sz="2400">
                <a:solidFill>
                  <a:schemeClr val="accent1"/>
                </a:solidFill>
              </a:defRPr>
            </a:lvl1pPr>
            <a:lvl2pPr indent="-228600" lvl="1" marL="914400" algn="l">
              <a:lnSpc>
                <a:spcPct val="100000"/>
              </a:lnSpc>
              <a:spcBef>
                <a:spcPts val="1000"/>
              </a:spcBef>
              <a:spcAft>
                <a:spcPts val="0"/>
              </a:spcAft>
              <a:buClr>
                <a:schemeClr val="accent1"/>
              </a:buClr>
              <a:buSzPts val="2400"/>
              <a:buFont typeface="Trebuchet MS"/>
              <a:buNone/>
              <a:defRPr sz="2400">
                <a:solidFill>
                  <a:schemeClr val="accent1"/>
                </a:solidFill>
              </a:defRPr>
            </a:lvl2pPr>
            <a:lvl3pPr indent="-228600" lvl="2" marL="1371600" algn="l">
              <a:lnSpc>
                <a:spcPct val="100000"/>
              </a:lnSpc>
              <a:spcBef>
                <a:spcPts val="1000"/>
              </a:spcBef>
              <a:spcAft>
                <a:spcPts val="0"/>
              </a:spcAft>
              <a:buClr>
                <a:schemeClr val="accent1"/>
              </a:buClr>
              <a:buSzPts val="2400"/>
              <a:buFont typeface="Trebuchet MS"/>
              <a:buNone/>
              <a:defRPr sz="2400">
                <a:solidFill>
                  <a:schemeClr val="accent1"/>
                </a:solidFill>
              </a:defRPr>
            </a:lvl3pPr>
            <a:lvl4pPr indent="-228600" lvl="3" marL="1828800" algn="l">
              <a:lnSpc>
                <a:spcPct val="100000"/>
              </a:lnSpc>
              <a:spcBef>
                <a:spcPts val="1000"/>
              </a:spcBef>
              <a:spcAft>
                <a:spcPts val="0"/>
              </a:spcAft>
              <a:buClr>
                <a:schemeClr val="accent1"/>
              </a:buClr>
              <a:buSzPts val="2400"/>
              <a:buFont typeface="Trebuchet MS"/>
              <a:buNone/>
              <a:defRPr sz="2400">
                <a:solidFill>
                  <a:schemeClr val="accent1"/>
                </a:solidFill>
              </a:defRPr>
            </a:lvl4pPr>
            <a:lvl5pPr indent="-228600" lvl="4" marL="2286000" algn="l">
              <a:lnSpc>
                <a:spcPct val="100000"/>
              </a:lnSpc>
              <a:spcBef>
                <a:spcPts val="1000"/>
              </a:spcBef>
              <a:spcAft>
                <a:spcPts val="0"/>
              </a:spcAft>
              <a:buClr>
                <a:schemeClr val="accent1"/>
              </a:buClr>
              <a:buSzPts val="2400"/>
              <a:buFont typeface="Trebuchet MS"/>
              <a:buNone/>
              <a:defRPr sz="2400">
                <a:solidFill>
                  <a:schemeClr val="accent1"/>
                </a:solidFill>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2" name="Google Shape;92;p15"/>
          <p:cNvSpPr txBox="1"/>
          <p:nvPr>
            <p:ph idx="2" type="body"/>
          </p:nvPr>
        </p:nvSpPr>
        <p:spPr>
          <a:xfrm>
            <a:off x="677334" y="4527448"/>
            <a:ext cx="8596670" cy="1513915"/>
          </a:xfrm>
          <a:prstGeom prst="rect">
            <a:avLst/>
          </a:prstGeom>
          <a:noFill/>
          <a:ln>
            <a:noFill/>
          </a:ln>
        </p:spPr>
        <p:txBody>
          <a:bodyPr anchorCtr="0" anchor="t"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3" name="Google Shape;93;p15"/>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94" name="Shape 94"/>
        <p:cNvGrpSpPr/>
        <p:nvPr/>
      </p:nvGrpSpPr>
      <p:grpSpPr>
        <a:xfrm>
          <a:off x="0" y="0"/>
          <a:ext cx="0" cy="0"/>
          <a:chOff x="0" y="0"/>
          <a:chExt cx="0" cy="0"/>
        </a:xfrm>
      </p:grpSpPr>
      <p:sp>
        <p:nvSpPr>
          <p:cNvPr id="95" name="Google Shape;95;p16"/>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96" name="Google Shape;96;p16"/>
          <p:cNvSpPr txBox="1"/>
          <p:nvPr>
            <p:ph idx="1" type="body"/>
          </p:nvPr>
        </p:nvSpPr>
        <p:spPr>
          <a:xfrm>
            <a:off x="677333" y="2160589"/>
            <a:ext cx="8596670" cy="3880773"/>
          </a:xfrm>
          <a:prstGeom prst="rect">
            <a:avLst/>
          </a:prstGeom>
          <a:noFill/>
          <a:ln>
            <a:noFill/>
          </a:ln>
        </p:spPr>
        <p:txBody>
          <a:bodyPr anchorCtr="0" anchor="t"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7" name="Google Shape;97;p16"/>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98" name="Shape 98"/>
        <p:cNvGrpSpPr/>
        <p:nvPr/>
      </p:nvGrpSpPr>
      <p:grpSpPr>
        <a:xfrm>
          <a:off x="0" y="0"/>
          <a:ext cx="0" cy="0"/>
          <a:chOff x="0" y="0"/>
          <a:chExt cx="0" cy="0"/>
        </a:xfrm>
      </p:grpSpPr>
      <p:sp>
        <p:nvSpPr>
          <p:cNvPr id="99" name="Google Shape;99;p17"/>
          <p:cNvSpPr txBox="1"/>
          <p:nvPr>
            <p:ph type="title"/>
          </p:nvPr>
        </p:nvSpPr>
        <p:spPr>
          <a:xfrm>
            <a:off x="7967673" y="609598"/>
            <a:ext cx="1304744" cy="5251453"/>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00" name="Google Shape;100;p17"/>
          <p:cNvSpPr txBox="1"/>
          <p:nvPr>
            <p:ph idx="1" type="body"/>
          </p:nvPr>
        </p:nvSpPr>
        <p:spPr>
          <a:xfrm>
            <a:off x="677335" y="609600"/>
            <a:ext cx="7060150" cy="5251450"/>
          </a:xfrm>
          <a:prstGeom prst="rect">
            <a:avLst/>
          </a:prstGeom>
          <a:noFill/>
          <a:ln>
            <a:noFill/>
          </a:ln>
        </p:spPr>
        <p:txBody>
          <a:bodyPr anchorCtr="0" anchor="t"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1" name="Google Shape;101;p17"/>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35" name="Shape 35"/>
        <p:cNvGrpSpPr/>
        <p:nvPr/>
      </p:nvGrpSpPr>
      <p:grpSpPr>
        <a:xfrm>
          <a:off x="0" y="0"/>
          <a:ext cx="0" cy="0"/>
          <a:chOff x="0" y="0"/>
          <a:chExt cx="0" cy="0"/>
        </a:xfrm>
      </p:grpSpPr>
      <p:sp>
        <p:nvSpPr>
          <p:cNvPr id="36" name="Google Shape;36;p3"/>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37" name="Google Shape;37;p3"/>
          <p:cNvSpPr txBox="1"/>
          <p:nvPr>
            <p:ph idx="1" type="body"/>
          </p:nvPr>
        </p:nvSpPr>
        <p:spPr>
          <a:xfrm>
            <a:off x="677333" y="2160589"/>
            <a:ext cx="8596670" cy="3880773"/>
          </a:xfrm>
          <a:prstGeom prst="rect">
            <a:avLst/>
          </a:prstGeom>
          <a:noFill/>
          <a:ln>
            <a:noFill/>
          </a:ln>
        </p:spPr>
        <p:txBody>
          <a:bodyPr anchorCtr="0" anchor="t"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8" name="Google Shape;38;p3"/>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9" name="Shape 39"/>
        <p:cNvGrpSpPr/>
        <p:nvPr/>
      </p:nvGrpSpPr>
      <p:grpSpPr>
        <a:xfrm>
          <a:off x="0" y="0"/>
          <a:ext cx="0" cy="0"/>
          <a:chOff x="0" y="0"/>
          <a:chExt cx="0" cy="0"/>
        </a:xfrm>
      </p:grpSpPr>
      <p:sp>
        <p:nvSpPr>
          <p:cNvPr id="40" name="Google Shape;40;p4"/>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41" name="Shape 41"/>
        <p:cNvGrpSpPr/>
        <p:nvPr/>
      </p:nvGrpSpPr>
      <p:grpSpPr>
        <a:xfrm>
          <a:off x="0" y="0"/>
          <a:ext cx="0" cy="0"/>
          <a:chOff x="0" y="0"/>
          <a:chExt cx="0" cy="0"/>
        </a:xfrm>
      </p:grpSpPr>
      <p:sp>
        <p:nvSpPr>
          <p:cNvPr id="42" name="Google Shape;42;p5"/>
          <p:cNvSpPr txBox="1"/>
          <p:nvPr>
            <p:ph type="title"/>
          </p:nvPr>
        </p:nvSpPr>
        <p:spPr>
          <a:xfrm>
            <a:off x="677335" y="2700866"/>
            <a:ext cx="8596669" cy="1826582"/>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accent1"/>
              </a:buClr>
              <a:buSzPts val="4000"/>
              <a:buFont typeface="Trebuchet MS"/>
              <a:buNone/>
              <a:defRPr sz="40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43" name="Google Shape;43;p5"/>
          <p:cNvSpPr txBox="1"/>
          <p:nvPr>
            <p:ph idx="1" type="body"/>
          </p:nvPr>
        </p:nvSpPr>
        <p:spPr>
          <a:xfrm>
            <a:off x="677335" y="4527448"/>
            <a:ext cx="8596669" cy="860401"/>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1000"/>
              </a:spcBef>
              <a:spcAft>
                <a:spcPts val="0"/>
              </a:spcAft>
              <a:buClr>
                <a:srgbClr val="808080"/>
              </a:buClr>
              <a:buSzPts val="2000"/>
              <a:buFont typeface="Trebuchet MS"/>
              <a:buNone/>
              <a:defRPr sz="2000">
                <a:solidFill>
                  <a:srgbClr val="808080"/>
                </a:solidFill>
              </a:defRPr>
            </a:lvl1pPr>
            <a:lvl2pPr indent="-228600" lvl="1" marL="914400" algn="l">
              <a:lnSpc>
                <a:spcPct val="100000"/>
              </a:lnSpc>
              <a:spcBef>
                <a:spcPts val="1000"/>
              </a:spcBef>
              <a:spcAft>
                <a:spcPts val="0"/>
              </a:spcAft>
              <a:buClr>
                <a:srgbClr val="808080"/>
              </a:buClr>
              <a:buSzPts val="2000"/>
              <a:buFont typeface="Trebuchet MS"/>
              <a:buNone/>
              <a:defRPr sz="2000">
                <a:solidFill>
                  <a:srgbClr val="808080"/>
                </a:solidFill>
              </a:defRPr>
            </a:lvl2pPr>
            <a:lvl3pPr indent="-228600" lvl="2" marL="1371600" algn="l">
              <a:lnSpc>
                <a:spcPct val="100000"/>
              </a:lnSpc>
              <a:spcBef>
                <a:spcPts val="1000"/>
              </a:spcBef>
              <a:spcAft>
                <a:spcPts val="0"/>
              </a:spcAft>
              <a:buClr>
                <a:srgbClr val="808080"/>
              </a:buClr>
              <a:buSzPts val="2000"/>
              <a:buFont typeface="Trebuchet MS"/>
              <a:buNone/>
              <a:defRPr sz="2000">
                <a:solidFill>
                  <a:srgbClr val="808080"/>
                </a:solidFill>
              </a:defRPr>
            </a:lvl3pPr>
            <a:lvl4pPr indent="-228600" lvl="3" marL="1828800" algn="l">
              <a:lnSpc>
                <a:spcPct val="100000"/>
              </a:lnSpc>
              <a:spcBef>
                <a:spcPts val="1000"/>
              </a:spcBef>
              <a:spcAft>
                <a:spcPts val="0"/>
              </a:spcAft>
              <a:buClr>
                <a:srgbClr val="808080"/>
              </a:buClr>
              <a:buSzPts val="2000"/>
              <a:buFont typeface="Trebuchet MS"/>
              <a:buNone/>
              <a:defRPr sz="2000">
                <a:solidFill>
                  <a:srgbClr val="808080"/>
                </a:solidFill>
              </a:defRPr>
            </a:lvl4pPr>
            <a:lvl5pPr indent="-228600" lvl="4" marL="2286000" algn="l">
              <a:lnSpc>
                <a:spcPct val="100000"/>
              </a:lnSpc>
              <a:spcBef>
                <a:spcPts val="1000"/>
              </a:spcBef>
              <a:spcAft>
                <a:spcPts val="0"/>
              </a:spcAft>
              <a:buClr>
                <a:srgbClr val="808080"/>
              </a:buClr>
              <a:buSzPts val="2000"/>
              <a:buFont typeface="Trebuchet MS"/>
              <a:buNone/>
              <a:defRPr sz="2000">
                <a:solidFill>
                  <a:srgbClr val="808080"/>
                </a:solidFill>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4" name="Google Shape;44;p5"/>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45" name="Shape 45"/>
        <p:cNvGrpSpPr/>
        <p:nvPr/>
      </p:nvGrpSpPr>
      <p:grpSpPr>
        <a:xfrm>
          <a:off x="0" y="0"/>
          <a:ext cx="0" cy="0"/>
          <a:chOff x="0" y="0"/>
          <a:chExt cx="0" cy="0"/>
        </a:xfrm>
      </p:grpSpPr>
      <p:sp>
        <p:nvSpPr>
          <p:cNvPr id="46" name="Google Shape;46;p6"/>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47" name="Google Shape;47;p6"/>
          <p:cNvSpPr txBox="1"/>
          <p:nvPr>
            <p:ph idx="1" type="body"/>
          </p:nvPr>
        </p:nvSpPr>
        <p:spPr>
          <a:xfrm>
            <a:off x="677333" y="2160589"/>
            <a:ext cx="4184036" cy="3880773"/>
          </a:xfrm>
          <a:prstGeom prst="rect">
            <a:avLst/>
          </a:prstGeom>
          <a:noFill/>
          <a:ln>
            <a:noFill/>
          </a:ln>
        </p:spPr>
        <p:txBody>
          <a:bodyPr anchorCtr="0" anchor="t"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8" name="Google Shape;48;p6"/>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49" name="Shape 49"/>
        <p:cNvGrpSpPr/>
        <p:nvPr/>
      </p:nvGrpSpPr>
      <p:grpSpPr>
        <a:xfrm>
          <a:off x="0" y="0"/>
          <a:ext cx="0" cy="0"/>
          <a:chOff x="0" y="0"/>
          <a:chExt cx="0" cy="0"/>
        </a:xfrm>
      </p:grpSpPr>
      <p:sp>
        <p:nvSpPr>
          <p:cNvPr id="50" name="Google Shape;50;p7"/>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51" name="Google Shape;51;p7"/>
          <p:cNvSpPr txBox="1"/>
          <p:nvPr>
            <p:ph idx="1" type="body"/>
          </p:nvPr>
        </p:nvSpPr>
        <p:spPr>
          <a:xfrm>
            <a:off x="675744" y="2160983"/>
            <a:ext cx="4185624" cy="576263"/>
          </a:xfrm>
          <a:prstGeom prst="rect">
            <a:avLst/>
          </a:prstGeom>
          <a:noFill/>
          <a:ln>
            <a:noFill/>
          </a:ln>
        </p:spPr>
        <p:txBody>
          <a:bodyPr anchorCtr="0" anchor="b" bIns="45700" lIns="45700" spcFirstLastPara="1" rIns="45700" wrap="square" tIns="45700">
            <a:noAutofit/>
          </a:bodyPr>
          <a:lstStyle>
            <a:lvl1pPr indent="-228600" lvl="0" marL="457200" algn="l">
              <a:lnSpc>
                <a:spcPct val="100000"/>
              </a:lnSpc>
              <a:spcBef>
                <a:spcPts val="1000"/>
              </a:spcBef>
              <a:spcAft>
                <a:spcPts val="0"/>
              </a:spcAft>
              <a:buClr>
                <a:srgbClr val="404040"/>
              </a:buClr>
              <a:buSzPts val="2400"/>
              <a:buFont typeface="Trebuchet MS"/>
              <a:buNone/>
              <a:defRPr sz="2400"/>
            </a:lvl1pPr>
            <a:lvl2pPr indent="-228600" lvl="1" marL="914400" algn="l">
              <a:lnSpc>
                <a:spcPct val="100000"/>
              </a:lnSpc>
              <a:spcBef>
                <a:spcPts val="1000"/>
              </a:spcBef>
              <a:spcAft>
                <a:spcPts val="0"/>
              </a:spcAft>
              <a:buClr>
                <a:srgbClr val="404040"/>
              </a:buClr>
              <a:buSzPts val="2400"/>
              <a:buFont typeface="Trebuchet MS"/>
              <a:buNone/>
              <a:defRPr sz="2400"/>
            </a:lvl2pPr>
            <a:lvl3pPr indent="-228600" lvl="2" marL="1371600" algn="l">
              <a:lnSpc>
                <a:spcPct val="100000"/>
              </a:lnSpc>
              <a:spcBef>
                <a:spcPts val="1000"/>
              </a:spcBef>
              <a:spcAft>
                <a:spcPts val="0"/>
              </a:spcAft>
              <a:buClr>
                <a:srgbClr val="404040"/>
              </a:buClr>
              <a:buSzPts val="2400"/>
              <a:buFont typeface="Trebuchet MS"/>
              <a:buNone/>
              <a:defRPr sz="2400"/>
            </a:lvl3pPr>
            <a:lvl4pPr indent="-228600" lvl="3" marL="1828800" algn="l">
              <a:lnSpc>
                <a:spcPct val="100000"/>
              </a:lnSpc>
              <a:spcBef>
                <a:spcPts val="1000"/>
              </a:spcBef>
              <a:spcAft>
                <a:spcPts val="0"/>
              </a:spcAft>
              <a:buClr>
                <a:srgbClr val="404040"/>
              </a:buClr>
              <a:buSzPts val="2400"/>
              <a:buFont typeface="Trebuchet MS"/>
              <a:buNone/>
              <a:defRPr sz="2400"/>
            </a:lvl4pPr>
            <a:lvl5pPr indent="-228600" lvl="4" marL="2286000" algn="l">
              <a:lnSpc>
                <a:spcPct val="100000"/>
              </a:lnSpc>
              <a:spcBef>
                <a:spcPts val="1000"/>
              </a:spcBef>
              <a:spcAft>
                <a:spcPts val="0"/>
              </a:spcAft>
              <a:buClr>
                <a:srgbClr val="404040"/>
              </a:buClr>
              <a:buSzPts val="2400"/>
              <a:buFont typeface="Trebuchet MS"/>
              <a:buNone/>
              <a:defRPr sz="2400"/>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2" name="Google Shape;52;p7"/>
          <p:cNvSpPr txBox="1"/>
          <p:nvPr>
            <p:ph idx="2" type="body"/>
          </p:nvPr>
        </p:nvSpPr>
        <p:spPr>
          <a:xfrm>
            <a:off x="5088382" y="2160983"/>
            <a:ext cx="4185619" cy="576263"/>
          </a:xfrm>
          <a:prstGeom prst="rect">
            <a:avLst/>
          </a:prstGeom>
          <a:noFill/>
          <a:ln>
            <a:noFill/>
          </a:ln>
        </p:spPr>
        <p:txBody>
          <a:bodyPr anchorCtr="0" anchor="b"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3" name="Google Shape;53;p7"/>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4" name="Shape 54"/>
        <p:cNvGrpSpPr/>
        <p:nvPr/>
      </p:nvGrpSpPr>
      <p:grpSpPr>
        <a:xfrm>
          <a:off x="0" y="0"/>
          <a:ext cx="0" cy="0"/>
          <a:chOff x="0" y="0"/>
          <a:chExt cx="0" cy="0"/>
        </a:xfrm>
      </p:grpSpPr>
      <p:sp>
        <p:nvSpPr>
          <p:cNvPr id="55" name="Google Shape;55;p8"/>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56" name="Google Shape;56;p8"/>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57" name="Shape 57"/>
        <p:cNvGrpSpPr/>
        <p:nvPr/>
      </p:nvGrpSpPr>
      <p:grpSpPr>
        <a:xfrm>
          <a:off x="0" y="0"/>
          <a:ext cx="0" cy="0"/>
          <a:chOff x="0" y="0"/>
          <a:chExt cx="0" cy="0"/>
        </a:xfrm>
      </p:grpSpPr>
      <p:sp>
        <p:nvSpPr>
          <p:cNvPr id="58" name="Google Shape;58;p9"/>
          <p:cNvSpPr txBox="1"/>
          <p:nvPr>
            <p:ph type="title"/>
          </p:nvPr>
        </p:nvSpPr>
        <p:spPr>
          <a:xfrm>
            <a:off x="677333" y="1498603"/>
            <a:ext cx="3854529" cy="1278467"/>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59" name="Google Shape;59;p9"/>
          <p:cNvSpPr txBox="1"/>
          <p:nvPr>
            <p:ph idx="1" type="body"/>
          </p:nvPr>
        </p:nvSpPr>
        <p:spPr>
          <a:xfrm>
            <a:off x="4760460" y="514923"/>
            <a:ext cx="4513543" cy="5526439"/>
          </a:xfrm>
          <a:prstGeom prst="rect">
            <a:avLst/>
          </a:prstGeom>
          <a:noFill/>
          <a:ln>
            <a:noFill/>
          </a:ln>
        </p:spPr>
        <p:txBody>
          <a:bodyPr anchorCtr="0" anchor="t"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0" name="Google Shape;60;p9"/>
          <p:cNvSpPr txBox="1"/>
          <p:nvPr>
            <p:ph idx="2" type="body"/>
          </p:nvPr>
        </p:nvSpPr>
        <p:spPr>
          <a:xfrm>
            <a:off x="677334" y="2777069"/>
            <a:ext cx="3854528" cy="2584450"/>
          </a:xfrm>
          <a:prstGeom prst="rect">
            <a:avLst/>
          </a:prstGeom>
          <a:noFill/>
          <a:ln>
            <a:noFill/>
          </a:ln>
        </p:spPr>
        <p:txBody>
          <a:bodyPr anchorCtr="0" anchor="t" bIns="45700" lIns="45700" spcFirstLastPara="1" rIns="45700"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1" name="Google Shape;61;p9"/>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2" name="Shape 62"/>
        <p:cNvGrpSpPr/>
        <p:nvPr/>
      </p:nvGrpSpPr>
      <p:grpSpPr>
        <a:xfrm>
          <a:off x="0" y="0"/>
          <a:ext cx="0" cy="0"/>
          <a:chOff x="0" y="0"/>
          <a:chExt cx="0" cy="0"/>
        </a:xfrm>
      </p:grpSpPr>
      <p:sp>
        <p:nvSpPr>
          <p:cNvPr id="63" name="Google Shape;63;p10"/>
          <p:cNvSpPr txBox="1"/>
          <p:nvPr>
            <p:ph type="title"/>
          </p:nvPr>
        </p:nvSpPr>
        <p:spPr>
          <a:xfrm>
            <a:off x="677333" y="4800600"/>
            <a:ext cx="8596668" cy="566738"/>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accent1"/>
              </a:buClr>
              <a:buSzPts val="2400"/>
              <a:buFont typeface="Trebuchet MS"/>
              <a:buNone/>
              <a:defRPr sz="2400"/>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64" name="Google Shape;64;p10"/>
          <p:cNvSpPr/>
          <p:nvPr>
            <p:ph idx="2" type="pic"/>
          </p:nvPr>
        </p:nvSpPr>
        <p:spPr>
          <a:xfrm>
            <a:off x="677333" y="609600"/>
            <a:ext cx="8596670" cy="384571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9pPr>
          </a:lstStyle>
          <a:p/>
        </p:txBody>
      </p:sp>
      <p:sp>
        <p:nvSpPr>
          <p:cNvPr id="65" name="Google Shape;65;p10"/>
          <p:cNvSpPr txBox="1"/>
          <p:nvPr>
            <p:ph idx="1" type="body"/>
          </p:nvPr>
        </p:nvSpPr>
        <p:spPr>
          <a:xfrm>
            <a:off x="677333" y="5367337"/>
            <a:ext cx="8596668" cy="674025"/>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1000"/>
              </a:spcBef>
              <a:spcAft>
                <a:spcPts val="0"/>
              </a:spcAft>
              <a:buClr>
                <a:srgbClr val="404040"/>
              </a:buClr>
              <a:buSzPts val="1200"/>
              <a:buFont typeface="Trebuchet MS"/>
              <a:buNone/>
              <a:defRPr sz="1200"/>
            </a:lvl1pPr>
            <a:lvl2pPr indent="-228600" lvl="1" marL="914400" algn="l">
              <a:lnSpc>
                <a:spcPct val="100000"/>
              </a:lnSpc>
              <a:spcBef>
                <a:spcPts val="1000"/>
              </a:spcBef>
              <a:spcAft>
                <a:spcPts val="0"/>
              </a:spcAft>
              <a:buClr>
                <a:srgbClr val="404040"/>
              </a:buClr>
              <a:buSzPts val="1200"/>
              <a:buFont typeface="Trebuchet MS"/>
              <a:buNone/>
              <a:defRPr sz="1200"/>
            </a:lvl2pPr>
            <a:lvl3pPr indent="-228600" lvl="2" marL="1371600" algn="l">
              <a:lnSpc>
                <a:spcPct val="100000"/>
              </a:lnSpc>
              <a:spcBef>
                <a:spcPts val="1000"/>
              </a:spcBef>
              <a:spcAft>
                <a:spcPts val="0"/>
              </a:spcAft>
              <a:buClr>
                <a:srgbClr val="404040"/>
              </a:buClr>
              <a:buSzPts val="1200"/>
              <a:buFont typeface="Trebuchet MS"/>
              <a:buNone/>
              <a:defRPr sz="1200"/>
            </a:lvl3pPr>
            <a:lvl4pPr indent="-228600" lvl="3" marL="1828800" algn="l">
              <a:lnSpc>
                <a:spcPct val="100000"/>
              </a:lnSpc>
              <a:spcBef>
                <a:spcPts val="1000"/>
              </a:spcBef>
              <a:spcAft>
                <a:spcPts val="0"/>
              </a:spcAft>
              <a:buClr>
                <a:srgbClr val="404040"/>
              </a:buClr>
              <a:buSzPts val="1200"/>
              <a:buFont typeface="Trebuchet MS"/>
              <a:buNone/>
              <a:defRPr sz="1200"/>
            </a:lvl4pPr>
            <a:lvl5pPr indent="-228600" lvl="4" marL="2286000" algn="l">
              <a:lnSpc>
                <a:spcPct val="100000"/>
              </a:lnSpc>
              <a:spcBef>
                <a:spcPts val="1000"/>
              </a:spcBef>
              <a:spcAft>
                <a:spcPts val="0"/>
              </a:spcAft>
              <a:buClr>
                <a:srgbClr val="404040"/>
              </a:buClr>
              <a:buSzPts val="1200"/>
              <a:buFont typeface="Trebuchet MS"/>
              <a:buNone/>
              <a:defRPr sz="1200"/>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10"/>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chemeClr val="accent1"/>
              </a:buClr>
              <a:buSzPts val="900"/>
              <a:buFont typeface="Trebuchet MS"/>
              <a:buNone/>
              <a:defRPr sz="900">
                <a:solidFill>
                  <a:schemeClr val="accent1"/>
                </a:solidFill>
              </a:defRPr>
            </a:lvl1pPr>
            <a:lvl2pPr indent="0" lvl="1" marL="0" algn="r">
              <a:lnSpc>
                <a:spcPct val="100000"/>
              </a:lnSpc>
              <a:spcBef>
                <a:spcPts val="0"/>
              </a:spcBef>
              <a:spcAft>
                <a:spcPts val="0"/>
              </a:spcAft>
              <a:buClr>
                <a:schemeClr val="accent1"/>
              </a:buClr>
              <a:buSzPts val="900"/>
              <a:buFont typeface="Trebuchet MS"/>
              <a:buNone/>
              <a:defRPr sz="900">
                <a:solidFill>
                  <a:schemeClr val="accent1"/>
                </a:solidFill>
              </a:defRPr>
            </a:lvl2pPr>
            <a:lvl3pPr indent="0" lvl="2" marL="0" algn="r">
              <a:lnSpc>
                <a:spcPct val="100000"/>
              </a:lnSpc>
              <a:spcBef>
                <a:spcPts val="0"/>
              </a:spcBef>
              <a:spcAft>
                <a:spcPts val="0"/>
              </a:spcAft>
              <a:buClr>
                <a:schemeClr val="accent1"/>
              </a:buClr>
              <a:buSzPts val="900"/>
              <a:buFont typeface="Trebuchet MS"/>
              <a:buNone/>
              <a:defRPr sz="900">
                <a:solidFill>
                  <a:schemeClr val="accent1"/>
                </a:solidFill>
              </a:defRPr>
            </a:lvl3pPr>
            <a:lvl4pPr indent="0" lvl="3" marL="0" algn="r">
              <a:lnSpc>
                <a:spcPct val="100000"/>
              </a:lnSpc>
              <a:spcBef>
                <a:spcPts val="0"/>
              </a:spcBef>
              <a:spcAft>
                <a:spcPts val="0"/>
              </a:spcAft>
              <a:buClr>
                <a:schemeClr val="accent1"/>
              </a:buClr>
              <a:buSzPts val="900"/>
              <a:buFont typeface="Trebuchet MS"/>
              <a:buNone/>
              <a:defRPr sz="900">
                <a:solidFill>
                  <a:schemeClr val="accent1"/>
                </a:solidFill>
              </a:defRPr>
            </a:lvl4pPr>
            <a:lvl5pPr indent="0" lvl="4" marL="0" algn="r">
              <a:lnSpc>
                <a:spcPct val="100000"/>
              </a:lnSpc>
              <a:spcBef>
                <a:spcPts val="0"/>
              </a:spcBef>
              <a:spcAft>
                <a:spcPts val="0"/>
              </a:spcAft>
              <a:buClr>
                <a:schemeClr val="accent1"/>
              </a:buClr>
              <a:buSzPts val="900"/>
              <a:buFont typeface="Trebuchet MS"/>
              <a:buNone/>
              <a:defRPr sz="900">
                <a:solidFill>
                  <a:schemeClr val="accent1"/>
                </a:solidFill>
              </a:defRPr>
            </a:lvl5pPr>
            <a:lvl6pPr indent="0" lvl="5" marL="0" algn="r">
              <a:lnSpc>
                <a:spcPct val="100000"/>
              </a:lnSpc>
              <a:spcBef>
                <a:spcPts val="0"/>
              </a:spcBef>
              <a:spcAft>
                <a:spcPts val="0"/>
              </a:spcAft>
              <a:buClr>
                <a:schemeClr val="accent1"/>
              </a:buClr>
              <a:buSzPts val="900"/>
              <a:buFont typeface="Trebuchet MS"/>
              <a:buNone/>
              <a:defRPr sz="900">
                <a:solidFill>
                  <a:schemeClr val="accent1"/>
                </a:solidFill>
              </a:defRPr>
            </a:lvl6pPr>
            <a:lvl7pPr indent="0" lvl="6" marL="0" algn="r">
              <a:lnSpc>
                <a:spcPct val="100000"/>
              </a:lnSpc>
              <a:spcBef>
                <a:spcPts val="0"/>
              </a:spcBef>
              <a:spcAft>
                <a:spcPts val="0"/>
              </a:spcAft>
              <a:buClr>
                <a:schemeClr val="accent1"/>
              </a:buClr>
              <a:buSzPts val="900"/>
              <a:buFont typeface="Trebuchet MS"/>
              <a:buNone/>
              <a:defRPr sz="900">
                <a:solidFill>
                  <a:schemeClr val="accent1"/>
                </a:solidFill>
              </a:defRPr>
            </a:lvl7pPr>
            <a:lvl8pPr indent="0" lvl="7" marL="0" algn="r">
              <a:lnSpc>
                <a:spcPct val="100000"/>
              </a:lnSpc>
              <a:spcBef>
                <a:spcPts val="0"/>
              </a:spcBef>
              <a:spcAft>
                <a:spcPts val="0"/>
              </a:spcAft>
              <a:buClr>
                <a:schemeClr val="accent1"/>
              </a:buClr>
              <a:buSzPts val="900"/>
              <a:buFont typeface="Trebuchet MS"/>
              <a:buNone/>
              <a:defRPr sz="900">
                <a:solidFill>
                  <a:schemeClr val="accent1"/>
                </a:solidFill>
              </a:defRPr>
            </a:lvl8pPr>
            <a:lvl9pPr indent="0" lvl="8" marL="0" algn="r">
              <a:lnSpc>
                <a:spcPct val="100000"/>
              </a:lnSpc>
              <a:spcBef>
                <a:spcPts val="0"/>
              </a:spcBef>
              <a:spcAft>
                <a:spcPts val="0"/>
              </a:spcAft>
              <a:buClr>
                <a:schemeClr val="accent1"/>
              </a:buClr>
              <a:buSzPts val="900"/>
              <a:buFont typeface="Trebuchet MS"/>
              <a:buNone/>
              <a:defRPr sz="900">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grpSp>
        <p:nvGrpSpPr>
          <p:cNvPr id="6" name="Google Shape;6;p1"/>
          <p:cNvGrpSpPr/>
          <p:nvPr/>
        </p:nvGrpSpPr>
        <p:grpSpPr>
          <a:xfrm>
            <a:off x="-2" y="-8468"/>
            <a:ext cx="12192003" cy="6866470"/>
            <a:chOff x="-1" y="0"/>
            <a:chExt cx="12192002" cy="6866468"/>
          </a:xfrm>
        </p:grpSpPr>
        <p:cxnSp>
          <p:nvCxnSpPr>
            <p:cNvPr id="7" name="Google Shape;7;p1"/>
            <p:cNvCxnSpPr/>
            <p:nvPr/>
          </p:nvCxnSpPr>
          <p:spPr>
            <a:xfrm>
              <a:off x="9371012" y="8466"/>
              <a:ext cx="1219201" cy="6858002"/>
            </a:xfrm>
            <a:prstGeom prst="straightConnector1">
              <a:avLst/>
            </a:prstGeom>
            <a:noFill/>
            <a:ln cap="rnd" cmpd="sng" w="9525">
              <a:solidFill>
                <a:srgbClr val="BFBFBF"/>
              </a:solidFill>
              <a:prstDash val="solid"/>
              <a:round/>
              <a:headEnd len="sm" w="sm" type="none"/>
              <a:tailEnd len="sm" w="sm" type="none"/>
            </a:ln>
          </p:spPr>
        </p:cxnSp>
        <p:cxnSp>
          <p:nvCxnSpPr>
            <p:cNvPr id="8" name="Google Shape;8;p1"/>
            <p:cNvCxnSpPr/>
            <p:nvPr/>
          </p:nvCxnSpPr>
          <p:spPr>
            <a:xfrm flipH="1">
              <a:off x="7425267" y="3689879"/>
              <a:ext cx="4763559" cy="3176588"/>
            </a:xfrm>
            <a:prstGeom prst="straightConnector1">
              <a:avLst/>
            </a:prstGeom>
            <a:noFill/>
            <a:ln cap="rnd" cmpd="sng" w="9525">
              <a:solidFill>
                <a:srgbClr val="D9D9D9"/>
              </a:solidFill>
              <a:prstDash val="solid"/>
              <a:round/>
              <a:headEnd len="sm" w="sm" type="none"/>
              <a:tailEnd len="sm" w="sm" type="none"/>
            </a:ln>
          </p:spPr>
        </p:cxnSp>
        <p:sp>
          <p:nvSpPr>
            <p:cNvPr id="9" name="Google Shape;9;p1"/>
            <p:cNvSpPr/>
            <p:nvPr/>
          </p:nvSpPr>
          <p:spPr>
            <a:xfrm>
              <a:off x="9181476" y="0"/>
              <a:ext cx="3007350" cy="6866468"/>
            </a:xfrm>
            <a:custGeom>
              <a:rect b="b" l="l" r="r" t="t"/>
              <a:pathLst>
                <a:path extrusionOk="0" h="21600" w="21600">
                  <a:moveTo>
                    <a:pt x="14692" y="0"/>
                  </a:moveTo>
                  <a:lnTo>
                    <a:pt x="21600" y="0"/>
                  </a:lnTo>
                  <a:lnTo>
                    <a:pt x="21600" y="21600"/>
                  </a:lnTo>
                  <a:lnTo>
                    <a:pt x="0" y="21600"/>
                  </a:lnTo>
                  <a:lnTo>
                    <a:pt x="14692" y="0"/>
                  </a:lnTo>
                  <a:close/>
                </a:path>
              </a:pathLst>
            </a:custGeom>
            <a:solidFill>
              <a:schemeClr val="accent1">
                <a:alpha val="29803"/>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10" name="Google Shape;10;p1"/>
            <p:cNvSpPr/>
            <p:nvPr/>
          </p:nvSpPr>
          <p:spPr>
            <a:xfrm>
              <a:off x="9603441" y="0"/>
              <a:ext cx="2588560" cy="6866468"/>
            </a:xfrm>
            <a:custGeom>
              <a:rect b="b" l="l" r="r" t="t"/>
              <a:pathLst>
                <a:path extrusionOk="0" h="21600" w="21600">
                  <a:moveTo>
                    <a:pt x="0" y="0"/>
                  </a:moveTo>
                  <a:lnTo>
                    <a:pt x="21600" y="0"/>
                  </a:lnTo>
                  <a:lnTo>
                    <a:pt x="21600" y="21600"/>
                  </a:lnTo>
                  <a:lnTo>
                    <a:pt x="10092" y="21600"/>
                  </a:lnTo>
                  <a:lnTo>
                    <a:pt x="0" y="0"/>
                  </a:lnTo>
                  <a:close/>
                </a:path>
              </a:pathLst>
            </a:custGeom>
            <a:solidFill>
              <a:schemeClr val="accent1">
                <a:alpha val="20000"/>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11" name="Google Shape;11;p1"/>
            <p:cNvSpPr/>
            <p:nvPr/>
          </p:nvSpPr>
          <p:spPr>
            <a:xfrm>
              <a:off x="8932333" y="3056466"/>
              <a:ext cx="3259668" cy="3810002"/>
            </a:xfrm>
            <a:custGeom>
              <a:rect b="b" l="l" r="r" t="t"/>
              <a:pathLst>
                <a:path extrusionOk="0" h="21600" w="21600">
                  <a:moveTo>
                    <a:pt x="0" y="21600"/>
                  </a:moveTo>
                  <a:lnTo>
                    <a:pt x="21600" y="0"/>
                  </a:lnTo>
                  <a:lnTo>
                    <a:pt x="21600" y="21600"/>
                  </a:lnTo>
                  <a:close/>
                </a:path>
              </a:pathLst>
            </a:custGeom>
            <a:solidFill>
              <a:schemeClr val="accent2">
                <a:alpha val="71764"/>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12" name="Google Shape;12;p1"/>
            <p:cNvSpPr/>
            <p:nvPr/>
          </p:nvSpPr>
          <p:spPr>
            <a:xfrm>
              <a:off x="9334500" y="0"/>
              <a:ext cx="2854327" cy="6866468"/>
            </a:xfrm>
            <a:custGeom>
              <a:rect b="b" l="l" r="r" t="t"/>
              <a:pathLst>
                <a:path extrusionOk="0" h="21600" w="21600">
                  <a:moveTo>
                    <a:pt x="0" y="0"/>
                  </a:moveTo>
                  <a:lnTo>
                    <a:pt x="21600" y="0"/>
                  </a:lnTo>
                  <a:lnTo>
                    <a:pt x="21600" y="21600"/>
                  </a:lnTo>
                  <a:lnTo>
                    <a:pt x="18697" y="21600"/>
                  </a:lnTo>
                  <a:lnTo>
                    <a:pt x="0" y="0"/>
                  </a:lnTo>
                  <a:close/>
                </a:path>
              </a:pathLst>
            </a:custGeom>
            <a:solidFill>
              <a:srgbClr val="3F7819">
                <a:alpha val="69803"/>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13" name="Google Shape;13;p1"/>
            <p:cNvSpPr/>
            <p:nvPr/>
          </p:nvSpPr>
          <p:spPr>
            <a:xfrm>
              <a:off x="10898730" y="0"/>
              <a:ext cx="1290095" cy="6866468"/>
            </a:xfrm>
            <a:custGeom>
              <a:rect b="b" l="l" r="r" t="t"/>
              <a:pathLst>
                <a:path extrusionOk="0" h="21600" w="21600">
                  <a:moveTo>
                    <a:pt x="17073" y="0"/>
                  </a:moveTo>
                  <a:lnTo>
                    <a:pt x="21600" y="0"/>
                  </a:lnTo>
                  <a:lnTo>
                    <a:pt x="21600" y="21600"/>
                  </a:lnTo>
                  <a:lnTo>
                    <a:pt x="0" y="21600"/>
                  </a:lnTo>
                  <a:lnTo>
                    <a:pt x="17073" y="0"/>
                  </a:lnTo>
                  <a:close/>
                </a:path>
              </a:pathLst>
            </a:custGeom>
            <a:solidFill>
              <a:srgbClr val="C0E474">
                <a:alpha val="69803"/>
              </a:srgb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14" name="Google Shape;14;p1"/>
            <p:cNvSpPr/>
            <p:nvPr/>
          </p:nvSpPr>
          <p:spPr>
            <a:xfrm>
              <a:off x="10938999" y="0"/>
              <a:ext cx="1249826" cy="6866468"/>
            </a:xfrm>
            <a:custGeom>
              <a:rect b="b" l="l" r="r" t="t"/>
              <a:pathLst>
                <a:path extrusionOk="0" h="21600" w="21600">
                  <a:moveTo>
                    <a:pt x="0" y="0"/>
                  </a:moveTo>
                  <a:lnTo>
                    <a:pt x="21600" y="0"/>
                  </a:lnTo>
                  <a:lnTo>
                    <a:pt x="21600" y="21600"/>
                  </a:lnTo>
                  <a:lnTo>
                    <a:pt x="19173" y="21600"/>
                  </a:lnTo>
                  <a:lnTo>
                    <a:pt x="0" y="0"/>
                  </a:lnTo>
                  <a:close/>
                </a:path>
              </a:pathLst>
            </a:custGeom>
            <a:solidFill>
              <a:schemeClr val="accent1">
                <a:alpha val="64705"/>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15" name="Google Shape;15;p1"/>
            <p:cNvSpPr/>
            <p:nvPr/>
          </p:nvSpPr>
          <p:spPr>
            <a:xfrm>
              <a:off x="10371666" y="3598333"/>
              <a:ext cx="1817160" cy="3268134"/>
            </a:xfrm>
            <a:custGeom>
              <a:rect b="b" l="l" r="r" t="t"/>
              <a:pathLst>
                <a:path extrusionOk="0" h="21600" w="21600">
                  <a:moveTo>
                    <a:pt x="0" y="21600"/>
                  </a:moveTo>
                  <a:lnTo>
                    <a:pt x="21600" y="0"/>
                  </a:lnTo>
                  <a:lnTo>
                    <a:pt x="21600" y="21600"/>
                  </a:lnTo>
                  <a:close/>
                </a:path>
              </a:pathLst>
            </a:custGeom>
            <a:solidFill>
              <a:schemeClr val="accent1">
                <a:alpha val="80000"/>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16" name="Google Shape;16;p1"/>
            <p:cNvSpPr/>
            <p:nvPr/>
          </p:nvSpPr>
          <p:spPr>
            <a:xfrm>
              <a:off x="-1" y="4021666"/>
              <a:ext cx="448734" cy="2844802"/>
            </a:xfrm>
            <a:custGeom>
              <a:rect b="b" l="l" r="r" t="t"/>
              <a:pathLst>
                <a:path extrusionOk="0" h="21600" w="21600">
                  <a:moveTo>
                    <a:pt x="0" y="21600"/>
                  </a:moveTo>
                  <a:lnTo>
                    <a:pt x="0" y="0"/>
                  </a:lnTo>
                  <a:lnTo>
                    <a:pt x="21600" y="21600"/>
                  </a:lnTo>
                  <a:close/>
                </a:path>
              </a:pathLst>
            </a:custGeom>
            <a:solidFill>
              <a:schemeClr val="accent1">
                <a:alpha val="84705"/>
              </a:schemeClr>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grpSp>
      <p:sp>
        <p:nvSpPr>
          <p:cNvPr id="17" name="Google Shape;17;p1"/>
          <p:cNvSpPr txBox="1"/>
          <p:nvPr>
            <p:ph type="title"/>
          </p:nvPr>
        </p:nvSpPr>
        <p:spPr>
          <a:xfrm>
            <a:off x="609600" y="274637"/>
            <a:ext cx="10972800" cy="1325564"/>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2pPr>
            <a:lvl3pPr lvl="2"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3pPr>
            <a:lvl4pPr lvl="3"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4pPr>
            <a:lvl5pPr lvl="4"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5pPr>
            <a:lvl6pPr lvl="5"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6pPr>
            <a:lvl7pPr lvl="6"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7pPr>
            <a:lvl8pPr lvl="7"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8pPr>
            <a:lvl9pPr lvl="8"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9pPr>
          </a:lstStyle>
          <a:p/>
        </p:txBody>
      </p:sp>
      <p:sp>
        <p:nvSpPr>
          <p:cNvPr id="18" name="Google Shape;18;p1"/>
          <p:cNvSpPr txBox="1"/>
          <p:nvPr>
            <p:ph idx="1" type="body"/>
          </p:nvPr>
        </p:nvSpPr>
        <p:spPr>
          <a:xfrm>
            <a:off x="609600" y="1600200"/>
            <a:ext cx="10972800" cy="5257800"/>
          </a:xfrm>
          <a:prstGeom prst="rect">
            <a:avLst/>
          </a:prstGeom>
          <a:noFill/>
          <a:ln>
            <a:noFill/>
          </a:ln>
        </p:spPr>
        <p:txBody>
          <a:bodyPr anchorCtr="0" anchor="t" bIns="45700" lIns="45700" spcFirstLastPara="1" rIns="45700" wrap="square" tIns="45700">
            <a:no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1pPr>
            <a:lvl2pPr indent="-320040" lvl="1" marL="9144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2pPr>
            <a:lvl3pPr indent="-320039" lvl="2" marL="13716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3pPr>
            <a:lvl4pPr indent="-320039" lvl="3" marL="18288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4pPr>
            <a:lvl5pPr indent="-320039" lvl="4" marL="22860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5pPr>
            <a:lvl6pPr indent="-320039" lvl="5" marL="2743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6pPr>
            <a:lvl7pPr indent="-320039" lvl="6" marL="32004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7pPr>
            <a:lvl8pPr indent="-320040" lvl="7" marL="36576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8pPr>
            <a:lvl9pPr indent="-320040" lvl="8" marL="41148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9pPr>
          </a:lstStyle>
          <a:p/>
        </p:txBody>
      </p:sp>
      <p:sp>
        <p:nvSpPr>
          <p:cNvPr id="19" name="Google Shape;19;p1"/>
          <p:cNvSpPr txBox="1"/>
          <p:nvPr>
            <p:ph idx="12" type="sldNum"/>
          </p:nvPr>
        </p:nvSpPr>
        <p:spPr>
          <a:xfrm>
            <a:off x="9049981" y="6114704"/>
            <a:ext cx="224022" cy="218441"/>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idx="4294967295" type="ctrTitle"/>
          </p:nvPr>
        </p:nvSpPr>
        <p:spPr>
          <a:xfrm>
            <a:off x="1287325" y="931150"/>
            <a:ext cx="7891200" cy="2012700"/>
          </a:xfrm>
          <a:prstGeom prst="rect">
            <a:avLst/>
          </a:prstGeom>
          <a:noFill/>
          <a:ln>
            <a:noFill/>
          </a:ln>
        </p:spPr>
        <p:txBody>
          <a:bodyPr anchorCtr="0" anchor="b" bIns="45700" lIns="45700" spcFirstLastPara="1" rIns="45700" wrap="square" tIns="45700">
            <a:noAutofit/>
          </a:bodyPr>
          <a:lstStyle/>
          <a:p>
            <a:pPr indent="0" lvl="0" marL="0" marR="0" rtl="0" algn="ctr">
              <a:lnSpc>
                <a:spcPct val="100000"/>
              </a:lnSpc>
              <a:spcBef>
                <a:spcPts val="0"/>
              </a:spcBef>
              <a:spcAft>
                <a:spcPts val="0"/>
              </a:spcAft>
              <a:buClr>
                <a:schemeClr val="accent1"/>
              </a:buClr>
              <a:buSzPts val="5292"/>
              <a:buFont typeface="Trebuchet MS"/>
              <a:buNone/>
            </a:pPr>
            <a:r>
              <a:rPr b="0" i="0" lang="en-US" sz="5292" u="none" cap="none" strike="noStrike">
                <a:solidFill>
                  <a:schemeClr val="accent1"/>
                </a:solidFill>
                <a:latin typeface="Trebuchet MS"/>
                <a:ea typeface="Trebuchet MS"/>
                <a:cs typeface="Trebuchet MS"/>
                <a:sym typeface="Trebuchet MS"/>
              </a:rPr>
              <a:t>PARKING MANAGEMENT</a:t>
            </a:r>
            <a:r>
              <a:rPr b="0" i="0" lang="en-US" sz="5292" u="none" cap="none" strike="noStrike">
                <a:solidFill>
                  <a:schemeClr val="accent1"/>
                </a:solidFill>
                <a:latin typeface="Trebuchet MS"/>
                <a:ea typeface="Trebuchet MS"/>
                <a:cs typeface="Trebuchet MS"/>
                <a:sym typeface="Trebuchet MS"/>
              </a:rPr>
              <a:t> </a:t>
            </a:r>
            <a:r>
              <a:rPr b="0" i="0" lang="en-US" sz="5292" u="none" cap="none" strike="noStrike">
                <a:solidFill>
                  <a:schemeClr val="accent1"/>
                </a:solidFill>
                <a:latin typeface="Trebuchet MS"/>
                <a:ea typeface="Trebuchet MS"/>
                <a:cs typeface="Trebuchet MS"/>
                <a:sym typeface="Trebuchet MS"/>
              </a:rPr>
              <a:t>SYSTEM</a:t>
            </a:r>
            <a:endParaRPr/>
          </a:p>
        </p:txBody>
      </p:sp>
      <p:sp>
        <p:nvSpPr>
          <p:cNvPr id="107" name="Google Shape;107;p18"/>
          <p:cNvSpPr txBox="1"/>
          <p:nvPr>
            <p:ph idx="4294967295" type="subTitle"/>
          </p:nvPr>
        </p:nvSpPr>
        <p:spPr>
          <a:xfrm>
            <a:off x="5422005" y="4050832"/>
            <a:ext cx="4430334" cy="229845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808080"/>
              </a:buClr>
              <a:buSzPts val="1800"/>
              <a:buFont typeface="Noto Sans Symbols"/>
              <a:buNone/>
            </a:pPr>
            <a:r>
              <a:rPr b="0" i="0" lang="en-US" sz="1800" u="none" cap="none" strike="noStrike">
                <a:solidFill>
                  <a:srgbClr val="808080"/>
                </a:solidFill>
                <a:latin typeface="Trebuchet MS"/>
                <a:ea typeface="Trebuchet MS"/>
                <a:cs typeface="Trebuchet MS"/>
                <a:sym typeface="Trebuchet MS"/>
              </a:rPr>
              <a:t>BUGGAVEETI MITRA (16BD1A052L) BANDARU SANDEEP (16BD1A0522) CHAITANYA POHNERKAR (16BD1A052P) ASHOK KUMAR BANOTH (16BD1A0524) </a:t>
            </a:r>
            <a:endParaRPr b="0" i="0" sz="1200" u="none" cap="none" strike="noStrike">
              <a:solidFill>
                <a:srgbClr val="80808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idx="4294967295" type="title"/>
          </p:nvPr>
        </p:nvSpPr>
        <p:spPr>
          <a:xfrm>
            <a:off x="704980" y="194906"/>
            <a:ext cx="8596669" cy="132080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accent1"/>
              </a:buClr>
              <a:buSzPts val="3000"/>
              <a:buFont typeface="Trebuchet MS"/>
              <a:buNone/>
            </a:pPr>
            <a:r>
              <a:rPr lang="en-US" sz="3000"/>
              <a:t>USE CASE DIAGRAM FOR PARKING MANAGEMENT SYSTEM</a:t>
            </a:r>
            <a:endParaRPr/>
          </a:p>
        </p:txBody>
      </p:sp>
      <p:pic>
        <p:nvPicPr>
          <p:cNvPr id="163" name="Google Shape;163;p27"/>
          <p:cNvPicPr preferRelativeResize="0"/>
          <p:nvPr/>
        </p:nvPicPr>
        <p:blipFill rotWithShape="1">
          <a:blip r:embed="rId3">
            <a:alphaModFix/>
          </a:blip>
          <a:srcRect b="0" l="0" r="0" t="0"/>
          <a:stretch/>
        </p:blipFill>
        <p:spPr>
          <a:xfrm>
            <a:off x="680066" y="1204718"/>
            <a:ext cx="8473556" cy="5364282"/>
          </a:xfrm>
          <a:prstGeom prst="rect">
            <a:avLst/>
          </a:prstGeom>
          <a:noFill/>
          <a:ln>
            <a:noFill/>
          </a:ln>
        </p:spPr>
      </p:pic>
      <p:sp>
        <p:nvSpPr>
          <p:cNvPr id="164" name="Google Shape;164;p27"/>
          <p:cNvSpPr/>
          <p:nvPr/>
        </p:nvSpPr>
        <p:spPr>
          <a:xfrm>
            <a:off x="-3649307" y="-4575456"/>
            <a:ext cx="180341" cy="447041"/>
          </a:xfrm>
          <a:prstGeom prst="rect">
            <a:avLst/>
          </a:prstGeom>
          <a:noFill/>
          <a:ln>
            <a:noFill/>
          </a:ln>
        </p:spPr>
        <p:txBody>
          <a:bodyPr anchorCtr="0" anchor="t" bIns="45700" lIns="45700" spcFirstLastPara="1" rIns="45700" wrap="square" tIns="457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CLASS DIAGRAM</a:t>
            </a:r>
            <a:endParaRPr/>
          </a:p>
        </p:txBody>
      </p:sp>
      <p:sp>
        <p:nvSpPr>
          <p:cNvPr id="170" name="Google Shape;170;p28"/>
          <p:cNvSpPr/>
          <p:nvPr/>
        </p:nvSpPr>
        <p:spPr>
          <a:xfrm>
            <a:off x="587137" y="1177497"/>
            <a:ext cx="8777062" cy="6805673"/>
          </a:xfrm>
          <a:prstGeom prst="rect">
            <a:avLst/>
          </a:prstGeom>
          <a:noFill/>
          <a:ln>
            <a:noFill/>
          </a:ln>
        </p:spPr>
        <p:txBody>
          <a:bodyPr anchorCtr="0" anchor="t" bIns="45700" lIns="45700" spcFirstLastPara="1" rIns="45700" wrap="square" tIns="45700">
            <a:noAutofit/>
          </a:bodyPr>
          <a:lstStyle/>
          <a:p>
            <a:pPr indent="-457200" lvl="0" marL="457200" marR="0" rtl="0" algn="just">
              <a:lnSpc>
                <a:spcPct val="209999"/>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rebuchet MS"/>
                <a:ea typeface="Trebuchet MS"/>
                <a:cs typeface="Trebuchet MS"/>
                <a:sym typeface="Trebuchet MS"/>
              </a:rPr>
              <a:t>	</a:t>
            </a:r>
            <a:r>
              <a:rPr b="0" i="0" lang="en-US" sz="2000" u="none" cap="none" strike="noStrike">
                <a:solidFill>
                  <a:srgbClr val="535353"/>
                </a:solidFill>
                <a:latin typeface="Trebuchet MS"/>
                <a:ea typeface="Trebuchet MS"/>
                <a:cs typeface="Trebuchet MS"/>
                <a:sym typeface="Trebuchet MS"/>
              </a:rPr>
              <a:t> </a:t>
            </a:r>
            <a:endParaRPr b="0" i="0" sz="2000" u="none" cap="none" strike="noStrike">
              <a:solidFill>
                <a:srgbClr val="535353"/>
              </a:solidFill>
              <a:latin typeface="Trebuchet MS"/>
              <a:ea typeface="Trebuchet MS"/>
              <a:cs typeface="Trebuchet MS"/>
              <a:sym typeface="Trebuchet M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Class UML diagram is the most common diagram type for software documentation. </a:t>
            </a:r>
            <a:endParaRPr/>
          </a:p>
          <a:p>
            <a:pPr indent="-241299" lvl="0" marL="342899" marR="0" rtl="0" algn="just">
              <a:lnSpc>
                <a:spcPct val="100000"/>
              </a:lnSpc>
              <a:spcBef>
                <a:spcPts val="1000"/>
              </a:spcBef>
              <a:spcAft>
                <a:spcPts val="0"/>
              </a:spcAft>
              <a:buClr>
                <a:srgbClr val="404040"/>
              </a:buClr>
              <a:buSzPts val="1600"/>
              <a:buFont typeface="Noto Sans Symbols"/>
              <a:buNone/>
            </a:pPr>
            <a:r>
              <a:t/>
            </a:r>
            <a:endParaRPr b="0" i="0" sz="2000" u="none" cap="none" strike="noStrike">
              <a:solidFill>
                <a:srgbClr val="404040"/>
              </a:solidFill>
              <a:latin typeface="Trebuchet MS"/>
              <a:ea typeface="Trebuchet MS"/>
              <a:cs typeface="Trebuchet MS"/>
              <a:sym typeface="Trebuchet M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Class diagrams contain classes, alongside with their attributes (also referred to as data fields) and their behaviour (also referred to as member functions). </a:t>
            </a:r>
            <a:endParaRPr/>
          </a:p>
          <a:p>
            <a:pPr indent="0" lvl="0" marL="0" marR="0" rtl="0" algn="just">
              <a:lnSpc>
                <a:spcPct val="100000"/>
              </a:lnSpc>
              <a:spcBef>
                <a:spcPts val="1000"/>
              </a:spcBef>
              <a:spcAft>
                <a:spcPts val="0"/>
              </a:spcAft>
              <a:buClr>
                <a:srgbClr val="404040"/>
              </a:buClr>
              <a:buSzPts val="2000"/>
              <a:buFont typeface="Trebuchet MS"/>
              <a:buNone/>
            </a:pPr>
            <a:r>
              <a:t/>
            </a:r>
            <a:endParaRPr b="0" i="0" sz="2000" u="none" cap="none" strike="noStrike">
              <a:solidFill>
                <a:srgbClr val="404040"/>
              </a:solidFill>
              <a:latin typeface="Trebuchet MS"/>
              <a:ea typeface="Trebuchet MS"/>
              <a:cs typeface="Trebuchet MS"/>
              <a:sym typeface="Trebuchet M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More specifically, each class has 3 fields: the class name at the top, the class attributes right below the name, the class operations/ behaviour at the bottom.</a:t>
            </a:r>
            <a:endParaRPr b="0" i="0" sz="1200" u="none" cap="none" strike="noStrike">
              <a:solidFill>
                <a:srgbClr val="000000"/>
              </a:solidFill>
              <a:latin typeface="Times"/>
              <a:ea typeface="Times"/>
              <a:cs typeface="Times"/>
              <a:sym typeface="Times"/>
            </a:endParaRPr>
          </a:p>
          <a:p>
            <a:pPr indent="-251459" lvl="0" marL="342899" marR="0" rtl="0" algn="just">
              <a:lnSpc>
                <a:spcPct val="100000"/>
              </a:lnSpc>
              <a:spcBef>
                <a:spcPts val="1000"/>
              </a:spcBef>
              <a:spcAft>
                <a:spcPts val="0"/>
              </a:spcAft>
              <a:buClr>
                <a:srgbClr val="404040"/>
              </a:buClr>
              <a:buSzPts val="1440"/>
              <a:buFont typeface="Noto Sans Symbols"/>
              <a:buNone/>
            </a:pPr>
            <a:r>
              <a:t/>
            </a:r>
            <a:endParaRPr b="0" i="0" sz="1800" u="none" cap="none" strike="noStrike">
              <a:solidFill>
                <a:srgbClr val="535353"/>
              </a:solidFill>
              <a:latin typeface="Trebuchet MS"/>
              <a:ea typeface="Trebuchet MS"/>
              <a:cs typeface="Trebuchet MS"/>
              <a:sym typeface="Trebuchet MS"/>
            </a:endParaRPr>
          </a:p>
          <a:p>
            <a:pPr indent="0" lvl="0" marL="0" marR="0" rtl="0" algn="just">
              <a:lnSpc>
                <a:spcPct val="100000"/>
              </a:lnSpc>
              <a:spcBef>
                <a:spcPts val="1000"/>
              </a:spcBef>
              <a:spcAft>
                <a:spcPts val="0"/>
              </a:spcAft>
              <a:buClr>
                <a:srgbClr val="404040"/>
              </a:buClr>
              <a:buSzPts val="1800"/>
              <a:buFont typeface="Trebuchet MS"/>
              <a:buNone/>
            </a:pPr>
            <a:r>
              <a:t/>
            </a:r>
            <a:endParaRPr b="0" i="0" sz="1800" u="none" cap="none" strike="noStrike">
              <a:solidFill>
                <a:srgbClr val="535353"/>
              </a:solidFill>
              <a:latin typeface="Trebuchet MS"/>
              <a:ea typeface="Trebuchet MS"/>
              <a:cs typeface="Trebuchet MS"/>
              <a:sym typeface="Trebuchet MS"/>
            </a:endParaRPr>
          </a:p>
          <a:p>
            <a:pPr indent="-457200" lvl="0" marL="457200" marR="0" rtl="0" algn="just">
              <a:lnSpc>
                <a:spcPct val="185000"/>
              </a:lnSpc>
              <a:spcBef>
                <a:spcPts val="1200"/>
              </a:spcBef>
              <a:spcAft>
                <a:spcPts val="0"/>
              </a:spcAft>
              <a:buClr>
                <a:srgbClr val="000000"/>
              </a:buClr>
              <a:buSzPts val="2000"/>
              <a:buFont typeface="Times New Roman"/>
              <a:buNone/>
            </a:pPr>
            <a:r>
              <a:t/>
            </a:r>
            <a:endParaRPr b="0" i="0" sz="2000" u="none" cap="none" strike="noStrike">
              <a:solidFill>
                <a:srgbClr val="535353"/>
              </a:solidFill>
              <a:latin typeface="Trebuchet MS"/>
              <a:ea typeface="Trebuchet MS"/>
              <a:cs typeface="Trebuchet MS"/>
              <a:sym typeface="Trebuchet MS"/>
            </a:endParaRPr>
          </a:p>
          <a:p>
            <a:pPr indent="-457200" lvl="0" marL="457200" marR="0" rtl="0" algn="just">
              <a:lnSpc>
                <a:spcPct val="266666"/>
              </a:lnSpc>
              <a:spcBef>
                <a:spcPts val="1200"/>
              </a:spcBef>
              <a:spcAft>
                <a:spcPts val="0"/>
              </a:spcAft>
              <a:buClr>
                <a:srgbClr val="535353"/>
              </a:buClr>
              <a:buSzPts val="1200"/>
              <a:buFont typeface="Times"/>
              <a:buNone/>
            </a:pPr>
            <a:br>
              <a:rPr b="0" i="0" lang="en-US" sz="1200" u="none" cap="none" strike="noStrike">
                <a:solidFill>
                  <a:srgbClr val="535353"/>
                </a:solidFill>
                <a:latin typeface="Times"/>
                <a:ea typeface="Times"/>
                <a:cs typeface="Times"/>
                <a:sym typeface="Times"/>
              </a:rPr>
            </a:br>
            <a:endParaRPr b="0" i="0" sz="1200" u="none" cap="none" strike="noStrike">
              <a:solidFill>
                <a:srgbClr val="535353"/>
              </a:solidFill>
              <a:latin typeface="Times"/>
              <a:ea typeface="Times"/>
              <a:cs typeface="Times"/>
              <a:sym typeface="Times"/>
            </a:endParaRPr>
          </a:p>
          <a:p>
            <a:pPr indent="-457200" lvl="0" marL="457200" marR="0" rtl="0" algn="just">
              <a:lnSpc>
                <a:spcPct val="308333"/>
              </a:lnSpc>
              <a:spcBef>
                <a:spcPts val="1200"/>
              </a:spcBef>
              <a:spcAft>
                <a:spcPts val="0"/>
              </a:spcAft>
              <a:buClr>
                <a:srgbClr val="000000"/>
              </a:buClr>
              <a:buSzPts val="1200"/>
              <a:buFont typeface="Times New Roman"/>
              <a:buNone/>
            </a:pPr>
            <a:r>
              <a:t/>
            </a:r>
            <a:endParaRPr b="0" i="0" sz="1200" u="none" cap="none" strike="noStrike">
              <a:solidFill>
                <a:srgbClr val="535353"/>
              </a:solidFill>
              <a:latin typeface="Times"/>
              <a:ea typeface="Times"/>
              <a:cs typeface="Times"/>
              <a:sym typeface="Times"/>
            </a:endParaRPr>
          </a:p>
          <a:p>
            <a:pPr indent="-457200" lvl="0" marL="457200" marR="0" rtl="0" algn="just">
              <a:lnSpc>
                <a:spcPct val="308333"/>
              </a:lnSpc>
              <a:spcBef>
                <a:spcPts val="1200"/>
              </a:spcBef>
              <a:spcAft>
                <a:spcPts val="0"/>
              </a:spcAft>
              <a:buClr>
                <a:srgbClr val="000000"/>
              </a:buClr>
              <a:buSzPts val="1200"/>
              <a:buFont typeface="Times New Roman"/>
              <a:buNone/>
            </a:pPr>
            <a:r>
              <a:t/>
            </a:r>
            <a:endParaRPr b="0" i="0" sz="1200" u="none" cap="none" strike="noStrike">
              <a:solidFill>
                <a:srgbClr val="535353"/>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704980" y="277844"/>
            <a:ext cx="8596669" cy="132080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accent1"/>
              </a:buClr>
              <a:buSzPts val="2800"/>
              <a:buFont typeface="Trebuchet MS"/>
              <a:buNone/>
            </a:pPr>
            <a:r>
              <a:rPr lang="en-US" sz="2800"/>
              <a:t>CLASS DIAGRAM FOR PARKING MANAGEMENT SYSTEM</a:t>
            </a:r>
            <a:endParaRPr/>
          </a:p>
        </p:txBody>
      </p:sp>
      <p:pic>
        <p:nvPicPr>
          <p:cNvPr id="176" name="Google Shape;176;p29"/>
          <p:cNvPicPr preferRelativeResize="0"/>
          <p:nvPr/>
        </p:nvPicPr>
        <p:blipFill rotWithShape="1">
          <a:blip r:embed="rId3">
            <a:alphaModFix/>
          </a:blip>
          <a:srcRect b="0" l="0" r="0" t="0"/>
          <a:stretch/>
        </p:blipFill>
        <p:spPr>
          <a:xfrm>
            <a:off x="1164116" y="727873"/>
            <a:ext cx="7678397" cy="6061357"/>
          </a:xfrm>
          <a:prstGeom prst="rect">
            <a:avLst/>
          </a:prstGeom>
          <a:noFill/>
          <a:ln>
            <a:noFill/>
          </a:ln>
        </p:spPr>
      </p:pic>
      <p:sp>
        <p:nvSpPr>
          <p:cNvPr id="177" name="Google Shape;177;p29"/>
          <p:cNvSpPr/>
          <p:nvPr/>
        </p:nvSpPr>
        <p:spPr>
          <a:xfrm>
            <a:off x="-4274331" y="-8072708"/>
            <a:ext cx="180341" cy="447041"/>
          </a:xfrm>
          <a:prstGeom prst="rect">
            <a:avLst/>
          </a:prstGeom>
          <a:noFill/>
          <a:ln>
            <a:noFill/>
          </a:ln>
        </p:spPr>
        <p:txBody>
          <a:bodyPr anchorCtr="0" anchor="t" bIns="45700" lIns="45700" spcFirstLastPara="1" rIns="45700" wrap="square" tIns="457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ACTIVITY DIAGRAM</a:t>
            </a:r>
            <a:endParaRPr/>
          </a:p>
        </p:txBody>
      </p:sp>
      <p:sp>
        <p:nvSpPr>
          <p:cNvPr id="183" name="Google Shape;183;p30"/>
          <p:cNvSpPr/>
          <p:nvPr/>
        </p:nvSpPr>
        <p:spPr>
          <a:xfrm>
            <a:off x="587137" y="1177497"/>
            <a:ext cx="8777062" cy="6818373"/>
          </a:xfrm>
          <a:prstGeom prst="rect">
            <a:avLst/>
          </a:prstGeom>
          <a:noFill/>
          <a:ln>
            <a:noFill/>
          </a:ln>
        </p:spPr>
        <p:txBody>
          <a:bodyPr anchorCtr="0" anchor="t" bIns="45700" lIns="45700" spcFirstLastPara="1" rIns="45700" wrap="square" tIns="45700">
            <a:noAutofit/>
          </a:bodyPr>
          <a:lstStyle/>
          <a:p>
            <a:pPr indent="-457200" lvl="0" marL="457200" marR="0" rtl="0" algn="just">
              <a:lnSpc>
                <a:spcPct val="209999"/>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rebuchet MS"/>
                <a:ea typeface="Trebuchet MS"/>
                <a:cs typeface="Trebuchet MS"/>
                <a:sym typeface="Trebuchet MS"/>
              </a:rPr>
              <a:t>	</a:t>
            </a:r>
            <a:r>
              <a:rPr b="0" i="0" lang="en-US" sz="2000" u="none" cap="none" strike="noStrike">
                <a:solidFill>
                  <a:srgbClr val="535353"/>
                </a:solidFill>
                <a:latin typeface="Trebuchet MS"/>
                <a:ea typeface="Trebuchet MS"/>
                <a:cs typeface="Trebuchet MS"/>
                <a:sym typeface="Trebuchet MS"/>
              </a:rPr>
              <a:t> </a:t>
            </a:r>
            <a:endParaRPr b="0" i="0" sz="2000" u="none" cap="none" strike="noStrike">
              <a:solidFill>
                <a:srgbClr val="535353"/>
              </a:solidFill>
              <a:latin typeface="Trebuchet MS"/>
              <a:ea typeface="Trebuchet MS"/>
              <a:cs typeface="Trebuchet MS"/>
              <a:sym typeface="Trebuchet M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Activity diagram is another important diagram in UML to describe the dynamic aspects of the system. </a:t>
            </a:r>
            <a:endParaRPr b="0" i="0" sz="1200" u="none" cap="none" strike="noStrike">
              <a:solidFill>
                <a:srgbClr val="000000"/>
              </a:solidFill>
              <a:latin typeface="Times"/>
              <a:ea typeface="Times"/>
              <a:cs typeface="Times"/>
              <a:sym typeface="Times"/>
            </a:endParaRPr>
          </a:p>
          <a:p>
            <a:pPr indent="0" lvl="0" marL="0" marR="0" rtl="0" algn="just">
              <a:lnSpc>
                <a:spcPct val="100000"/>
              </a:lnSpc>
              <a:spcBef>
                <a:spcPts val="1000"/>
              </a:spcBef>
              <a:spcAft>
                <a:spcPts val="0"/>
              </a:spcAft>
              <a:buClr>
                <a:srgbClr val="404040"/>
              </a:buClr>
              <a:buSzPts val="1200"/>
              <a:buFont typeface="Trebuchet MS"/>
              <a:buNone/>
            </a:pPr>
            <a:r>
              <a:t/>
            </a:r>
            <a:endParaRPr b="0" i="0" sz="1200" u="none" cap="none" strike="noStrike">
              <a:solidFill>
                <a:srgbClr val="000000"/>
              </a:solidFill>
              <a:latin typeface="Times"/>
              <a:ea typeface="Times"/>
              <a:cs typeface="Times"/>
              <a:sym typeface="Time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Activity diagram is basically a flowchart to represent the flow from one activity to another activity. The activity can be described as an operation of the system. </a:t>
            </a:r>
            <a:endParaRPr b="0" i="0" sz="1200" u="none" cap="none" strike="noStrike">
              <a:solidFill>
                <a:srgbClr val="000000"/>
              </a:solidFill>
              <a:latin typeface="Times"/>
              <a:ea typeface="Times"/>
              <a:cs typeface="Times"/>
              <a:sym typeface="Times"/>
            </a:endParaRPr>
          </a:p>
          <a:p>
            <a:pPr indent="0" lvl="0" marL="0" marR="0" rtl="0" algn="just">
              <a:lnSpc>
                <a:spcPct val="100000"/>
              </a:lnSpc>
              <a:spcBef>
                <a:spcPts val="1000"/>
              </a:spcBef>
              <a:spcAft>
                <a:spcPts val="0"/>
              </a:spcAft>
              <a:buClr>
                <a:srgbClr val="404040"/>
              </a:buClr>
              <a:buSzPts val="1200"/>
              <a:buFont typeface="Trebuchet MS"/>
              <a:buNone/>
            </a:pPr>
            <a:r>
              <a:t/>
            </a:r>
            <a:endParaRPr b="0" i="0" sz="1200" u="none" cap="none" strike="noStrike">
              <a:solidFill>
                <a:srgbClr val="000000"/>
              </a:solidFill>
              <a:latin typeface="Times"/>
              <a:ea typeface="Times"/>
              <a:cs typeface="Times"/>
              <a:sym typeface="Time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The control flow is drawn from one operation to another. This flow can be sequential, branched, or concurrent. </a:t>
            </a:r>
            <a:endParaRPr b="0" i="0" sz="1200" u="none" cap="none" strike="noStrike">
              <a:solidFill>
                <a:srgbClr val="000000"/>
              </a:solidFill>
              <a:latin typeface="Times"/>
              <a:ea typeface="Times"/>
              <a:cs typeface="Times"/>
              <a:sym typeface="Times"/>
            </a:endParaRPr>
          </a:p>
          <a:p>
            <a:pPr indent="-281939" lvl="0" marL="342899" marR="0" rtl="0" algn="just">
              <a:lnSpc>
                <a:spcPct val="100000"/>
              </a:lnSpc>
              <a:spcBef>
                <a:spcPts val="1000"/>
              </a:spcBef>
              <a:spcAft>
                <a:spcPts val="0"/>
              </a:spcAft>
              <a:buClr>
                <a:srgbClr val="404040"/>
              </a:buClr>
              <a:buSzPts val="960"/>
              <a:buFont typeface="Noto Sans Symbols"/>
              <a:buNone/>
            </a:pPr>
            <a:r>
              <a:t/>
            </a:r>
            <a:endParaRPr b="0" i="0" sz="1200" u="none" cap="none" strike="noStrike">
              <a:solidFill>
                <a:srgbClr val="000000"/>
              </a:solidFill>
              <a:latin typeface="Times"/>
              <a:ea typeface="Times"/>
              <a:cs typeface="Times"/>
              <a:sym typeface="Times"/>
            </a:endParaRPr>
          </a:p>
          <a:p>
            <a:pPr indent="-251459" lvl="0" marL="342899" marR="0" rtl="0" algn="just">
              <a:lnSpc>
                <a:spcPct val="100000"/>
              </a:lnSpc>
              <a:spcBef>
                <a:spcPts val="1000"/>
              </a:spcBef>
              <a:spcAft>
                <a:spcPts val="0"/>
              </a:spcAft>
              <a:buClr>
                <a:srgbClr val="404040"/>
              </a:buClr>
              <a:buSzPts val="1440"/>
              <a:buFont typeface="Noto Sans Symbols"/>
              <a:buNone/>
            </a:pPr>
            <a:r>
              <a:t/>
            </a:r>
            <a:endParaRPr b="0" i="0" sz="1800" u="none" cap="none" strike="noStrike">
              <a:solidFill>
                <a:srgbClr val="535353"/>
              </a:solidFill>
              <a:latin typeface="Trebuchet MS"/>
              <a:ea typeface="Trebuchet MS"/>
              <a:cs typeface="Trebuchet MS"/>
              <a:sym typeface="Trebuchet MS"/>
            </a:endParaRPr>
          </a:p>
          <a:p>
            <a:pPr indent="0" lvl="0" marL="0" marR="0" rtl="0" algn="just">
              <a:lnSpc>
                <a:spcPct val="100000"/>
              </a:lnSpc>
              <a:spcBef>
                <a:spcPts val="1000"/>
              </a:spcBef>
              <a:spcAft>
                <a:spcPts val="0"/>
              </a:spcAft>
              <a:buClr>
                <a:srgbClr val="404040"/>
              </a:buClr>
              <a:buSzPts val="1800"/>
              <a:buFont typeface="Trebuchet MS"/>
              <a:buNone/>
            </a:pPr>
            <a:r>
              <a:t/>
            </a:r>
            <a:endParaRPr b="0" i="0" sz="1800" u="none" cap="none" strike="noStrike">
              <a:solidFill>
                <a:srgbClr val="535353"/>
              </a:solidFill>
              <a:latin typeface="Trebuchet MS"/>
              <a:ea typeface="Trebuchet MS"/>
              <a:cs typeface="Trebuchet MS"/>
              <a:sym typeface="Trebuchet MS"/>
            </a:endParaRPr>
          </a:p>
          <a:p>
            <a:pPr indent="-457200" lvl="0" marL="457200" marR="0" rtl="0" algn="just">
              <a:lnSpc>
                <a:spcPct val="185000"/>
              </a:lnSpc>
              <a:spcBef>
                <a:spcPts val="1200"/>
              </a:spcBef>
              <a:spcAft>
                <a:spcPts val="0"/>
              </a:spcAft>
              <a:buClr>
                <a:srgbClr val="000000"/>
              </a:buClr>
              <a:buSzPts val="2000"/>
              <a:buFont typeface="Times New Roman"/>
              <a:buNone/>
            </a:pPr>
            <a:r>
              <a:t/>
            </a:r>
            <a:endParaRPr b="0" i="0" sz="2000" u="none" cap="none" strike="noStrike">
              <a:solidFill>
                <a:srgbClr val="535353"/>
              </a:solidFill>
              <a:latin typeface="Trebuchet MS"/>
              <a:ea typeface="Trebuchet MS"/>
              <a:cs typeface="Trebuchet MS"/>
              <a:sym typeface="Trebuchet MS"/>
            </a:endParaRPr>
          </a:p>
          <a:p>
            <a:pPr indent="-457200" lvl="0" marL="457200" marR="0" rtl="0" algn="just">
              <a:lnSpc>
                <a:spcPct val="266666"/>
              </a:lnSpc>
              <a:spcBef>
                <a:spcPts val="1200"/>
              </a:spcBef>
              <a:spcAft>
                <a:spcPts val="0"/>
              </a:spcAft>
              <a:buClr>
                <a:srgbClr val="535353"/>
              </a:buClr>
              <a:buSzPts val="1200"/>
              <a:buFont typeface="Times"/>
              <a:buNone/>
            </a:pPr>
            <a:br>
              <a:rPr b="0" i="0" lang="en-US" sz="1200" u="none" cap="none" strike="noStrike">
                <a:solidFill>
                  <a:srgbClr val="535353"/>
                </a:solidFill>
                <a:latin typeface="Times"/>
                <a:ea typeface="Times"/>
                <a:cs typeface="Times"/>
                <a:sym typeface="Times"/>
              </a:rPr>
            </a:br>
            <a:endParaRPr b="0" i="0" sz="1200" u="none" cap="none" strike="noStrike">
              <a:solidFill>
                <a:srgbClr val="535353"/>
              </a:solidFill>
              <a:latin typeface="Times"/>
              <a:ea typeface="Times"/>
              <a:cs typeface="Times"/>
              <a:sym typeface="Times"/>
            </a:endParaRPr>
          </a:p>
          <a:p>
            <a:pPr indent="-457200" lvl="0" marL="457200" marR="0" rtl="0" algn="just">
              <a:lnSpc>
                <a:spcPct val="308333"/>
              </a:lnSpc>
              <a:spcBef>
                <a:spcPts val="1200"/>
              </a:spcBef>
              <a:spcAft>
                <a:spcPts val="0"/>
              </a:spcAft>
              <a:buClr>
                <a:srgbClr val="000000"/>
              </a:buClr>
              <a:buSzPts val="1200"/>
              <a:buFont typeface="Times New Roman"/>
              <a:buNone/>
            </a:pPr>
            <a:r>
              <a:t/>
            </a:r>
            <a:endParaRPr b="0" i="0" sz="1200" u="none" cap="none" strike="noStrike">
              <a:solidFill>
                <a:srgbClr val="535353"/>
              </a:solidFill>
              <a:latin typeface="Times"/>
              <a:ea typeface="Times"/>
              <a:cs typeface="Times"/>
              <a:sym typeface="Times"/>
            </a:endParaRPr>
          </a:p>
          <a:p>
            <a:pPr indent="-457200" lvl="0" marL="457200" marR="0" rtl="0" algn="just">
              <a:lnSpc>
                <a:spcPct val="308333"/>
              </a:lnSpc>
              <a:spcBef>
                <a:spcPts val="1200"/>
              </a:spcBef>
              <a:spcAft>
                <a:spcPts val="0"/>
              </a:spcAft>
              <a:buClr>
                <a:srgbClr val="000000"/>
              </a:buClr>
              <a:buSzPts val="1200"/>
              <a:buFont typeface="Times New Roman"/>
              <a:buNone/>
            </a:pPr>
            <a:r>
              <a:t/>
            </a:r>
            <a:endParaRPr b="0" i="0" sz="1200" u="none" cap="none" strike="noStrike">
              <a:solidFill>
                <a:srgbClr val="535353"/>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697808" y="-27647"/>
            <a:ext cx="8639003" cy="77470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chemeClr val="accent1"/>
              </a:buClr>
              <a:buSzPts val="2700"/>
              <a:buFont typeface="Trebuchet MS"/>
              <a:buNone/>
            </a:pPr>
            <a:r>
              <a:rPr lang="en-US" sz="2700"/>
              <a:t>ACTIVITY DIAGRAM FOR PARKING MANAGEMENT SYSTEM</a:t>
            </a:r>
            <a:endParaRPr/>
          </a:p>
        </p:txBody>
      </p:sp>
      <p:pic>
        <p:nvPicPr>
          <p:cNvPr id="189" name="Google Shape;189;p31"/>
          <p:cNvPicPr preferRelativeResize="0"/>
          <p:nvPr/>
        </p:nvPicPr>
        <p:blipFill rotWithShape="1">
          <a:blip r:embed="rId3">
            <a:alphaModFix/>
          </a:blip>
          <a:srcRect b="0" l="0" r="0" t="0"/>
          <a:stretch/>
        </p:blipFill>
        <p:spPr>
          <a:xfrm>
            <a:off x="2310393" y="349659"/>
            <a:ext cx="5413834" cy="6482421"/>
          </a:xfrm>
          <a:prstGeom prst="rect">
            <a:avLst/>
          </a:prstGeom>
          <a:noFill/>
          <a:ln>
            <a:noFill/>
          </a:ln>
        </p:spPr>
      </p:pic>
      <p:sp>
        <p:nvSpPr>
          <p:cNvPr id="190" name="Google Shape;190;p31"/>
          <p:cNvSpPr/>
          <p:nvPr/>
        </p:nvSpPr>
        <p:spPr>
          <a:xfrm>
            <a:off x="-1465252" y="-9980300"/>
            <a:ext cx="180341" cy="447041"/>
          </a:xfrm>
          <a:prstGeom prst="rect">
            <a:avLst/>
          </a:prstGeom>
          <a:noFill/>
          <a:ln>
            <a:noFill/>
          </a:ln>
        </p:spPr>
        <p:txBody>
          <a:bodyPr anchorCtr="0" anchor="t" bIns="45700" lIns="45700" spcFirstLastPara="1" rIns="45700" wrap="square" tIns="457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IMPLEMENTATION</a:t>
            </a:r>
            <a:endParaRPr/>
          </a:p>
        </p:txBody>
      </p:sp>
      <p:sp>
        <p:nvSpPr>
          <p:cNvPr id="196" name="Google Shape;196;p32"/>
          <p:cNvSpPr txBox="1"/>
          <p:nvPr>
            <p:ph idx="1" type="body"/>
          </p:nvPr>
        </p:nvSpPr>
        <p:spPr>
          <a:xfrm>
            <a:off x="618066" y="1676779"/>
            <a:ext cx="8715204" cy="341312"/>
          </a:xfrm>
          <a:prstGeom prst="rect">
            <a:avLst/>
          </a:prstGeom>
          <a:noFill/>
          <a:ln>
            <a:noFill/>
          </a:ln>
        </p:spPr>
        <p:txBody>
          <a:bodyPr anchorCtr="0" anchor="t" bIns="45700" lIns="45700" spcFirstLastPara="1" rIns="45700" wrap="square" tIns="45700">
            <a:noAutofit/>
          </a:bodyPr>
          <a:lstStyle/>
          <a:p>
            <a:pPr indent="-332613" lvl="0" marL="332613" marR="0" rtl="0" algn="l">
              <a:lnSpc>
                <a:spcPct val="90000"/>
              </a:lnSpc>
              <a:spcBef>
                <a:spcPts val="0"/>
              </a:spcBef>
              <a:spcAft>
                <a:spcPts val="0"/>
              </a:spcAft>
              <a:buClr>
                <a:schemeClr val="accent1"/>
              </a:buClr>
              <a:buSzPts val="1396"/>
              <a:buFont typeface="Noto Sans Symbols"/>
              <a:buChar char="►"/>
            </a:pPr>
            <a:r>
              <a:rPr b="1" lang="en-US" sz="1745"/>
              <a:t>User Login:</a:t>
            </a:r>
            <a:endParaRPr/>
          </a:p>
        </p:txBody>
      </p:sp>
      <p:pic>
        <p:nvPicPr>
          <p:cNvPr id="197" name="Google Shape;197;p32"/>
          <p:cNvPicPr preferRelativeResize="0"/>
          <p:nvPr/>
        </p:nvPicPr>
        <p:blipFill rotWithShape="1">
          <a:blip r:embed="rId3">
            <a:alphaModFix/>
          </a:blip>
          <a:srcRect b="0" l="0" r="0" t="0"/>
          <a:stretch/>
        </p:blipFill>
        <p:spPr>
          <a:xfrm>
            <a:off x="351927" y="2051047"/>
            <a:ext cx="9049044" cy="4208419"/>
          </a:xfrm>
          <a:prstGeom prst="rect">
            <a:avLst/>
          </a:prstGeom>
          <a:noFill/>
          <a:ln>
            <a:noFill/>
          </a:ln>
        </p:spPr>
      </p:pic>
      <p:sp>
        <p:nvSpPr>
          <p:cNvPr id="198" name="Google Shape;198;p32"/>
          <p:cNvSpPr/>
          <p:nvPr/>
        </p:nvSpPr>
        <p:spPr>
          <a:xfrm>
            <a:off x="-6842449" y="-4727511"/>
            <a:ext cx="180341" cy="447041"/>
          </a:xfrm>
          <a:prstGeom prst="rect">
            <a:avLst/>
          </a:prstGeom>
          <a:noFill/>
          <a:ln>
            <a:noFill/>
          </a:ln>
        </p:spPr>
        <p:txBody>
          <a:bodyPr anchorCtr="0" anchor="t" bIns="45700" lIns="45700" spcFirstLastPara="1" rIns="45700" wrap="square" tIns="457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578465" y="807802"/>
            <a:ext cx="8596670" cy="3880774"/>
          </a:xfrm>
          <a:prstGeom prst="rect">
            <a:avLst/>
          </a:prstGeom>
          <a:noFill/>
          <a:ln>
            <a:noFill/>
          </a:ln>
        </p:spPr>
        <p:txBody>
          <a:bodyPr anchorCtr="0" anchor="t" bIns="45700" lIns="45700" spcFirstLastPara="1" rIns="45700"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1" lang="en-US"/>
              <a:t>Parking slots Search page:</a:t>
            </a:r>
            <a:endParaRPr/>
          </a:p>
        </p:txBody>
      </p:sp>
      <p:pic>
        <p:nvPicPr>
          <p:cNvPr id="204" name="Google Shape;204;p33"/>
          <p:cNvPicPr preferRelativeResize="0"/>
          <p:nvPr/>
        </p:nvPicPr>
        <p:blipFill rotWithShape="1">
          <a:blip r:embed="rId3">
            <a:alphaModFix/>
          </a:blip>
          <a:srcRect b="0" l="0" r="0" t="0"/>
          <a:stretch/>
        </p:blipFill>
        <p:spPr>
          <a:xfrm>
            <a:off x="310512" y="1310321"/>
            <a:ext cx="9303033" cy="4303079"/>
          </a:xfrm>
          <a:prstGeom prst="rect">
            <a:avLst/>
          </a:prstGeom>
          <a:noFill/>
          <a:ln>
            <a:noFill/>
          </a:ln>
        </p:spPr>
      </p:pic>
      <p:sp>
        <p:nvSpPr>
          <p:cNvPr id="205" name="Google Shape;205;p33"/>
          <p:cNvSpPr/>
          <p:nvPr/>
        </p:nvSpPr>
        <p:spPr>
          <a:xfrm>
            <a:off x="-8470900" y="-5600700"/>
            <a:ext cx="180340" cy="447040"/>
          </a:xfrm>
          <a:prstGeom prst="rect">
            <a:avLst/>
          </a:prstGeom>
          <a:noFill/>
          <a:ln>
            <a:noFill/>
          </a:ln>
        </p:spPr>
        <p:txBody>
          <a:bodyPr anchorCtr="0" anchor="t" bIns="45700" lIns="45700" spcFirstLastPara="1" rIns="45700" wrap="square" tIns="457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idx="1" type="body"/>
          </p:nvPr>
        </p:nvSpPr>
        <p:spPr>
          <a:xfrm>
            <a:off x="537633" y="230188"/>
            <a:ext cx="8596670" cy="3880773"/>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SzPts val="1440"/>
              <a:buChar char="►"/>
            </a:pPr>
            <a:r>
              <a:rPr b="0" i="0" lang="en-US" sz="1800" u="none" cap="none" strike="noStrike">
                <a:solidFill>
                  <a:srgbClr val="404040"/>
                </a:solidFill>
                <a:latin typeface="Trebuchet MS"/>
                <a:ea typeface="Trebuchet MS"/>
                <a:cs typeface="Trebuchet MS"/>
                <a:sym typeface="Trebuchet MS"/>
              </a:rPr>
              <a:t>Profile and Previous booking history page </a:t>
            </a:r>
            <a:endParaRPr/>
          </a:p>
        </p:txBody>
      </p:sp>
      <p:pic>
        <p:nvPicPr>
          <p:cNvPr id="211" name="Google Shape;211;p34"/>
          <p:cNvPicPr preferRelativeResize="0"/>
          <p:nvPr/>
        </p:nvPicPr>
        <p:blipFill rotWithShape="1">
          <a:blip r:embed="rId3">
            <a:alphaModFix/>
          </a:blip>
          <a:srcRect b="0" l="0" r="0" t="0"/>
          <a:stretch/>
        </p:blipFill>
        <p:spPr>
          <a:xfrm>
            <a:off x="373096" y="934789"/>
            <a:ext cx="9439208" cy="4411912"/>
          </a:xfrm>
          <a:prstGeom prst="rect">
            <a:avLst/>
          </a:prstGeom>
          <a:noFill/>
          <a:ln>
            <a:noFill/>
          </a:ln>
        </p:spPr>
      </p:pic>
      <p:sp>
        <p:nvSpPr>
          <p:cNvPr id="212" name="Google Shape;212;p34"/>
          <p:cNvSpPr/>
          <p:nvPr/>
        </p:nvSpPr>
        <p:spPr>
          <a:xfrm>
            <a:off x="-6985000" y="-5943600"/>
            <a:ext cx="180340" cy="447040"/>
          </a:xfrm>
          <a:prstGeom prst="rect">
            <a:avLst/>
          </a:prstGeom>
          <a:noFill/>
          <a:ln>
            <a:noFill/>
          </a:ln>
        </p:spPr>
        <p:txBody>
          <a:bodyPr anchorCtr="0" anchor="t" bIns="45700" lIns="45700" spcFirstLastPara="1" rIns="45700" wrap="square" tIns="457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p:nvPr/>
        </p:nvSpPr>
        <p:spPr>
          <a:xfrm>
            <a:off x="259129" y="237995"/>
            <a:ext cx="9326078" cy="610717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                      ADVANTAGES</a:t>
            </a:r>
            <a:endParaRPr/>
          </a:p>
          <a:p>
            <a:pPr indent="0" lvl="0" marL="0" marR="0" rtl="0" algn="l">
              <a:lnSpc>
                <a:spcPct val="100000"/>
              </a:lnSpc>
              <a:spcBef>
                <a:spcPts val="0"/>
              </a:spcBef>
              <a:spcAft>
                <a:spcPts val="0"/>
              </a:spcAft>
              <a:buClr>
                <a:schemeClr val="accent1"/>
              </a:buClr>
              <a:buSzPts val="1200"/>
              <a:buFont typeface="Trebuchet MS"/>
              <a:buNone/>
            </a:pPr>
            <a:r>
              <a:t/>
            </a:r>
            <a:endParaRPr b="0" i="0" sz="1200" u="none" cap="none" strike="noStrike">
              <a:solidFill>
                <a:srgbClr val="000000"/>
              </a:solidFill>
              <a:latin typeface="Trebuchet MS"/>
              <a:ea typeface="Trebuchet MS"/>
              <a:cs typeface="Trebuchet MS"/>
              <a:sym typeface="Trebuchet MS"/>
            </a:endParaRPr>
          </a:p>
          <a:p>
            <a:pPr indent="-457200" lvl="0" marL="457200" marR="0" rtl="0" algn="l">
              <a:lnSpc>
                <a:spcPct val="100000"/>
              </a:lnSpc>
              <a:spcBef>
                <a:spcPts val="1600"/>
              </a:spcBef>
              <a:spcAft>
                <a:spcPts val="0"/>
              </a:spcAft>
              <a:buClr>
                <a:srgbClr val="000000"/>
              </a:buClr>
              <a:buSzPts val="1200"/>
              <a:buFont typeface="Times New Roman"/>
              <a:buNone/>
            </a:pPr>
            <a:r>
              <a:t/>
            </a:r>
            <a:endParaRPr b="0" i="0" sz="1200" u="none" cap="none" strike="noStrike">
              <a:solidFill>
                <a:srgbClr val="000000"/>
              </a:solidFill>
              <a:latin typeface="Trebuchet MS"/>
              <a:ea typeface="Trebuchet MS"/>
              <a:cs typeface="Trebuchet MS"/>
              <a:sym typeface="Trebuchet MS"/>
            </a:endParaRPr>
          </a:p>
          <a:p>
            <a:pPr indent="-457200" lvl="0" marL="457200" marR="0" rtl="0" algn="l">
              <a:lnSpc>
                <a:spcPct val="100000"/>
              </a:lnSpc>
              <a:spcBef>
                <a:spcPts val="160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	•	</a:t>
            </a:r>
            <a:r>
              <a:rPr b="0" i="0" lang="en-US" sz="1800" u="none" cap="none" strike="noStrike">
                <a:solidFill>
                  <a:srgbClr val="535353"/>
                </a:solidFill>
                <a:latin typeface="Trebuchet MS"/>
                <a:ea typeface="Trebuchet MS"/>
                <a:cs typeface="Trebuchet MS"/>
                <a:sym typeface="Trebuchet MS"/>
              </a:rPr>
              <a:t>It is highly feasible for extremely small sites that are unable to accommodate a conventional ramped parking structure. </a:t>
            </a:r>
            <a:br>
              <a:rPr b="0" i="0" lang="en-US" sz="1800" u="none" cap="none" strike="noStrike">
                <a:solidFill>
                  <a:srgbClr val="535353"/>
                </a:solidFill>
                <a:latin typeface="Trebuchet MS"/>
                <a:ea typeface="Trebuchet MS"/>
                <a:cs typeface="Trebuchet MS"/>
                <a:sym typeface="Trebuchet MS"/>
              </a:rPr>
            </a:br>
            <a:endParaRPr b="0" i="0" sz="1800" u="none" cap="none" strike="noStrike">
              <a:solidFill>
                <a:srgbClr val="535353"/>
              </a:solidFill>
              <a:latin typeface="Trebuchet MS"/>
              <a:ea typeface="Trebuchet MS"/>
              <a:cs typeface="Trebuchet MS"/>
              <a:sym typeface="Trebuchet MS"/>
            </a:endParaRPr>
          </a:p>
          <a:p>
            <a:pPr indent="-457200" lvl="0" marL="457200" marR="0" rtl="0" algn="l">
              <a:lnSpc>
                <a:spcPct val="10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There is high parking efficiency (i.e. sf/space and cf/space). </a:t>
            </a:r>
            <a:br>
              <a:rPr b="0" i="0" lang="en-US" sz="1800" u="none" cap="none" strike="noStrike">
                <a:solidFill>
                  <a:srgbClr val="535353"/>
                </a:solidFill>
                <a:latin typeface="Trebuchet MS"/>
                <a:ea typeface="Trebuchet MS"/>
                <a:cs typeface="Trebuchet MS"/>
                <a:sym typeface="Trebuchet MS"/>
              </a:rPr>
            </a:br>
            <a:endParaRPr/>
          </a:p>
          <a:p>
            <a:pPr indent="-457200" lvl="0" marL="457200" marR="0" rtl="0" algn="l">
              <a:lnSpc>
                <a:spcPct val="10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There is no need for driving while looking for an available space. </a:t>
            </a:r>
            <a:br>
              <a:rPr b="0" i="0" lang="en-US" sz="1800" u="none" cap="none" strike="noStrike">
                <a:solidFill>
                  <a:srgbClr val="535353"/>
                </a:solidFill>
                <a:latin typeface="Trebuchet MS"/>
                <a:ea typeface="Trebuchet MS"/>
                <a:cs typeface="Trebuchet MS"/>
                <a:sym typeface="Trebuchet MS"/>
              </a:rPr>
            </a:br>
            <a:endParaRPr/>
          </a:p>
          <a:p>
            <a:pPr indent="-457200" lvl="0" marL="457200" marR="0" rtl="0" algn="l">
              <a:lnSpc>
                <a:spcPct val="10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Emissions are greatly brought down and reduced. </a:t>
            </a:r>
            <a:br>
              <a:rPr b="0" i="0" lang="en-US" sz="1800" u="none" cap="none" strike="noStrike">
                <a:solidFill>
                  <a:srgbClr val="535353"/>
                </a:solidFill>
                <a:latin typeface="Trebuchet MS"/>
                <a:ea typeface="Trebuchet MS"/>
                <a:cs typeface="Trebuchet MS"/>
                <a:sym typeface="Trebuchet MS"/>
              </a:rPr>
            </a:br>
            <a:endParaRPr/>
          </a:p>
          <a:p>
            <a:pPr indent="-457200" lvl="0" marL="457200" marR="0" rtl="0" algn="l">
              <a:lnSpc>
                <a:spcPct val="10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The patrons wait for their car in a highly controlled environment. </a:t>
            </a:r>
            <a:br>
              <a:rPr b="0" i="0" lang="en-US" sz="1800" u="none" cap="none" strike="noStrike">
                <a:solidFill>
                  <a:srgbClr val="535353"/>
                </a:solidFill>
                <a:latin typeface="Trebuchet MS"/>
                <a:ea typeface="Trebuchet MS"/>
                <a:cs typeface="Trebuchet MS"/>
                <a:sym typeface="Trebuchet MS"/>
              </a:rPr>
            </a:br>
            <a:endParaRPr/>
          </a:p>
          <a:p>
            <a:pPr indent="-457200" lvl="0" marL="457200" marR="0" rtl="0" algn="l">
              <a:lnSpc>
                <a:spcPct val="10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There is a minimal staff requirement if it is used by known parkers. </a:t>
            </a:r>
            <a:br>
              <a:rPr b="0" i="0" lang="en-US" sz="1600" u="none" cap="none" strike="noStrike">
                <a:solidFill>
                  <a:srgbClr val="535353"/>
                </a:solidFill>
                <a:latin typeface="Trebuchet MS"/>
                <a:ea typeface="Trebuchet MS"/>
                <a:cs typeface="Trebuchet MS"/>
                <a:sym typeface="Trebuchet MS"/>
              </a:rPr>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p:nvPr/>
        </p:nvSpPr>
        <p:spPr>
          <a:xfrm>
            <a:off x="403809" y="284480"/>
            <a:ext cx="8775314" cy="571982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                    LIMITATIONS</a:t>
            </a:r>
            <a:endParaRPr/>
          </a:p>
          <a:p>
            <a:pPr indent="0" lvl="0" marL="0" marR="0" rtl="0" algn="l">
              <a:lnSpc>
                <a:spcPct val="100000"/>
              </a:lnSpc>
              <a:spcBef>
                <a:spcPts val="0"/>
              </a:spcBef>
              <a:spcAft>
                <a:spcPts val="0"/>
              </a:spcAft>
              <a:buClr>
                <a:schemeClr val="accent1"/>
              </a:buClr>
              <a:buSzPts val="1200"/>
              <a:buFont typeface="Trebuchet MS"/>
              <a:buNone/>
            </a:pPr>
            <a:r>
              <a:t/>
            </a:r>
            <a:endParaRPr b="0" i="0" sz="1200" u="none" cap="none" strike="noStrike">
              <a:solidFill>
                <a:srgbClr val="000000"/>
              </a:solidFill>
              <a:latin typeface="Trebuchet MS"/>
              <a:ea typeface="Trebuchet MS"/>
              <a:cs typeface="Trebuchet MS"/>
              <a:sym typeface="Trebuchet MS"/>
            </a:endParaRPr>
          </a:p>
          <a:p>
            <a:pPr indent="-457200" lvl="0" marL="457200" marR="0" rtl="0" algn="l">
              <a:lnSpc>
                <a:spcPct val="100000"/>
              </a:lnSpc>
              <a:spcBef>
                <a:spcPts val="1600"/>
              </a:spcBef>
              <a:spcAft>
                <a:spcPts val="0"/>
              </a:spcAft>
              <a:buClr>
                <a:srgbClr val="000000"/>
              </a:buClr>
              <a:buSzPts val="1200"/>
              <a:buFont typeface="Times New Roman"/>
              <a:buNone/>
            </a:pPr>
            <a:r>
              <a:t/>
            </a:r>
            <a:endParaRPr b="0" i="0" sz="1200" u="none" cap="none" strike="noStrike">
              <a:solidFill>
                <a:srgbClr val="000000"/>
              </a:solidFill>
              <a:latin typeface="Trebuchet MS"/>
              <a:ea typeface="Trebuchet MS"/>
              <a:cs typeface="Trebuchet MS"/>
              <a:sym typeface="Trebuchet MS"/>
            </a:endParaRPr>
          </a:p>
          <a:p>
            <a:pPr indent="-457200" lvl="0" marL="457200" marR="0" rtl="0" algn="l">
              <a:lnSpc>
                <a:spcPct val="150000"/>
              </a:lnSpc>
              <a:spcBef>
                <a:spcPts val="160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	•	</a:t>
            </a:r>
            <a:r>
              <a:rPr b="0" i="0" lang="en-US" sz="1800" u="none" cap="none" strike="noStrike">
                <a:solidFill>
                  <a:srgbClr val="535353"/>
                </a:solidFill>
                <a:latin typeface="Trebuchet MS"/>
                <a:ea typeface="Trebuchet MS"/>
                <a:cs typeface="Trebuchet MS"/>
                <a:sym typeface="Trebuchet MS"/>
              </a:rPr>
              <a:t>There is a greater construction cost per space (For new exclusive parking slots)</a:t>
            </a:r>
            <a:endParaRPr b="0" i="0" sz="1800" u="none" cap="none" strike="noStrike">
              <a:solidFill>
                <a:srgbClr val="535353"/>
              </a:solidFill>
              <a:latin typeface="Trebuchet MS"/>
              <a:ea typeface="Trebuchet MS"/>
              <a:cs typeface="Trebuchet MS"/>
              <a:sym typeface="Trebuchet MS"/>
            </a:endParaRPr>
          </a:p>
          <a:p>
            <a:pPr indent="-457200" lvl="0" marL="457200" marR="0" rtl="0" algn="l">
              <a:lnSpc>
                <a:spcPct val="15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It may be a bit confusing for unfamiliar users.</a:t>
            </a:r>
            <a:endParaRPr/>
          </a:p>
          <a:p>
            <a:pPr indent="-457200" lvl="0" marL="457200" marR="0" rtl="0" algn="l">
              <a:lnSpc>
                <a:spcPct val="15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It is not recommended for high peak hour volume facilities. </a:t>
            </a:r>
            <a:endParaRPr/>
          </a:p>
          <a:p>
            <a:pPr indent="-457200" lvl="0" marL="457200" marR="0" rtl="0" algn="l">
              <a:lnSpc>
                <a:spcPct val="15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There is an uncertain building department review and approval process. </a:t>
            </a:r>
            <a:endParaRPr/>
          </a:p>
          <a:p>
            <a:pPr indent="-457200" lvl="0" marL="457200" marR="0" rtl="0" algn="l">
              <a:lnSpc>
                <a:spcPct val="15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It requires a maintenance contract with the supplier. </a:t>
            </a:r>
            <a:endParaRPr/>
          </a:p>
          <a:p>
            <a:pPr indent="-457200" lvl="0" marL="457200" marR="0" rtl="0" algn="l">
              <a:lnSpc>
                <a:spcPct val="150000"/>
              </a:lnSpc>
              <a:spcBef>
                <a:spcPts val="1600"/>
              </a:spcBef>
              <a:spcAft>
                <a:spcPts val="0"/>
              </a:spcAft>
              <a:buClr>
                <a:srgbClr val="535353"/>
              </a:buClr>
              <a:buSzPts val="1800"/>
              <a:buFont typeface="Trebuchet MS"/>
              <a:buNone/>
            </a:pPr>
            <a:r>
              <a:rPr b="0" i="0" lang="en-US" sz="1800" u="none" cap="none" strike="noStrike">
                <a:solidFill>
                  <a:srgbClr val="535353"/>
                </a:solidFill>
                <a:latin typeface="Trebuchet MS"/>
                <a:ea typeface="Trebuchet MS"/>
                <a:cs typeface="Trebuchet MS"/>
                <a:sym typeface="Trebuchet MS"/>
              </a:rPr>
              <a:t>	•	There is a minimal staff requirement if it is used by known parkers. </a:t>
            </a:r>
            <a:br>
              <a:rPr b="0" i="0" lang="en-US" sz="1600" u="none" cap="none" strike="noStrike">
                <a:solidFill>
                  <a:srgbClr val="535353"/>
                </a:solidFill>
                <a:latin typeface="Trebuchet MS"/>
                <a:ea typeface="Trebuchet MS"/>
                <a:cs typeface="Trebuchet MS"/>
                <a:sym typeface="Trebuchet MS"/>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INTRODUCTION</a:t>
            </a:r>
            <a:endParaRPr/>
          </a:p>
        </p:txBody>
      </p:sp>
      <p:sp>
        <p:nvSpPr>
          <p:cNvPr id="113" name="Google Shape;113;p19"/>
          <p:cNvSpPr txBox="1"/>
          <p:nvPr>
            <p:ph idx="1" type="body"/>
          </p:nvPr>
        </p:nvSpPr>
        <p:spPr>
          <a:xfrm>
            <a:off x="566750" y="1626852"/>
            <a:ext cx="8596800" cy="5098200"/>
          </a:xfrm>
          <a:prstGeom prst="rect">
            <a:avLst/>
          </a:prstGeom>
          <a:noFill/>
          <a:ln>
            <a:noFill/>
          </a:ln>
        </p:spPr>
        <p:txBody>
          <a:bodyPr anchorCtr="0" anchor="t" bIns="45700" lIns="45700" spcFirstLastPara="1" rIns="45700" wrap="square" tIns="45700">
            <a:noAutofit/>
          </a:bodyPr>
          <a:lstStyle/>
          <a:p>
            <a:pPr indent="0" lvl="0" marL="0" marR="0" rtl="0" algn="just">
              <a:lnSpc>
                <a:spcPct val="100000"/>
              </a:lnSpc>
              <a:spcBef>
                <a:spcPts val="0"/>
              </a:spcBef>
              <a:spcAft>
                <a:spcPts val="0"/>
              </a:spcAft>
              <a:buClr>
                <a:srgbClr val="2C2C2C"/>
              </a:buClr>
              <a:buSzPts val="2200"/>
              <a:buFont typeface="Noto Sans Symbols"/>
              <a:buNone/>
            </a:pPr>
            <a:r>
              <a:rPr lang="en-US" sz="2200">
                <a:solidFill>
                  <a:srgbClr val="2C2C2C"/>
                </a:solidFill>
              </a:rPr>
              <a:t>Parking Management system is a web-based application to the facilitate parking for customers. In this system, customer can register in the application and get user id and password. Administrator will manage all the events adding, deleting and updating the slots. Existing system is very difficult to manage and it is a time-consuming process. More manual work is needed. In order to overcome all these problems, the project is developed from manual procedure to automate.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7"/>
          <p:cNvSpPr txBox="1"/>
          <p:nvPr>
            <p:ph idx="4294967295" type="title"/>
          </p:nvPr>
        </p:nvSpPr>
        <p:spPr>
          <a:xfrm>
            <a:off x="626533" y="266700"/>
            <a:ext cx="8596670" cy="13208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chemeClr val="accent1"/>
              </a:buClr>
              <a:buSzPts val="3500"/>
              <a:buFont typeface="Trebuchet MS"/>
              <a:buNone/>
            </a:pPr>
            <a:r>
              <a:rPr lang="en-US" sz="3500"/>
              <a:t>FUTURE ENHANCEMENTS FOR THIS SYSTEM</a:t>
            </a:r>
            <a:endParaRPr/>
          </a:p>
        </p:txBody>
      </p:sp>
      <p:sp>
        <p:nvSpPr>
          <p:cNvPr id="228" name="Google Shape;228;p37"/>
          <p:cNvSpPr/>
          <p:nvPr/>
        </p:nvSpPr>
        <p:spPr>
          <a:xfrm>
            <a:off x="608330" y="1649729"/>
            <a:ext cx="9194439" cy="3609341"/>
          </a:xfrm>
          <a:prstGeom prst="rect">
            <a:avLst/>
          </a:prstGeom>
          <a:noFill/>
          <a:ln>
            <a:noFill/>
          </a:ln>
        </p:spPr>
        <p:txBody>
          <a:bodyPr anchorCtr="0" anchor="t" bIns="45700" lIns="45700" spcFirstLastPara="1" rIns="45700" wrap="square" tIns="45700">
            <a:noAutofit/>
          </a:bodyPr>
          <a:lstStyle/>
          <a:p>
            <a:pPr indent="-342899" lvl="0" marL="342899" marR="0" rtl="0" algn="just">
              <a:lnSpc>
                <a:spcPct val="100000"/>
              </a:lnSpc>
              <a:spcBef>
                <a:spcPts val="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Refund upon cancellation.</a:t>
            </a:r>
            <a:endParaRPr/>
          </a:p>
          <a:p>
            <a:pPr indent="0" lvl="0" marL="0" marR="0" rtl="0" algn="just">
              <a:lnSpc>
                <a:spcPct val="100000"/>
              </a:lnSpc>
              <a:spcBef>
                <a:spcPts val="1000"/>
              </a:spcBef>
              <a:spcAft>
                <a:spcPts val="0"/>
              </a:spcAft>
              <a:buClr>
                <a:srgbClr val="404040"/>
              </a:buClr>
              <a:buSzPts val="2000"/>
              <a:buFont typeface="Trebuchet MS"/>
              <a:buNone/>
            </a:pPr>
            <a:r>
              <a:t/>
            </a:r>
            <a:endParaRPr b="0" i="0" sz="2000" u="none" cap="none" strike="noStrike">
              <a:solidFill>
                <a:srgbClr val="404040"/>
              </a:solidFill>
              <a:latin typeface="Trebuchet MS"/>
              <a:ea typeface="Trebuchet MS"/>
              <a:cs typeface="Trebuchet MS"/>
              <a:sym typeface="Trebuchet M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Email integration for ‘forgot password’ feature.</a:t>
            </a:r>
            <a:endParaRPr/>
          </a:p>
          <a:p>
            <a:pPr indent="0" lvl="0" marL="0" marR="0" rtl="0" algn="just">
              <a:lnSpc>
                <a:spcPct val="100000"/>
              </a:lnSpc>
              <a:spcBef>
                <a:spcPts val="1000"/>
              </a:spcBef>
              <a:spcAft>
                <a:spcPts val="0"/>
              </a:spcAft>
              <a:buClr>
                <a:srgbClr val="404040"/>
              </a:buClr>
              <a:buSzPts val="2000"/>
              <a:buFont typeface="Trebuchet MS"/>
              <a:buNone/>
            </a:pPr>
            <a:r>
              <a:t/>
            </a:r>
            <a:endParaRPr b="0" i="0" sz="2000" u="none" cap="none" strike="noStrike">
              <a:solidFill>
                <a:srgbClr val="404040"/>
              </a:solidFill>
              <a:latin typeface="Trebuchet MS"/>
              <a:ea typeface="Trebuchet MS"/>
              <a:cs typeface="Trebuchet MS"/>
              <a:sym typeface="Trebuchet M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Validation of Aadhar Card.</a:t>
            </a:r>
            <a:endParaRPr/>
          </a:p>
          <a:p>
            <a:pPr indent="0" lvl="0" marL="0" marR="0" rtl="0" algn="just">
              <a:lnSpc>
                <a:spcPct val="100000"/>
              </a:lnSpc>
              <a:spcBef>
                <a:spcPts val="1000"/>
              </a:spcBef>
              <a:spcAft>
                <a:spcPts val="0"/>
              </a:spcAft>
              <a:buClr>
                <a:srgbClr val="404040"/>
              </a:buClr>
              <a:buSzPts val="2000"/>
              <a:buFont typeface="Trebuchet MS"/>
              <a:buNone/>
            </a:pPr>
            <a:r>
              <a:t/>
            </a:r>
            <a:endParaRPr b="0" i="0" sz="2000" u="none" cap="none" strike="noStrike">
              <a:solidFill>
                <a:srgbClr val="404040"/>
              </a:solidFill>
              <a:latin typeface="Trebuchet MS"/>
              <a:ea typeface="Trebuchet MS"/>
              <a:cs typeface="Trebuchet MS"/>
              <a:sym typeface="Trebuchet M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A system to check if parking slot is emptied before/after allocated time expires.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CONCLUSION</a:t>
            </a:r>
            <a:br>
              <a:rPr b="0" i="0" lang="en-US" sz="3600" u="none" cap="none" strike="noStrike">
                <a:solidFill>
                  <a:schemeClr val="accent1"/>
                </a:solidFill>
                <a:latin typeface="Trebuchet MS"/>
                <a:ea typeface="Trebuchet MS"/>
                <a:cs typeface="Trebuchet MS"/>
                <a:sym typeface="Trebuchet MS"/>
              </a:rPr>
            </a:br>
            <a:endParaRPr/>
          </a:p>
        </p:txBody>
      </p:sp>
      <p:sp>
        <p:nvSpPr>
          <p:cNvPr id="234" name="Google Shape;234;p38"/>
          <p:cNvSpPr txBox="1"/>
          <p:nvPr>
            <p:ph idx="1" type="body"/>
          </p:nvPr>
        </p:nvSpPr>
        <p:spPr>
          <a:xfrm>
            <a:off x="613833" y="1755313"/>
            <a:ext cx="8901470" cy="3880774"/>
          </a:xfrm>
          <a:prstGeom prst="rect">
            <a:avLst/>
          </a:prstGeom>
          <a:noFill/>
          <a:ln>
            <a:noFill/>
          </a:ln>
        </p:spPr>
        <p:txBody>
          <a:bodyPr anchorCtr="0" anchor="t" bIns="45700" lIns="45700" spcFirstLastPara="1" rIns="45700" wrap="square" tIns="45700">
            <a:noAutofit/>
          </a:bodyPr>
          <a:lstStyle/>
          <a:p>
            <a:pPr indent="0" lvl="0" marL="0" marR="0" rtl="0" algn="just">
              <a:lnSpc>
                <a:spcPct val="100000"/>
              </a:lnSpc>
              <a:spcBef>
                <a:spcPts val="0"/>
              </a:spcBef>
              <a:spcAft>
                <a:spcPts val="0"/>
              </a:spcAft>
              <a:buClr>
                <a:schemeClr val="accent1"/>
              </a:buClr>
              <a:buSzPts val="2500"/>
              <a:buFont typeface="Noto Sans Symbols"/>
              <a:buNone/>
            </a:pPr>
            <a:r>
              <a:rPr lang="en-US" sz="2500"/>
              <a:t>The systems proposed helps us effectively in reserving as well as eliminates the need for searching of a parking space in parking lot. This project is implemented for satisfying the different needs of drivers and service providers, which is based on real-time parking information, also helps to manage the problem faced by drivers on day to day basis.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1" lang="en-US"/>
              <a:t>  REFERENCES</a:t>
            </a:r>
            <a:br>
              <a:rPr b="1" lang="en-US"/>
            </a:br>
            <a:endParaRPr/>
          </a:p>
        </p:txBody>
      </p:sp>
      <p:sp>
        <p:nvSpPr>
          <p:cNvPr id="240" name="Google Shape;240;p39"/>
          <p:cNvSpPr txBox="1"/>
          <p:nvPr>
            <p:ph idx="1" type="body"/>
          </p:nvPr>
        </p:nvSpPr>
        <p:spPr>
          <a:xfrm>
            <a:off x="677333" y="1754189"/>
            <a:ext cx="8596670" cy="3880773"/>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SzPts val="1440"/>
              <a:buChar char="►"/>
            </a:pPr>
            <a:r>
              <a:rPr lang="en-US" u="sng"/>
              <a:t>https://nodejs.org/en/docs/</a:t>
            </a:r>
            <a:endParaRPr/>
          </a:p>
          <a:p>
            <a:pPr indent="-342900" lvl="0" marL="342900" rtl="0" algn="l">
              <a:lnSpc>
                <a:spcPct val="100000"/>
              </a:lnSpc>
              <a:spcBef>
                <a:spcPts val="1000"/>
              </a:spcBef>
              <a:spcAft>
                <a:spcPts val="0"/>
              </a:spcAft>
              <a:buSzPts val="1440"/>
              <a:buChar char="►"/>
            </a:pPr>
            <a:r>
              <a:rPr lang="en-US" u="sng"/>
              <a:t>https://www.mongodb.com/</a:t>
            </a:r>
            <a:endParaRPr/>
          </a:p>
          <a:p>
            <a:pPr indent="-342900" lvl="0" marL="342900" rtl="0" algn="l">
              <a:lnSpc>
                <a:spcPct val="100000"/>
              </a:lnSpc>
              <a:spcBef>
                <a:spcPts val="1000"/>
              </a:spcBef>
              <a:spcAft>
                <a:spcPts val="0"/>
              </a:spcAft>
              <a:buSzPts val="1440"/>
              <a:buChar char="►"/>
            </a:pPr>
            <a:r>
              <a:rPr lang="en-US" u="sng"/>
              <a:t>https://reactjs.org/</a:t>
            </a:r>
            <a:endParaRPr/>
          </a:p>
          <a:p>
            <a:pPr indent="-342900" lvl="0" marL="342900" rtl="0" algn="l">
              <a:lnSpc>
                <a:spcPct val="100000"/>
              </a:lnSpc>
              <a:spcBef>
                <a:spcPts val="1000"/>
              </a:spcBef>
              <a:spcAft>
                <a:spcPts val="0"/>
              </a:spcAft>
              <a:buSzPts val="1440"/>
              <a:buChar char="►"/>
            </a:pPr>
            <a:r>
              <a:rPr lang="en-US" u="sng"/>
              <a:t>https://redux.js.org/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2312950" y="2528552"/>
            <a:ext cx="8596670" cy="132080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chemeClr val="accent1"/>
              </a:buClr>
              <a:buSzPts val="6600"/>
              <a:buFont typeface="Trebuchet MS"/>
              <a:buNone/>
            </a:pPr>
            <a:r>
              <a:rPr lang="en-US" sz="66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PURPOSE AND SCOPE</a:t>
            </a:r>
            <a:endParaRPr/>
          </a:p>
        </p:txBody>
      </p:sp>
      <p:sp>
        <p:nvSpPr>
          <p:cNvPr id="119" name="Google Shape;119;p20"/>
          <p:cNvSpPr txBox="1"/>
          <p:nvPr>
            <p:ph idx="1" type="body"/>
          </p:nvPr>
        </p:nvSpPr>
        <p:spPr>
          <a:xfrm>
            <a:off x="677333" y="1488613"/>
            <a:ext cx="8596670" cy="3880774"/>
          </a:xfrm>
          <a:prstGeom prst="rect">
            <a:avLst/>
          </a:prstGeom>
          <a:noFill/>
          <a:ln>
            <a:noFill/>
          </a:ln>
        </p:spPr>
        <p:txBody>
          <a:bodyPr anchorCtr="0" anchor="t" bIns="45700" lIns="45700" spcFirstLastPara="1" rIns="45700" wrap="square" tIns="45700">
            <a:noAutofit/>
          </a:bodyPr>
          <a:lstStyle/>
          <a:p>
            <a:pPr indent="-342899" lvl="0" marL="342899" rtl="0" algn="just">
              <a:lnSpc>
                <a:spcPct val="100000"/>
              </a:lnSpc>
              <a:spcBef>
                <a:spcPts val="0"/>
              </a:spcBef>
              <a:spcAft>
                <a:spcPts val="0"/>
              </a:spcAft>
              <a:buSzPts val="1680"/>
              <a:buChar char="►"/>
            </a:pPr>
            <a:r>
              <a:rPr lang="en-US" sz="2100"/>
              <a:t>Parking management system is used to manage all the activity related to parking. The traditional parking system is highly dependent on manual work. The search for a parking space is also a tedious task. </a:t>
            </a:r>
            <a:endParaRPr/>
          </a:p>
          <a:p>
            <a:pPr indent="-342899" lvl="0" marL="342899" rtl="0" algn="just">
              <a:lnSpc>
                <a:spcPct val="100000"/>
              </a:lnSpc>
              <a:spcBef>
                <a:spcPts val="1000"/>
              </a:spcBef>
              <a:spcAft>
                <a:spcPts val="0"/>
              </a:spcAft>
              <a:buSzPts val="1680"/>
              <a:buChar char="►"/>
            </a:pPr>
            <a:r>
              <a:rPr lang="en-US" sz="2100"/>
              <a:t>Failing which will force the person to move on to the next parking space with no guarantee of finding a free space either. This process can be highly simplified by providing an automated system. </a:t>
            </a:r>
            <a:endParaRPr>
              <a:latin typeface="Times"/>
              <a:ea typeface="Times"/>
              <a:cs typeface="Times"/>
              <a:sym typeface="Times"/>
            </a:endParaRPr>
          </a:p>
          <a:p>
            <a:pPr indent="-342899" lvl="0" marL="342899" rtl="0" algn="just">
              <a:lnSpc>
                <a:spcPct val="100000"/>
              </a:lnSpc>
              <a:spcBef>
                <a:spcPts val="1000"/>
              </a:spcBef>
              <a:spcAft>
                <a:spcPts val="0"/>
              </a:spcAft>
              <a:buSzPts val="1680"/>
              <a:buChar char="►"/>
            </a:pPr>
            <a:r>
              <a:rPr lang="en-US" sz="2100"/>
              <a:t> This system is applicable to any place that has a parking facility. For example parking in places like malls, cinema theatres, stadiums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TECHNOLOGIES</a:t>
            </a:r>
            <a:endParaRPr/>
          </a:p>
        </p:txBody>
      </p:sp>
      <p:sp>
        <p:nvSpPr>
          <p:cNvPr id="125" name="Google Shape;125;p21"/>
          <p:cNvSpPr txBox="1"/>
          <p:nvPr>
            <p:ph idx="1" type="body"/>
          </p:nvPr>
        </p:nvSpPr>
        <p:spPr>
          <a:xfrm>
            <a:off x="677333" y="2160589"/>
            <a:ext cx="8596670" cy="3880773"/>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SzPts val="1440"/>
              <a:buChar char="►"/>
            </a:pPr>
            <a:r>
              <a:rPr b="0" i="0" lang="en-US" sz="1800" u="none" cap="none" strike="noStrike">
                <a:solidFill>
                  <a:srgbClr val="404040"/>
                </a:solidFill>
                <a:latin typeface="Trebuchet MS"/>
                <a:ea typeface="Trebuchet MS"/>
                <a:cs typeface="Trebuchet MS"/>
                <a:sym typeface="Trebuchet MS"/>
              </a:rPr>
              <a:t>Server Side</a:t>
            </a:r>
            <a:endParaRPr/>
          </a:p>
          <a:p>
            <a:pPr indent="-285750" lvl="1" marL="742950" rtl="0" algn="l">
              <a:lnSpc>
                <a:spcPct val="100000"/>
              </a:lnSpc>
              <a:spcBef>
                <a:spcPts val="1000"/>
              </a:spcBef>
              <a:spcAft>
                <a:spcPts val="0"/>
              </a:spcAft>
              <a:buSzPts val="1280"/>
              <a:buChar char="►"/>
            </a:pPr>
            <a:r>
              <a:rPr lang="en-US" sz="1600"/>
              <a:t>Front End</a:t>
            </a:r>
            <a:endParaRPr/>
          </a:p>
          <a:p>
            <a:pPr indent="-342900" lvl="1" marL="800100" rtl="0" algn="l">
              <a:lnSpc>
                <a:spcPct val="100000"/>
              </a:lnSpc>
              <a:spcBef>
                <a:spcPts val="1000"/>
              </a:spcBef>
              <a:spcAft>
                <a:spcPts val="0"/>
              </a:spcAft>
              <a:buSzPts val="1280"/>
              <a:buFont typeface="Trebuchet MS"/>
              <a:buAutoNum type="arabicPeriod"/>
            </a:pPr>
            <a:r>
              <a:rPr lang="en-US" sz="1600"/>
              <a:t>React JS</a:t>
            </a:r>
            <a:endParaRPr/>
          </a:p>
          <a:p>
            <a:pPr indent="-342900" lvl="1" marL="800100" rtl="0" algn="l">
              <a:lnSpc>
                <a:spcPct val="100000"/>
              </a:lnSpc>
              <a:spcBef>
                <a:spcPts val="1000"/>
              </a:spcBef>
              <a:spcAft>
                <a:spcPts val="0"/>
              </a:spcAft>
              <a:buSzPts val="1280"/>
              <a:buFont typeface="Trebuchet MS"/>
              <a:buAutoNum type="arabicPeriod"/>
            </a:pPr>
            <a:r>
              <a:rPr lang="en-US" sz="1600"/>
              <a:t>HTML,CSS</a:t>
            </a:r>
            <a:endParaRPr/>
          </a:p>
          <a:p>
            <a:pPr indent="-285750" lvl="1" marL="742950" rtl="0" algn="l">
              <a:lnSpc>
                <a:spcPct val="100000"/>
              </a:lnSpc>
              <a:spcBef>
                <a:spcPts val="1000"/>
              </a:spcBef>
              <a:spcAft>
                <a:spcPts val="0"/>
              </a:spcAft>
              <a:buSzPts val="1280"/>
              <a:buChar char="►"/>
            </a:pPr>
            <a:r>
              <a:rPr lang="en-US" sz="1600"/>
              <a:t>Back End</a:t>
            </a:r>
            <a:endParaRPr/>
          </a:p>
          <a:p>
            <a:pPr indent="-342900" lvl="1" marL="800100" rtl="0" algn="l">
              <a:lnSpc>
                <a:spcPct val="100000"/>
              </a:lnSpc>
              <a:spcBef>
                <a:spcPts val="1000"/>
              </a:spcBef>
              <a:spcAft>
                <a:spcPts val="0"/>
              </a:spcAft>
              <a:buSzPts val="1280"/>
              <a:buFont typeface="Trebuchet MS"/>
              <a:buAutoNum type="arabicPeriod"/>
            </a:pPr>
            <a:r>
              <a:rPr lang="en-US" sz="1600"/>
              <a:t>Node JS</a:t>
            </a:r>
            <a:endParaRPr/>
          </a:p>
          <a:p>
            <a:pPr indent="-342900" lvl="1" marL="800100" rtl="0" algn="l">
              <a:lnSpc>
                <a:spcPct val="100000"/>
              </a:lnSpc>
              <a:spcBef>
                <a:spcPts val="1000"/>
              </a:spcBef>
              <a:spcAft>
                <a:spcPts val="0"/>
              </a:spcAft>
              <a:buSzPts val="1280"/>
              <a:buFont typeface="Trebuchet MS"/>
              <a:buAutoNum type="arabicPeriod"/>
            </a:pPr>
            <a:r>
              <a:rPr lang="en-US" sz="1600"/>
              <a:t>Mongo DB</a:t>
            </a:r>
            <a:endParaRPr/>
          </a:p>
          <a:p>
            <a:pPr indent="-342900" lvl="0" marL="400050" rtl="0" algn="l">
              <a:lnSpc>
                <a:spcPct val="100000"/>
              </a:lnSpc>
              <a:spcBef>
                <a:spcPts val="1000"/>
              </a:spcBef>
              <a:spcAft>
                <a:spcPts val="0"/>
              </a:spcAft>
              <a:buSzPts val="1440"/>
              <a:buChar char="►"/>
            </a:pPr>
            <a:r>
              <a:rPr b="0" i="0" lang="en-US" sz="1800" u="none" cap="none" strike="noStrike">
                <a:solidFill>
                  <a:srgbClr val="404040"/>
                </a:solidFill>
                <a:latin typeface="Trebuchet MS"/>
                <a:ea typeface="Trebuchet MS"/>
                <a:cs typeface="Trebuchet MS"/>
                <a:sym typeface="Trebuchet MS"/>
              </a:rPr>
              <a:t>Client Side</a:t>
            </a:r>
            <a:endParaRPr/>
          </a:p>
          <a:p>
            <a:pPr indent="-285750" lvl="1" marL="800100" rtl="0" algn="l">
              <a:lnSpc>
                <a:spcPct val="100000"/>
              </a:lnSpc>
              <a:spcBef>
                <a:spcPts val="1000"/>
              </a:spcBef>
              <a:spcAft>
                <a:spcPts val="0"/>
              </a:spcAft>
              <a:buSzPts val="1280"/>
              <a:buChar char="►"/>
            </a:pPr>
            <a:r>
              <a:rPr lang="en-US" sz="1600"/>
              <a:t>Internet Browser</a:t>
            </a:r>
            <a:endParaRPr/>
          </a:p>
        </p:txBody>
      </p:sp>
      <p:pic>
        <p:nvPicPr>
          <p:cNvPr id="126" name="Google Shape;126;p21"/>
          <p:cNvPicPr preferRelativeResize="0"/>
          <p:nvPr/>
        </p:nvPicPr>
        <p:blipFill rotWithShape="1">
          <a:blip r:embed="rId3">
            <a:alphaModFix/>
          </a:blip>
          <a:srcRect b="0" l="0" r="0" t="0"/>
          <a:stretch/>
        </p:blipFill>
        <p:spPr>
          <a:xfrm>
            <a:off x="3318952" y="1588229"/>
            <a:ext cx="6352585" cy="38103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REST API</a:t>
            </a:r>
            <a:endParaRPr/>
          </a:p>
        </p:txBody>
      </p:sp>
      <p:sp>
        <p:nvSpPr>
          <p:cNvPr id="132" name="Google Shape;132;p22"/>
          <p:cNvSpPr txBox="1"/>
          <p:nvPr>
            <p:ph idx="1" type="body"/>
          </p:nvPr>
        </p:nvSpPr>
        <p:spPr>
          <a:xfrm>
            <a:off x="119376" y="1653950"/>
            <a:ext cx="6384000" cy="4252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1800"/>
              <a:buNone/>
            </a:pPr>
            <a:r>
              <a:rPr lang="en-US"/>
              <a:t> </a:t>
            </a:r>
            <a:r>
              <a:rPr b="0" i="0" lang="en-US" sz="1800" u="none" cap="none" strike="noStrike">
                <a:solidFill>
                  <a:srgbClr val="404040"/>
                </a:solidFill>
                <a:latin typeface="Trebuchet MS"/>
                <a:ea typeface="Trebuchet MS"/>
                <a:cs typeface="Trebuchet MS"/>
                <a:sym typeface="Trebuchet MS"/>
              </a:rPr>
              <a:t>REST stands for </a:t>
            </a:r>
            <a:r>
              <a:rPr b="1" lang="en-US"/>
              <a:t>RE</a:t>
            </a:r>
            <a:r>
              <a:rPr b="0" i="0" lang="en-US" sz="1800" u="none" cap="none" strike="noStrike">
                <a:solidFill>
                  <a:srgbClr val="404040"/>
                </a:solidFill>
                <a:latin typeface="Trebuchet MS"/>
                <a:ea typeface="Trebuchet MS"/>
                <a:cs typeface="Trebuchet MS"/>
                <a:sym typeface="Trebuchet MS"/>
              </a:rPr>
              <a:t>presentational </a:t>
            </a:r>
            <a:r>
              <a:rPr b="1" lang="en-US"/>
              <a:t>S</a:t>
            </a:r>
            <a:r>
              <a:rPr b="0" i="0" lang="en-US" sz="1800" u="none" cap="none" strike="noStrike">
                <a:solidFill>
                  <a:srgbClr val="404040"/>
                </a:solidFill>
                <a:latin typeface="Trebuchet MS"/>
                <a:ea typeface="Trebuchet MS"/>
                <a:cs typeface="Trebuchet MS"/>
                <a:sym typeface="Trebuchet MS"/>
              </a:rPr>
              <a:t>tate </a:t>
            </a:r>
            <a:r>
              <a:rPr b="1" lang="en-US"/>
              <a:t>T</a:t>
            </a:r>
            <a:r>
              <a:rPr b="0" i="0" lang="en-US" sz="1800" u="none" cap="none" strike="noStrike">
                <a:solidFill>
                  <a:srgbClr val="404040"/>
                </a:solidFill>
                <a:latin typeface="Trebuchet MS"/>
                <a:ea typeface="Trebuchet MS"/>
                <a:cs typeface="Trebuchet MS"/>
                <a:sym typeface="Trebuchet MS"/>
              </a:rPr>
              <a:t>ransfer</a:t>
            </a:r>
            <a:endParaRPr/>
          </a:p>
          <a:p>
            <a:pPr indent="0" lvl="0" marL="0" rtl="0" algn="l">
              <a:lnSpc>
                <a:spcPct val="100000"/>
              </a:lnSpc>
              <a:spcBef>
                <a:spcPts val="1000"/>
              </a:spcBef>
              <a:spcAft>
                <a:spcPts val="0"/>
              </a:spcAft>
              <a:buSzPts val="1800"/>
              <a:buNone/>
            </a:pPr>
            <a:r>
              <a:rPr lang="en-US"/>
              <a:t> </a:t>
            </a:r>
            <a:r>
              <a:rPr b="0" i="0" lang="en-US" sz="1800" u="none" cap="none" strike="noStrike">
                <a:solidFill>
                  <a:srgbClr val="404040"/>
                </a:solidFill>
                <a:latin typeface="Trebuchet MS"/>
                <a:ea typeface="Trebuchet MS"/>
                <a:cs typeface="Trebuchet MS"/>
                <a:sym typeface="Trebuchet MS"/>
              </a:rPr>
              <a:t>An API can be considered “RESTful” if it has the following         features (not a complete list just the main ones):</a:t>
            </a:r>
            <a:endParaRPr/>
          </a:p>
          <a:p>
            <a:pPr indent="-342900" lvl="0" marL="342900" rtl="0" algn="l">
              <a:lnSpc>
                <a:spcPct val="100000"/>
              </a:lnSpc>
              <a:spcBef>
                <a:spcPts val="1000"/>
              </a:spcBef>
              <a:spcAft>
                <a:spcPts val="0"/>
              </a:spcAft>
              <a:buSzPts val="1440"/>
              <a:buFont typeface="Trebuchet MS"/>
              <a:buAutoNum type="arabicPeriod"/>
            </a:pPr>
            <a:r>
              <a:rPr b="1" lang="en-US"/>
              <a:t>Client–server</a:t>
            </a:r>
            <a:r>
              <a:rPr b="0" lang="en-US"/>
              <a:t> – The client handles the front end the server handles the backend and can both be replaced independently of each other.</a:t>
            </a:r>
            <a:endParaRPr b="0"/>
          </a:p>
          <a:p>
            <a:pPr indent="-342900" lvl="0" marL="342900" rtl="0" algn="l">
              <a:lnSpc>
                <a:spcPct val="100000"/>
              </a:lnSpc>
              <a:spcBef>
                <a:spcPts val="1000"/>
              </a:spcBef>
              <a:spcAft>
                <a:spcPts val="0"/>
              </a:spcAft>
              <a:buSzPts val="1440"/>
              <a:buFont typeface="Trebuchet MS"/>
              <a:buAutoNum type="arabicPeriod"/>
            </a:pPr>
            <a:r>
              <a:rPr b="1" lang="en-US"/>
              <a:t>Stateless</a:t>
            </a:r>
            <a:r>
              <a:rPr b="0" lang="en-US"/>
              <a:t> – No client data is stored on the server between requests and session state is stored on the client.</a:t>
            </a:r>
            <a:endParaRPr b="0"/>
          </a:p>
          <a:p>
            <a:pPr indent="-342900" lvl="0" marL="342900" rtl="0" algn="l">
              <a:lnSpc>
                <a:spcPct val="100000"/>
              </a:lnSpc>
              <a:spcBef>
                <a:spcPts val="1000"/>
              </a:spcBef>
              <a:spcAft>
                <a:spcPts val="0"/>
              </a:spcAft>
              <a:buSzPts val="1440"/>
              <a:buFont typeface="Trebuchet MS"/>
              <a:buAutoNum type="arabicPeriod"/>
            </a:pPr>
            <a:r>
              <a:rPr b="1" lang="en-US"/>
              <a:t>Cacheable</a:t>
            </a:r>
            <a:r>
              <a:rPr b="0" lang="en-US"/>
              <a:t> – Clients can cache response (just like browsers caching static elements of a web page) to improve performance.</a:t>
            </a:r>
            <a:endParaRPr/>
          </a:p>
        </p:txBody>
      </p:sp>
      <p:pic>
        <p:nvPicPr>
          <p:cNvPr id="133" name="Google Shape;133;p22"/>
          <p:cNvPicPr preferRelativeResize="0"/>
          <p:nvPr/>
        </p:nvPicPr>
        <p:blipFill rotWithShape="1">
          <a:blip r:embed="rId3">
            <a:alphaModFix/>
          </a:blip>
          <a:srcRect b="0" l="0" r="0" t="0"/>
          <a:stretch/>
        </p:blipFill>
        <p:spPr>
          <a:xfrm>
            <a:off x="6202662" y="2165079"/>
            <a:ext cx="3408817" cy="32306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FUNCTIONAL </a:t>
            </a:r>
            <a:r>
              <a:rPr lang="en-US"/>
              <a:t>REQUIREMENTS</a:t>
            </a:r>
            <a:endParaRPr/>
          </a:p>
        </p:txBody>
      </p:sp>
      <p:sp>
        <p:nvSpPr>
          <p:cNvPr id="139" name="Google Shape;139;p23"/>
          <p:cNvSpPr txBox="1"/>
          <p:nvPr>
            <p:ph idx="1" type="body"/>
          </p:nvPr>
        </p:nvSpPr>
        <p:spPr>
          <a:xfrm>
            <a:off x="635864" y="1561266"/>
            <a:ext cx="8128627" cy="3320774"/>
          </a:xfrm>
          <a:prstGeom prst="rect">
            <a:avLst/>
          </a:prstGeom>
          <a:noFill/>
          <a:ln>
            <a:noFill/>
          </a:ln>
        </p:spPr>
        <p:txBody>
          <a:bodyPr anchorCtr="0" anchor="t" bIns="45700" lIns="45700" spcFirstLastPara="1" rIns="45700" wrap="square" tIns="45700">
            <a:noAutofit/>
          </a:bodyPr>
          <a:lstStyle/>
          <a:p>
            <a:pPr indent="-342899" lvl="0" marL="342899" rtl="0" algn="l">
              <a:lnSpc>
                <a:spcPct val="100000"/>
              </a:lnSpc>
              <a:spcBef>
                <a:spcPts val="0"/>
              </a:spcBef>
              <a:spcAft>
                <a:spcPts val="0"/>
              </a:spcAft>
              <a:buSzPts val="1600"/>
              <a:buChar char="►"/>
            </a:pPr>
            <a:r>
              <a:rPr lang="en-US" sz="2000"/>
              <a:t>User Registration </a:t>
            </a:r>
            <a:endParaRPr/>
          </a:p>
          <a:p>
            <a:pPr indent="-342899" lvl="0" marL="342899" rtl="0" algn="l">
              <a:lnSpc>
                <a:spcPct val="100000"/>
              </a:lnSpc>
              <a:spcBef>
                <a:spcPts val="1000"/>
              </a:spcBef>
              <a:spcAft>
                <a:spcPts val="0"/>
              </a:spcAft>
              <a:buSzPts val="1600"/>
              <a:buChar char="►"/>
            </a:pPr>
            <a:r>
              <a:rPr lang="en-US" sz="2000"/>
              <a:t>User Login </a:t>
            </a:r>
            <a:endParaRPr/>
          </a:p>
          <a:p>
            <a:pPr indent="-342899" lvl="0" marL="342899" rtl="0" algn="l">
              <a:lnSpc>
                <a:spcPct val="100000"/>
              </a:lnSpc>
              <a:spcBef>
                <a:spcPts val="1000"/>
              </a:spcBef>
              <a:spcAft>
                <a:spcPts val="0"/>
              </a:spcAft>
              <a:buSzPts val="1600"/>
              <a:buChar char="►"/>
            </a:pPr>
            <a:r>
              <a:rPr lang="en-US" sz="2000"/>
              <a:t>User Profile </a:t>
            </a:r>
            <a:endParaRPr/>
          </a:p>
          <a:p>
            <a:pPr indent="-342899" lvl="0" marL="342899" rtl="0" algn="l">
              <a:lnSpc>
                <a:spcPct val="100000"/>
              </a:lnSpc>
              <a:spcBef>
                <a:spcPts val="1000"/>
              </a:spcBef>
              <a:spcAft>
                <a:spcPts val="0"/>
              </a:spcAft>
              <a:buSzPts val="1600"/>
              <a:buChar char="►"/>
            </a:pPr>
            <a:r>
              <a:rPr lang="en-US" sz="2000"/>
              <a:t>Selecting &amp; Booking Parking Slot</a:t>
            </a:r>
            <a:endParaRPr/>
          </a:p>
          <a:p>
            <a:pPr indent="-342899" lvl="0" marL="342899" rtl="0" algn="l">
              <a:lnSpc>
                <a:spcPct val="100000"/>
              </a:lnSpc>
              <a:spcBef>
                <a:spcPts val="1000"/>
              </a:spcBef>
              <a:spcAft>
                <a:spcPts val="0"/>
              </a:spcAft>
              <a:buSzPts val="1600"/>
              <a:buChar char="►"/>
            </a:pPr>
            <a:r>
              <a:rPr lang="en-US" sz="2000"/>
              <a:t>Active Bookings</a:t>
            </a:r>
            <a:endParaRPr/>
          </a:p>
          <a:p>
            <a:pPr indent="-342899" lvl="0" marL="342899" rtl="0" algn="l">
              <a:lnSpc>
                <a:spcPct val="100000"/>
              </a:lnSpc>
              <a:spcBef>
                <a:spcPts val="1000"/>
              </a:spcBef>
              <a:spcAft>
                <a:spcPts val="0"/>
              </a:spcAft>
              <a:buSzPts val="1600"/>
              <a:buChar char="►"/>
            </a:pPr>
            <a:r>
              <a:rPr lang="en-US" sz="2000"/>
              <a:t>Admin panel </a:t>
            </a:r>
            <a:endParaRPr/>
          </a:p>
          <a:p>
            <a:pPr indent="-342899" lvl="0" marL="342899" rtl="0" algn="l">
              <a:lnSpc>
                <a:spcPct val="100000"/>
              </a:lnSpc>
              <a:spcBef>
                <a:spcPts val="1000"/>
              </a:spcBef>
              <a:spcAft>
                <a:spcPts val="0"/>
              </a:spcAft>
              <a:buSzPts val="1600"/>
              <a:buChar char="►"/>
            </a:pPr>
            <a:r>
              <a:rPr lang="en-US" sz="2000"/>
              <a:t>Log 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NON-FUNCTIONAL </a:t>
            </a:r>
            <a:r>
              <a:rPr lang="en-US"/>
              <a:t>REQUIREMENTS</a:t>
            </a:r>
            <a:endParaRPr/>
          </a:p>
        </p:txBody>
      </p:sp>
      <p:sp>
        <p:nvSpPr>
          <p:cNvPr id="145" name="Google Shape;145;p24"/>
          <p:cNvSpPr txBox="1"/>
          <p:nvPr>
            <p:ph idx="1" type="body"/>
          </p:nvPr>
        </p:nvSpPr>
        <p:spPr>
          <a:xfrm>
            <a:off x="677333" y="1640668"/>
            <a:ext cx="8596670" cy="2215842"/>
          </a:xfrm>
          <a:prstGeom prst="rect">
            <a:avLst/>
          </a:prstGeom>
          <a:noFill/>
          <a:ln>
            <a:noFill/>
          </a:ln>
        </p:spPr>
        <p:txBody>
          <a:bodyPr anchorCtr="0" anchor="t" bIns="45700" lIns="45700" spcFirstLastPara="1" rIns="45700" wrap="square" tIns="45700">
            <a:noAutofit/>
          </a:bodyPr>
          <a:lstStyle/>
          <a:p>
            <a:pPr indent="-342899" lvl="0" marL="342899" rtl="0" algn="l">
              <a:lnSpc>
                <a:spcPct val="100000"/>
              </a:lnSpc>
              <a:spcBef>
                <a:spcPts val="0"/>
              </a:spcBef>
              <a:spcAft>
                <a:spcPts val="0"/>
              </a:spcAft>
              <a:buSzPts val="1600"/>
              <a:buChar char="►"/>
            </a:pPr>
            <a:r>
              <a:rPr lang="en-US" sz="2000"/>
              <a:t>Should be available for installation on computer. </a:t>
            </a:r>
            <a:endParaRPr/>
          </a:p>
          <a:p>
            <a:pPr indent="-342899" lvl="0" marL="342899" rtl="0" algn="l">
              <a:lnSpc>
                <a:spcPct val="100000"/>
              </a:lnSpc>
              <a:spcBef>
                <a:spcPts val="1000"/>
              </a:spcBef>
              <a:spcAft>
                <a:spcPts val="0"/>
              </a:spcAft>
              <a:buSzPts val="1600"/>
              <a:buChar char="►"/>
            </a:pPr>
            <a:r>
              <a:rPr lang="en-US" sz="2000"/>
              <a:t>Crashing of application should not occur. </a:t>
            </a:r>
            <a:endParaRPr/>
          </a:p>
          <a:p>
            <a:pPr indent="-342899" lvl="0" marL="342899" rtl="0" algn="l">
              <a:lnSpc>
                <a:spcPct val="100000"/>
              </a:lnSpc>
              <a:spcBef>
                <a:spcPts val="1000"/>
              </a:spcBef>
              <a:spcAft>
                <a:spcPts val="0"/>
              </a:spcAft>
              <a:buSzPts val="1600"/>
              <a:buChar char="►"/>
            </a:pPr>
            <a:r>
              <a:rPr lang="en-US" sz="2000"/>
              <a:t>Response time for each query sent by the user should be minimum. </a:t>
            </a:r>
            <a:endParaRPr/>
          </a:p>
          <a:p>
            <a:pPr indent="-342899" lvl="0" marL="342899" rtl="0" algn="l">
              <a:lnSpc>
                <a:spcPct val="100000"/>
              </a:lnSpc>
              <a:spcBef>
                <a:spcPts val="1000"/>
              </a:spcBef>
              <a:spcAft>
                <a:spcPts val="0"/>
              </a:spcAft>
              <a:buSzPts val="1600"/>
              <a:buChar char="►"/>
            </a:pPr>
            <a:r>
              <a:rPr lang="en-US" sz="2000"/>
              <a:t>Application should be updated properly.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LITERATURE SURVEY</a:t>
            </a:r>
            <a:endParaRPr/>
          </a:p>
        </p:txBody>
      </p:sp>
      <p:sp>
        <p:nvSpPr>
          <p:cNvPr id="151" name="Google Shape;151;p25"/>
          <p:cNvSpPr/>
          <p:nvPr/>
        </p:nvSpPr>
        <p:spPr>
          <a:xfrm>
            <a:off x="807645" y="1743208"/>
            <a:ext cx="8735243" cy="3238501"/>
          </a:xfrm>
          <a:prstGeom prst="rect">
            <a:avLst/>
          </a:prstGeom>
          <a:noFill/>
          <a:ln>
            <a:noFill/>
          </a:ln>
        </p:spPr>
        <p:txBody>
          <a:bodyPr anchorCtr="0" anchor="t" bIns="45700" lIns="45700" spcFirstLastPara="1" rIns="45700" wrap="square" tIns="45700">
            <a:noAutofit/>
          </a:bodyPr>
          <a:lstStyle/>
          <a:p>
            <a:pPr indent="0" lvl="0" marL="0" marR="0" rtl="0" algn="just">
              <a:lnSpc>
                <a:spcPct val="120000"/>
              </a:lnSpc>
              <a:spcBef>
                <a:spcPts val="0"/>
              </a:spcBef>
              <a:spcAft>
                <a:spcPts val="0"/>
              </a:spcAft>
              <a:buClr>
                <a:srgbClr val="000000"/>
              </a:buClr>
              <a:buSzPts val="1800"/>
              <a:buFont typeface="Trebuchet MS"/>
              <a:buNone/>
            </a:pPr>
            <a:r>
              <a:rPr b="0" i="0" lang="en-US" sz="1800" u="none" cap="none" strike="noStrike">
                <a:solidFill>
                  <a:srgbClr val="000000"/>
                </a:solidFill>
                <a:latin typeface="Trebuchet MS"/>
                <a:ea typeface="Trebuchet MS"/>
                <a:cs typeface="Trebuchet MS"/>
                <a:sym typeface="Trebuchet MS"/>
              </a:rPr>
              <a:t>            In today’s world parking lots have become redundant and needs lot of manpower to handle and maintain it. These parking lots are not user friendly and do not provide data regarding availability of free spaces. </a:t>
            </a:r>
            <a:endParaRPr/>
          </a:p>
          <a:p>
            <a:pPr indent="0" lvl="0" marL="0" marR="0" rtl="0" algn="just">
              <a:lnSpc>
                <a:spcPct val="120000"/>
              </a:lnSpc>
              <a:spcBef>
                <a:spcPts val="0"/>
              </a:spcBef>
              <a:spcAft>
                <a:spcPts val="0"/>
              </a:spcAft>
              <a:buClr>
                <a:srgbClr val="000000"/>
              </a:buClr>
              <a:buSzPts val="1800"/>
              <a:buFont typeface="Trebuchet MS"/>
              <a:buNone/>
            </a:pPr>
            <a:r>
              <a:rPr b="0" i="0" lang="en-US" sz="1800" u="none" cap="none" strike="noStrike">
                <a:solidFill>
                  <a:srgbClr val="000000"/>
                </a:solidFill>
                <a:latin typeface="Trebuchet MS"/>
                <a:ea typeface="Trebuchet MS"/>
                <a:cs typeface="Trebuchet MS"/>
                <a:sym typeface="Trebuchet MS"/>
              </a:rPr>
              <a:t> </a:t>
            </a:r>
            <a:endParaRPr/>
          </a:p>
          <a:p>
            <a:pPr indent="0" lvl="0" marL="0" marR="0" rtl="0" algn="just">
              <a:lnSpc>
                <a:spcPct val="120000"/>
              </a:lnSpc>
              <a:spcBef>
                <a:spcPts val="0"/>
              </a:spcBef>
              <a:spcAft>
                <a:spcPts val="0"/>
              </a:spcAft>
              <a:buClr>
                <a:srgbClr val="000000"/>
              </a:buClr>
              <a:buSzPts val="1800"/>
              <a:buFont typeface="Trebuchet MS"/>
              <a:buNone/>
            </a:pPr>
            <a:r>
              <a:rPr b="0" i="0" lang="en-US" sz="1800" u="none" cap="none" strike="noStrike">
                <a:solidFill>
                  <a:srgbClr val="000000"/>
                </a:solidFill>
                <a:latin typeface="Trebuchet MS"/>
                <a:ea typeface="Trebuchet MS"/>
                <a:cs typeface="Trebuchet MS"/>
                <a:sym typeface="Trebuchet MS"/>
              </a:rPr>
              <a:t>           Many researchers have contributed to this issue and formalised with various methods to better optimise the parking lot to serve the needs.As the involvement of technology in everyday life has been increasing day by day, providing online solutions to parking is no surprise. User can pre-book his parking slot in any desired parking just by using an online parking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677333" y="609600"/>
            <a:ext cx="8596670" cy="1320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USE CASE DIAGRAM</a:t>
            </a:r>
            <a:endParaRPr/>
          </a:p>
        </p:txBody>
      </p:sp>
      <p:sp>
        <p:nvSpPr>
          <p:cNvPr id="157" name="Google Shape;157;p26"/>
          <p:cNvSpPr/>
          <p:nvPr/>
        </p:nvSpPr>
        <p:spPr>
          <a:xfrm>
            <a:off x="587137" y="1177497"/>
            <a:ext cx="8777062" cy="7148573"/>
          </a:xfrm>
          <a:prstGeom prst="rect">
            <a:avLst/>
          </a:prstGeom>
          <a:noFill/>
          <a:ln>
            <a:noFill/>
          </a:ln>
        </p:spPr>
        <p:txBody>
          <a:bodyPr anchorCtr="0" anchor="t" bIns="45700" lIns="45700" spcFirstLastPara="1" rIns="45700" wrap="square" tIns="45700">
            <a:noAutofit/>
          </a:bodyPr>
          <a:lstStyle/>
          <a:p>
            <a:pPr indent="-457200" lvl="0" marL="457200" marR="0" rtl="0" algn="just">
              <a:lnSpc>
                <a:spcPct val="209999"/>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rebuchet MS"/>
                <a:ea typeface="Trebuchet MS"/>
                <a:cs typeface="Trebuchet MS"/>
                <a:sym typeface="Trebuchet MS"/>
              </a:rPr>
              <a:t>	</a:t>
            </a:r>
            <a:r>
              <a:rPr b="0" i="0" lang="en-US" sz="2000" u="none" cap="none" strike="noStrike">
                <a:solidFill>
                  <a:srgbClr val="535353"/>
                </a:solidFill>
                <a:latin typeface="Trebuchet MS"/>
                <a:ea typeface="Trebuchet MS"/>
                <a:cs typeface="Trebuchet MS"/>
                <a:sym typeface="Trebuchet MS"/>
              </a:rPr>
              <a:t> </a:t>
            </a:r>
            <a:endParaRPr b="0" i="0" sz="2000" u="none" cap="none" strike="noStrike">
              <a:solidFill>
                <a:srgbClr val="535353"/>
              </a:solidFill>
              <a:latin typeface="Trebuchet MS"/>
              <a:ea typeface="Trebuchet MS"/>
              <a:cs typeface="Trebuchet MS"/>
              <a:sym typeface="Trebuchet M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A cornerstone part of the system is the functional requirements that the system fulfils. Use Case diagrams are used to analyze the system</a:t>
            </a:r>
            <a:r>
              <a:rPr b="0" i="0" lang="en-US" sz="2000" u="none" cap="none" strike="noStrike">
                <a:solidFill>
                  <a:srgbClr val="404040"/>
                </a:solidFill>
                <a:latin typeface="Arimo"/>
                <a:ea typeface="Arimo"/>
                <a:cs typeface="Arimo"/>
                <a:sym typeface="Arimo"/>
              </a:rPr>
              <a:t>’</a:t>
            </a:r>
            <a:r>
              <a:rPr b="0" i="0" lang="en-US" sz="2000" u="none" cap="none" strike="noStrike">
                <a:solidFill>
                  <a:srgbClr val="404040"/>
                </a:solidFill>
                <a:latin typeface="Trebuchet MS"/>
                <a:ea typeface="Trebuchet MS"/>
                <a:cs typeface="Trebuchet MS"/>
                <a:sym typeface="Trebuchet MS"/>
              </a:rPr>
              <a:t>s high-level requirements. </a:t>
            </a:r>
            <a:endParaRPr/>
          </a:p>
          <a:p>
            <a:pPr indent="0" lvl="0" marL="0" marR="0" rtl="0" algn="just">
              <a:lnSpc>
                <a:spcPct val="100000"/>
              </a:lnSpc>
              <a:spcBef>
                <a:spcPts val="1000"/>
              </a:spcBef>
              <a:spcAft>
                <a:spcPts val="0"/>
              </a:spcAft>
              <a:buClr>
                <a:srgbClr val="404040"/>
              </a:buClr>
              <a:buSzPts val="1200"/>
              <a:buFont typeface="Times"/>
              <a:buNone/>
            </a:pPr>
            <a:br>
              <a:rPr b="0" i="0" lang="en-US" sz="1200" u="none" cap="none" strike="noStrike">
                <a:solidFill>
                  <a:srgbClr val="404040"/>
                </a:solidFill>
                <a:latin typeface="Times"/>
                <a:ea typeface="Times"/>
                <a:cs typeface="Times"/>
                <a:sym typeface="Times"/>
              </a:rPr>
            </a:br>
            <a:endParaRPr b="0" i="0" sz="1200" u="none" cap="none" strike="noStrike">
              <a:solidFill>
                <a:srgbClr val="000000"/>
              </a:solidFill>
              <a:latin typeface="Times"/>
              <a:ea typeface="Times"/>
              <a:cs typeface="Times"/>
              <a:sym typeface="Time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These requirements are expressed through different use cases. </a:t>
            </a:r>
            <a:endParaRPr/>
          </a:p>
          <a:p>
            <a:pPr indent="0" lvl="0" marL="0" marR="0" rtl="0" algn="just">
              <a:lnSpc>
                <a:spcPct val="100000"/>
              </a:lnSpc>
              <a:spcBef>
                <a:spcPts val="1000"/>
              </a:spcBef>
              <a:spcAft>
                <a:spcPts val="0"/>
              </a:spcAft>
              <a:buClr>
                <a:srgbClr val="404040"/>
              </a:buClr>
              <a:buSzPts val="1200"/>
              <a:buFont typeface="Times"/>
              <a:buNone/>
            </a:pPr>
            <a:br>
              <a:rPr b="0" i="0" lang="en-US" sz="1200" u="none" cap="none" strike="noStrike">
                <a:solidFill>
                  <a:srgbClr val="404040"/>
                </a:solidFill>
                <a:latin typeface="Times"/>
                <a:ea typeface="Times"/>
                <a:cs typeface="Times"/>
                <a:sym typeface="Times"/>
              </a:rPr>
            </a:br>
            <a:endParaRPr b="0" i="0" sz="1200" u="none" cap="none" strike="noStrike">
              <a:solidFill>
                <a:srgbClr val="000000"/>
              </a:solidFill>
              <a:latin typeface="Times"/>
              <a:ea typeface="Times"/>
              <a:cs typeface="Times"/>
              <a:sym typeface="Times"/>
            </a:endParaRPr>
          </a:p>
          <a:p>
            <a:pPr indent="-342899" lvl="0" marL="342899" marR="0" rtl="0" algn="just">
              <a:lnSpc>
                <a:spcPct val="100000"/>
              </a:lnSpc>
              <a:spcBef>
                <a:spcPts val="1000"/>
              </a:spcBef>
              <a:spcAft>
                <a:spcPts val="0"/>
              </a:spcAft>
              <a:buClr>
                <a:srgbClr val="404040"/>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A use case diagram is a dynamic or behavior diagram in UML. Use case diagrams model the functionality of a system using actors and use cases. Use cases are a set of actions, services, and functions that the system needs to perform. </a:t>
            </a:r>
            <a:br>
              <a:rPr b="0" i="0" lang="en-US" sz="1200" u="none" cap="none" strike="noStrike">
                <a:solidFill>
                  <a:srgbClr val="404040"/>
                </a:solidFill>
                <a:latin typeface="Times"/>
                <a:ea typeface="Times"/>
                <a:cs typeface="Times"/>
                <a:sym typeface="Times"/>
              </a:rPr>
            </a:br>
            <a:endParaRPr b="0" i="0" sz="1200" u="none" cap="none" strike="noStrike">
              <a:solidFill>
                <a:srgbClr val="000000"/>
              </a:solidFill>
              <a:latin typeface="Times"/>
              <a:ea typeface="Times"/>
              <a:cs typeface="Times"/>
              <a:sym typeface="Times"/>
            </a:endParaRPr>
          </a:p>
          <a:p>
            <a:pPr indent="-251459" lvl="0" marL="342899" marR="0" rtl="0" algn="just">
              <a:lnSpc>
                <a:spcPct val="100000"/>
              </a:lnSpc>
              <a:spcBef>
                <a:spcPts val="1000"/>
              </a:spcBef>
              <a:spcAft>
                <a:spcPts val="0"/>
              </a:spcAft>
              <a:buClr>
                <a:srgbClr val="404040"/>
              </a:buClr>
              <a:buSzPts val="1440"/>
              <a:buFont typeface="Noto Sans Symbols"/>
              <a:buNone/>
            </a:pPr>
            <a:r>
              <a:t/>
            </a:r>
            <a:endParaRPr b="0" i="0" sz="1800" u="none" cap="none" strike="noStrike">
              <a:solidFill>
                <a:srgbClr val="535353"/>
              </a:solidFill>
              <a:latin typeface="Trebuchet MS"/>
              <a:ea typeface="Trebuchet MS"/>
              <a:cs typeface="Trebuchet MS"/>
              <a:sym typeface="Trebuchet MS"/>
            </a:endParaRPr>
          </a:p>
          <a:p>
            <a:pPr indent="0" lvl="0" marL="0" marR="0" rtl="0" algn="just">
              <a:lnSpc>
                <a:spcPct val="100000"/>
              </a:lnSpc>
              <a:spcBef>
                <a:spcPts val="1000"/>
              </a:spcBef>
              <a:spcAft>
                <a:spcPts val="0"/>
              </a:spcAft>
              <a:buClr>
                <a:srgbClr val="404040"/>
              </a:buClr>
              <a:buSzPts val="1800"/>
              <a:buFont typeface="Trebuchet MS"/>
              <a:buNone/>
            </a:pPr>
            <a:r>
              <a:t/>
            </a:r>
            <a:endParaRPr b="0" i="0" sz="1800" u="none" cap="none" strike="noStrike">
              <a:solidFill>
                <a:srgbClr val="535353"/>
              </a:solidFill>
              <a:latin typeface="Trebuchet MS"/>
              <a:ea typeface="Trebuchet MS"/>
              <a:cs typeface="Trebuchet MS"/>
              <a:sym typeface="Trebuchet MS"/>
            </a:endParaRPr>
          </a:p>
          <a:p>
            <a:pPr indent="-457200" lvl="0" marL="457200" marR="0" rtl="0" algn="just">
              <a:lnSpc>
                <a:spcPct val="185000"/>
              </a:lnSpc>
              <a:spcBef>
                <a:spcPts val="1200"/>
              </a:spcBef>
              <a:spcAft>
                <a:spcPts val="0"/>
              </a:spcAft>
              <a:buClr>
                <a:srgbClr val="000000"/>
              </a:buClr>
              <a:buSzPts val="2000"/>
              <a:buFont typeface="Times New Roman"/>
              <a:buNone/>
            </a:pPr>
            <a:r>
              <a:t/>
            </a:r>
            <a:endParaRPr b="0" i="0" sz="2000" u="none" cap="none" strike="noStrike">
              <a:solidFill>
                <a:srgbClr val="535353"/>
              </a:solidFill>
              <a:latin typeface="Trebuchet MS"/>
              <a:ea typeface="Trebuchet MS"/>
              <a:cs typeface="Trebuchet MS"/>
              <a:sym typeface="Trebuchet MS"/>
            </a:endParaRPr>
          </a:p>
          <a:p>
            <a:pPr indent="-457200" lvl="0" marL="457200" marR="0" rtl="0" algn="just">
              <a:lnSpc>
                <a:spcPct val="266666"/>
              </a:lnSpc>
              <a:spcBef>
                <a:spcPts val="1200"/>
              </a:spcBef>
              <a:spcAft>
                <a:spcPts val="0"/>
              </a:spcAft>
              <a:buClr>
                <a:srgbClr val="535353"/>
              </a:buClr>
              <a:buSzPts val="1200"/>
              <a:buFont typeface="Times"/>
              <a:buNone/>
            </a:pPr>
            <a:br>
              <a:rPr b="0" i="0" lang="en-US" sz="1200" u="none" cap="none" strike="noStrike">
                <a:solidFill>
                  <a:srgbClr val="535353"/>
                </a:solidFill>
                <a:latin typeface="Times"/>
                <a:ea typeface="Times"/>
                <a:cs typeface="Times"/>
                <a:sym typeface="Times"/>
              </a:rPr>
            </a:br>
            <a:endParaRPr b="0" i="0" sz="1200" u="none" cap="none" strike="noStrike">
              <a:solidFill>
                <a:srgbClr val="535353"/>
              </a:solidFill>
              <a:latin typeface="Times"/>
              <a:ea typeface="Times"/>
              <a:cs typeface="Times"/>
              <a:sym typeface="Times"/>
            </a:endParaRPr>
          </a:p>
          <a:p>
            <a:pPr indent="-457200" lvl="0" marL="457200" marR="0" rtl="0" algn="just">
              <a:lnSpc>
                <a:spcPct val="308333"/>
              </a:lnSpc>
              <a:spcBef>
                <a:spcPts val="1200"/>
              </a:spcBef>
              <a:spcAft>
                <a:spcPts val="0"/>
              </a:spcAft>
              <a:buClr>
                <a:srgbClr val="000000"/>
              </a:buClr>
              <a:buSzPts val="1200"/>
              <a:buFont typeface="Times New Roman"/>
              <a:buNone/>
            </a:pPr>
            <a:r>
              <a:t/>
            </a:r>
            <a:endParaRPr b="0" i="0" sz="1200" u="none" cap="none" strike="noStrike">
              <a:solidFill>
                <a:srgbClr val="535353"/>
              </a:solidFill>
              <a:latin typeface="Times"/>
              <a:ea typeface="Times"/>
              <a:cs typeface="Times"/>
              <a:sym typeface="Times"/>
            </a:endParaRPr>
          </a:p>
          <a:p>
            <a:pPr indent="-457200" lvl="0" marL="457200" marR="0" rtl="0" algn="just">
              <a:lnSpc>
                <a:spcPct val="308333"/>
              </a:lnSpc>
              <a:spcBef>
                <a:spcPts val="1200"/>
              </a:spcBef>
              <a:spcAft>
                <a:spcPts val="0"/>
              </a:spcAft>
              <a:buClr>
                <a:srgbClr val="000000"/>
              </a:buClr>
              <a:buSzPts val="1200"/>
              <a:buFont typeface="Times New Roman"/>
              <a:buNone/>
            </a:pPr>
            <a:r>
              <a:t/>
            </a:r>
            <a:endParaRPr b="0" i="0" sz="1200" u="none" cap="none" strike="noStrike">
              <a:solidFill>
                <a:srgbClr val="535353"/>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