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743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4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1122363"/>
            <a:ext cx="2057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3602038"/>
            <a:ext cx="2057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F878-660D-4931-9FE0-A416D386B766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FB07-6A60-4E16-9863-59DF30F11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09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F878-660D-4931-9FE0-A416D386B766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FB07-6A60-4E16-9863-59DF30F11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74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5" y="365125"/>
            <a:ext cx="591502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0" y="365125"/>
            <a:ext cx="1740217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F878-660D-4931-9FE0-A416D386B766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FB07-6A60-4E16-9863-59DF30F11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34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F878-660D-4931-9FE0-A416D386B766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FB07-6A60-4E16-9863-59DF30F11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7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3" y="1709739"/>
            <a:ext cx="236601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3" y="4589464"/>
            <a:ext cx="236601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F878-660D-4931-9FE0-A416D386B766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FB07-6A60-4E16-9863-59DF30F11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40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1825625"/>
            <a:ext cx="11658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1825625"/>
            <a:ext cx="11658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F878-660D-4931-9FE0-A416D386B766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FB07-6A60-4E16-9863-59DF30F11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82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365126"/>
            <a:ext cx="236601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4" y="1681163"/>
            <a:ext cx="1160502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4" y="2505075"/>
            <a:ext cx="1160502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0" y="1681163"/>
            <a:ext cx="1166217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0" y="2505075"/>
            <a:ext cx="11662173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F878-660D-4931-9FE0-A416D386B766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FB07-6A60-4E16-9863-59DF30F11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04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F878-660D-4931-9FE0-A416D386B766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FB07-6A60-4E16-9863-59DF30F11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49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F878-660D-4931-9FE0-A416D386B766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FB07-6A60-4E16-9863-59DF30F11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45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4" y="457200"/>
            <a:ext cx="884753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987426"/>
            <a:ext cx="138874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4" y="2057400"/>
            <a:ext cx="884753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F878-660D-4931-9FE0-A416D386B766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FB07-6A60-4E16-9863-59DF30F11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06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4" y="457200"/>
            <a:ext cx="884753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987426"/>
            <a:ext cx="138874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4" y="2057400"/>
            <a:ext cx="884753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F878-660D-4931-9FE0-A416D386B766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FB07-6A60-4E16-9863-59DF30F11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7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365126"/>
            <a:ext cx="236601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1825625"/>
            <a:ext cx="236601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6356351"/>
            <a:ext cx="6172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2F878-660D-4931-9FE0-A416D386B766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6356351"/>
            <a:ext cx="9258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6356351"/>
            <a:ext cx="6172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2FB07-6A60-4E16-9863-59DF30F11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28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84C9546-5040-4871-A183-BDDFF7632EE4}"/>
              </a:ext>
            </a:extLst>
          </p:cNvPr>
          <p:cNvSpPr/>
          <p:nvPr/>
        </p:nvSpPr>
        <p:spPr>
          <a:xfrm>
            <a:off x="4719351" y="1294734"/>
            <a:ext cx="1636647" cy="9110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get_grid.py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9509A4C-D854-46FB-8873-6975F7BDAC29}"/>
              </a:ext>
            </a:extLst>
          </p:cNvPr>
          <p:cNvSpPr/>
          <p:nvPr/>
        </p:nvSpPr>
        <p:spPr>
          <a:xfrm>
            <a:off x="733128" y="2734786"/>
            <a:ext cx="2994991" cy="10601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triangulation.py</a:t>
            </a:r>
          </a:p>
          <a:p>
            <a:pPr algn="ctr"/>
            <a:r>
              <a:rPr lang="en-US" dirty="0"/>
              <a:t>Gaussian smoothing. Remove zero pixels, then run triangulation.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438ADF2-7345-489A-A084-A8E3203A4A2A}"/>
              </a:ext>
            </a:extLst>
          </p:cNvPr>
          <p:cNvSpPr/>
          <p:nvPr/>
        </p:nvSpPr>
        <p:spPr>
          <a:xfrm>
            <a:off x="7065715" y="2609750"/>
            <a:ext cx="2908854" cy="13158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discrete_morse.py</a:t>
            </a:r>
          </a:p>
          <a:p>
            <a:pPr algn="ctr"/>
            <a:r>
              <a:rPr lang="en-US" dirty="0"/>
              <a:t>Discrete </a:t>
            </a:r>
            <a:r>
              <a:rPr lang="en-US" dirty="0" err="1"/>
              <a:t>morse</a:t>
            </a:r>
            <a:r>
              <a:rPr lang="en-US" dirty="0"/>
              <a:t>. Remove feature with persistence smaller than given threshold.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9AEFDDE-C8C7-4791-99CE-7E768EF1BFFE}"/>
              </a:ext>
            </a:extLst>
          </p:cNvPr>
          <p:cNvSpPr/>
          <p:nvPr/>
        </p:nvSpPr>
        <p:spPr>
          <a:xfrm>
            <a:off x="12598728" y="1209419"/>
            <a:ext cx="3765755" cy="10601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./</a:t>
            </a:r>
            <a:r>
              <a:rPr lang="en-US" b="1" dirty="0" err="1"/>
              <a:t>simplify_by_intensity</a:t>
            </a:r>
            <a:endParaRPr lang="en-US" b="1" dirty="0"/>
          </a:p>
          <a:p>
            <a:pPr algn="ctr"/>
            <a:r>
              <a:rPr lang="en-US" dirty="0"/>
              <a:t>Simple filter. Remove branches with avg intensity smaller than threshold.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7082501-BCAB-4EE3-A38A-2C03F9986A62}"/>
              </a:ext>
            </a:extLst>
          </p:cNvPr>
          <p:cNvSpPr/>
          <p:nvPr/>
        </p:nvSpPr>
        <p:spPr>
          <a:xfrm>
            <a:off x="20352496" y="2555399"/>
            <a:ext cx="2120349" cy="10601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graph2image.py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48DBD99-00B8-417F-8ABA-C2AD044098D6}"/>
              </a:ext>
            </a:extLst>
          </p:cNvPr>
          <p:cNvSpPr/>
          <p:nvPr/>
        </p:nvSpPr>
        <p:spPr>
          <a:xfrm>
            <a:off x="20352496" y="1209473"/>
            <a:ext cx="2120349" cy="10601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graph2geojson.py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4EDE40-1F65-4E2D-88D2-D2B97C96DA97}"/>
              </a:ext>
            </a:extLst>
          </p:cNvPr>
          <p:cNvSpPr/>
          <p:nvPr/>
        </p:nvSpPr>
        <p:spPr>
          <a:xfrm>
            <a:off x="7459967" y="4346848"/>
            <a:ext cx="2120349" cy="5963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$persistence threshold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524F30-6F99-460B-B7EF-50CB2BEFBFB6}"/>
              </a:ext>
            </a:extLst>
          </p:cNvPr>
          <p:cNvSpPr/>
          <p:nvPr/>
        </p:nvSpPr>
        <p:spPr>
          <a:xfrm>
            <a:off x="10209587" y="683805"/>
            <a:ext cx="2166736" cy="5963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$</a:t>
            </a:r>
            <a:r>
              <a:rPr lang="en-US" b="1" dirty="0" err="1"/>
              <a:t>intensity_threshold</a:t>
            </a:r>
            <a:endParaRPr lang="en-US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5A7E49-346F-4B43-BE83-DBE7FF66E9F7}"/>
              </a:ext>
            </a:extLst>
          </p:cNvPr>
          <p:cNvSpPr/>
          <p:nvPr/>
        </p:nvSpPr>
        <p:spPr>
          <a:xfrm>
            <a:off x="1170450" y="1564746"/>
            <a:ext cx="2120349" cy="37106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$input image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1A19A18-369F-409A-9B4D-EF3CF5F22BAF}"/>
              </a:ext>
            </a:extLst>
          </p:cNvPr>
          <p:cNvCxnSpPr>
            <a:cxnSpLocks/>
            <a:stCxn id="17" idx="3"/>
            <a:endCxn id="5" idx="1"/>
          </p:cNvCxnSpPr>
          <p:nvPr/>
        </p:nvCxnSpPr>
        <p:spPr>
          <a:xfrm>
            <a:off x="3290799" y="1750277"/>
            <a:ext cx="142855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1520708-B1FE-4896-8E46-4AF816120E15}"/>
              </a:ext>
            </a:extLst>
          </p:cNvPr>
          <p:cNvCxnSpPr>
            <a:cxnSpLocks/>
            <a:stCxn id="5" idx="3"/>
            <a:endCxn id="25" idx="1"/>
          </p:cNvCxnSpPr>
          <p:nvPr/>
        </p:nvCxnSpPr>
        <p:spPr>
          <a:xfrm flipV="1">
            <a:off x="6355998" y="1739508"/>
            <a:ext cx="1384824" cy="107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0690B08-38B2-42AD-851D-A43281070945}"/>
              </a:ext>
            </a:extLst>
          </p:cNvPr>
          <p:cNvSpPr/>
          <p:nvPr/>
        </p:nvSpPr>
        <p:spPr>
          <a:xfrm>
            <a:off x="7740822" y="1444669"/>
            <a:ext cx="2716699" cy="5896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grid.txt</a:t>
            </a:r>
          </a:p>
          <a:p>
            <a:pPr algn="ctr"/>
            <a:r>
              <a:rPr lang="en-US" dirty="0"/>
              <a:t>(Non-zero pixels)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211C106-5101-4894-BF83-C31761E8455D}"/>
              </a:ext>
            </a:extLst>
          </p:cNvPr>
          <p:cNvSpPr/>
          <p:nvPr/>
        </p:nvSpPr>
        <p:spPr>
          <a:xfrm>
            <a:off x="4153933" y="2488255"/>
            <a:ext cx="2417753" cy="15532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vert_list.txt edge_list.txt tri_list.txt</a:t>
            </a:r>
          </a:p>
          <a:p>
            <a:pPr algn="ctr"/>
            <a:r>
              <a:rPr lang="en-US" dirty="0"/>
              <a:t>Triangulation files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72F7F3C-DBED-4A79-A138-EA2F680233E3}"/>
              </a:ext>
            </a:extLst>
          </p:cNvPr>
          <p:cNvCxnSpPr>
            <a:cxnSpLocks/>
            <a:stCxn id="6" idx="3"/>
            <a:endCxn id="38" idx="1"/>
          </p:cNvCxnSpPr>
          <p:nvPr/>
        </p:nvCxnSpPr>
        <p:spPr>
          <a:xfrm>
            <a:off x="3728119" y="3264873"/>
            <a:ext cx="4258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ECBC28A0-C6E0-4EC4-A79D-94A9F41E772D}"/>
              </a:ext>
            </a:extLst>
          </p:cNvPr>
          <p:cNvSpPr/>
          <p:nvPr/>
        </p:nvSpPr>
        <p:spPr>
          <a:xfrm>
            <a:off x="1174357" y="4459493"/>
            <a:ext cx="2120349" cy="37106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$Gaussian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82889719-E0ED-4E69-BA09-E8C2DC782B34}"/>
              </a:ext>
            </a:extLst>
          </p:cNvPr>
          <p:cNvCxnSpPr>
            <a:cxnSpLocks/>
            <a:stCxn id="38" idx="3"/>
            <a:endCxn id="7" idx="1"/>
          </p:cNvCxnSpPr>
          <p:nvPr/>
        </p:nvCxnSpPr>
        <p:spPr>
          <a:xfrm>
            <a:off x="6571686" y="3264874"/>
            <a:ext cx="494029" cy="2796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222734FD-E564-4DBE-9C59-A275404B4FAC}"/>
              </a:ext>
            </a:extLst>
          </p:cNvPr>
          <p:cNvSpPr/>
          <p:nvPr/>
        </p:nvSpPr>
        <p:spPr>
          <a:xfrm>
            <a:off x="10374264" y="2695588"/>
            <a:ext cx="1689621" cy="11385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vert.txt    edge.txt</a:t>
            </a:r>
          </a:p>
          <a:p>
            <a:pPr algn="ctr"/>
            <a:r>
              <a:rPr lang="en-US" dirty="0"/>
              <a:t>Graph gen by DM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75DD397-9035-4708-BC0F-ED10DC3DC7B0}"/>
              </a:ext>
            </a:extLst>
          </p:cNvPr>
          <p:cNvCxnSpPr>
            <a:cxnSpLocks/>
            <a:stCxn id="7" idx="3"/>
            <a:endCxn id="67" idx="1"/>
          </p:cNvCxnSpPr>
          <p:nvPr/>
        </p:nvCxnSpPr>
        <p:spPr>
          <a:xfrm flipV="1">
            <a:off x="9974569" y="3264873"/>
            <a:ext cx="399695" cy="27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95BB7B30-C48F-4F04-80FF-706E3A8548DD}"/>
              </a:ext>
            </a:extLst>
          </p:cNvPr>
          <p:cNvCxnSpPr>
            <a:cxnSpLocks/>
            <a:stCxn id="16" idx="3"/>
            <a:endCxn id="8" idx="0"/>
          </p:cNvCxnSpPr>
          <p:nvPr/>
        </p:nvCxnSpPr>
        <p:spPr>
          <a:xfrm>
            <a:off x="12376323" y="981980"/>
            <a:ext cx="2105283" cy="227439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ED5A9B20-B74F-4C56-84A8-F89297D26A65}"/>
              </a:ext>
            </a:extLst>
          </p:cNvPr>
          <p:cNvCxnSpPr>
            <a:cxnSpLocks/>
            <a:stCxn id="67" idx="3"/>
            <a:endCxn id="8" idx="1"/>
          </p:cNvCxnSpPr>
          <p:nvPr/>
        </p:nvCxnSpPr>
        <p:spPr>
          <a:xfrm flipV="1">
            <a:off x="12063885" y="1739506"/>
            <a:ext cx="534843" cy="1525367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E2851169-4BBA-43DA-8A20-DC9DE78C2F39}"/>
              </a:ext>
            </a:extLst>
          </p:cNvPr>
          <p:cNvSpPr/>
          <p:nvPr/>
        </p:nvSpPr>
        <p:spPr>
          <a:xfrm>
            <a:off x="16827291" y="723060"/>
            <a:ext cx="2908504" cy="203300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new_vert.txt     new_edge.txt</a:t>
            </a:r>
          </a:p>
          <a:p>
            <a:pPr algn="ctr"/>
            <a:r>
              <a:rPr lang="en-US" dirty="0"/>
              <a:t>New graph after removing weak branches.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2B67C0D-7EC8-4232-8617-B936CDD01AB8}"/>
              </a:ext>
            </a:extLst>
          </p:cNvPr>
          <p:cNvCxnSpPr>
            <a:cxnSpLocks/>
            <a:stCxn id="8" idx="3"/>
            <a:endCxn id="92" idx="1"/>
          </p:cNvCxnSpPr>
          <p:nvPr/>
        </p:nvCxnSpPr>
        <p:spPr>
          <a:xfrm>
            <a:off x="16364483" y="1739506"/>
            <a:ext cx="462808" cy="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2EE1AA3F-CA89-42C6-8F20-42F010404FDC}"/>
              </a:ext>
            </a:extLst>
          </p:cNvPr>
          <p:cNvCxnSpPr>
            <a:cxnSpLocks/>
            <a:stCxn id="92" idx="3"/>
            <a:endCxn id="9" idx="1"/>
          </p:cNvCxnSpPr>
          <p:nvPr/>
        </p:nvCxnSpPr>
        <p:spPr>
          <a:xfrm>
            <a:off x="19735795" y="1739562"/>
            <a:ext cx="616701" cy="1345924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1345A914-C8CE-4CE4-B66C-3388CC1B30A1}"/>
              </a:ext>
            </a:extLst>
          </p:cNvPr>
          <p:cNvCxnSpPr>
            <a:cxnSpLocks/>
            <a:stCxn id="92" idx="3"/>
            <a:endCxn id="10" idx="1"/>
          </p:cNvCxnSpPr>
          <p:nvPr/>
        </p:nvCxnSpPr>
        <p:spPr>
          <a:xfrm flipV="1">
            <a:off x="19735795" y="1739560"/>
            <a:ext cx="616701" cy="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7A54A398-7C0B-4577-A2E1-6341580758AB}"/>
              </a:ext>
            </a:extLst>
          </p:cNvPr>
          <p:cNvSpPr/>
          <p:nvPr/>
        </p:nvSpPr>
        <p:spPr>
          <a:xfrm>
            <a:off x="23036899" y="1444667"/>
            <a:ext cx="3641030" cy="5896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geojson.txt</a:t>
            </a:r>
          </a:p>
          <a:p>
            <a:pPr algn="ctr"/>
            <a:r>
              <a:rPr lang="en-US" dirty="0" err="1"/>
              <a:t>Geojson</a:t>
            </a:r>
            <a:r>
              <a:rPr lang="en-US" dirty="0"/>
              <a:t> file.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25E81E7C-8F64-46E7-861E-196B0E4596B2}"/>
              </a:ext>
            </a:extLst>
          </p:cNvPr>
          <p:cNvSpPr/>
          <p:nvPr/>
        </p:nvSpPr>
        <p:spPr>
          <a:xfrm>
            <a:off x="23036899" y="2790647"/>
            <a:ext cx="3641030" cy="5896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output_image.png</a:t>
            </a:r>
          </a:p>
          <a:p>
            <a:pPr algn="ctr"/>
            <a:r>
              <a:rPr lang="en-US" dirty="0"/>
              <a:t>Visualization of output graph.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4D39B0C6-8001-48F7-BCEB-4227C03AE962}"/>
              </a:ext>
            </a:extLst>
          </p:cNvPr>
          <p:cNvCxnSpPr>
            <a:cxnSpLocks/>
            <a:stCxn id="10" idx="3"/>
            <a:endCxn id="122" idx="1"/>
          </p:cNvCxnSpPr>
          <p:nvPr/>
        </p:nvCxnSpPr>
        <p:spPr>
          <a:xfrm flipV="1">
            <a:off x="22472845" y="1739506"/>
            <a:ext cx="564054" cy="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162F3ABD-9B8C-46FD-8D61-1E6ED654443E}"/>
              </a:ext>
            </a:extLst>
          </p:cNvPr>
          <p:cNvCxnSpPr>
            <a:cxnSpLocks/>
            <a:stCxn id="9" idx="3"/>
            <a:endCxn id="123" idx="1"/>
          </p:cNvCxnSpPr>
          <p:nvPr/>
        </p:nvCxnSpPr>
        <p:spPr>
          <a:xfrm>
            <a:off x="22472845" y="3085486"/>
            <a:ext cx="56405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234E4D5C-C9AA-4E4E-96F6-B9D72842FA86}"/>
              </a:ext>
            </a:extLst>
          </p:cNvPr>
          <p:cNvCxnSpPr>
            <a:cxnSpLocks/>
            <a:stCxn id="25" idx="3"/>
            <a:endCxn id="8" idx="1"/>
          </p:cNvCxnSpPr>
          <p:nvPr/>
        </p:nvCxnSpPr>
        <p:spPr>
          <a:xfrm flipV="1">
            <a:off x="10457521" y="1739506"/>
            <a:ext cx="2141207" cy="2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D639B966-DA75-4E22-BC2C-F43EACCCAA19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2230624" y="1935807"/>
            <a:ext cx="1" cy="798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E3CD575-580F-4F8A-B4A7-CD9685C59A2F}"/>
              </a:ext>
            </a:extLst>
          </p:cNvPr>
          <p:cNvCxnSpPr>
            <a:cxnSpLocks/>
            <a:stCxn id="53" idx="0"/>
            <a:endCxn id="6" idx="2"/>
          </p:cNvCxnSpPr>
          <p:nvPr/>
        </p:nvCxnSpPr>
        <p:spPr>
          <a:xfrm flipH="1" flipV="1">
            <a:off x="2230624" y="3794960"/>
            <a:ext cx="3908" cy="664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2210DC9-EAA8-4806-80A9-FD7F32BCFD1A}"/>
              </a:ext>
            </a:extLst>
          </p:cNvPr>
          <p:cNvCxnSpPr>
            <a:cxnSpLocks/>
            <a:stCxn id="13" idx="0"/>
            <a:endCxn id="7" idx="2"/>
          </p:cNvCxnSpPr>
          <p:nvPr/>
        </p:nvCxnSpPr>
        <p:spPr>
          <a:xfrm flipV="1">
            <a:off x="8520142" y="3925590"/>
            <a:ext cx="0" cy="42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030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139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Dingkang Wang</dc:creator>
  <cp:lastModifiedBy>Dingkang Wang</cp:lastModifiedBy>
  <cp:revision>9</cp:revision>
  <dcterms:created xsi:type="dcterms:W3CDTF">2019-03-25T19:23:15Z</dcterms:created>
  <dcterms:modified xsi:type="dcterms:W3CDTF">2019-03-28T18:21:07Z</dcterms:modified>
</cp:coreProperties>
</file>