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93a8584e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93a8584e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93a8584e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93a8584e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37feb14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37feb1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37feb14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37feb14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37feb14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37feb14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37feb14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37feb14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3200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3Bandits</a:t>
            </a:r>
            <a:br>
              <a:rPr lang="en"/>
            </a:b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346175" y="1809500"/>
            <a:ext cx="8656500" cy="20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Problem Statement 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	 Stock Market Price Prediction for the next 10 days using Machine Learning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Problem Statement No:</a:t>
            </a:r>
            <a:r>
              <a:rPr lang="en"/>
              <a:t> PS05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Team Name :		</a:t>
            </a:r>
            <a:r>
              <a:rPr lang="en"/>
              <a:t> 3Bandits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Team Leader Name :</a:t>
            </a:r>
            <a:r>
              <a:rPr lang="en"/>
              <a:t> 	 Mitraj Kher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Team Members :	</a:t>
            </a:r>
            <a:r>
              <a:rPr lang="en"/>
              <a:t>Kumar Vaibhav, Anusree Mondal Rakhi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College Name:		 </a:t>
            </a:r>
            <a:r>
              <a:rPr lang="en"/>
              <a:t>SRM Institute of Science and Technology, Kattankulathur - Chennai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935200" y="1947975"/>
            <a:ext cx="3799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Data Importing and Visualization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collected from Yahoo Finance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Imported to the workspace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Exploration done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Visualizing the different relationships </a:t>
            </a:r>
            <a:endParaRPr sz="1600"/>
          </a:p>
        </p:txBody>
      </p:sp>
      <p:sp>
        <p:nvSpPr>
          <p:cNvPr id="285" name="Google Shape;285;p1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Data Preprocessing and Scaling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scaled b/w 0 to 1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Windowing technique (Window Size  = 30)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Used for making small subsets of main dataset.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151400" y="1748125"/>
            <a:ext cx="3600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Test - Train Split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splitted into test &amp; train to start with model building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Set the size of test - train dataset (Test:10% , Train:90% )</a:t>
            </a:r>
            <a:r>
              <a:rPr lang="en" sz="1600"/>
              <a:t> </a:t>
            </a:r>
            <a:endParaRPr sz="1600"/>
          </a:p>
        </p:txBody>
      </p:sp>
      <p:sp>
        <p:nvSpPr>
          <p:cNvPr id="292" name="Google Shape;292;p15"/>
          <p:cNvSpPr txBox="1"/>
          <p:nvPr>
            <p:ph idx="2" type="body"/>
          </p:nvPr>
        </p:nvSpPr>
        <p:spPr>
          <a:xfrm>
            <a:off x="4903800" y="17296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Model Creation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Using LSTM network for modelling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Structure of Model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Trained the Model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Predicted the price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232700" y="1951300"/>
            <a:ext cx="6678600" cy="26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some extent we can predict the Demand and Supply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growth of the company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Earnings of the company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to buy and sell share (Customer’s POV)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Scheduling Product launches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Scheduling announcements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by mentor: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the trained data with multiple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LSTM over RNN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raw data instead of data from Kaggle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Team’s Inputs: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</a:t>
            </a:r>
            <a:r>
              <a:rPr lang="en"/>
              <a:t> LSTM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Raw dataset was used from Yahoo Finance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3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124525" y="1990050"/>
            <a:ext cx="3609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Team’s Journey: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Hackathon - well approached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Roller </a:t>
            </a:r>
            <a:r>
              <a:rPr lang="en"/>
              <a:t>Coaster</a:t>
            </a:r>
            <a:r>
              <a:rPr lang="en"/>
              <a:t> Ride - full of ups and downs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Learnt many new skills and approaches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Tested lot of Patience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362275"/>
            <a:ext cx="7415100" cy="3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Hurdles Faced: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Data and Target variable selection (Closing price or all)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GitHub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Model selection (RNN or LSTM)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LSTM required 3D input but we had 2D - how to convert it and what value should be given as input in the Model so that predictions can be done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Implementing LSTM using Keras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Model training time increased due to less facilities available (Trivial Hurdle)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2573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proposed hack can be continued forward by adding Sentiment Analysis and web </a:t>
            </a:r>
            <a:r>
              <a:rPr lang="en"/>
              <a:t>scraping</a:t>
            </a:r>
            <a:r>
              <a:rPr lang="en"/>
              <a:t> to make it more accurate and reliable.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 time data can be used.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accurate prediction can be made if we divide the day into 3 parts, for eg. Morning, Afternoon and Evening. By doing this we can minimize the error because the error in prediction </a:t>
            </a:r>
            <a:r>
              <a:rPr lang="en"/>
              <a:t>doesn't</a:t>
            </a:r>
            <a:r>
              <a:rPr lang="en"/>
              <a:t> gets carry forwarded.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330725"/>
            <a:ext cx="75411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Hackathon taught us: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PATIENCE (This is what is required everywhere, patience is directly </a:t>
            </a:r>
            <a:r>
              <a:rPr lang="en"/>
              <a:t>proportional</a:t>
            </a:r>
            <a:r>
              <a:rPr lang="en"/>
              <a:t> to efficiency and the output.)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(None of us knew how to use GitHub properly)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stay for long time with the same problem.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ways of looking at problem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Enhanced team working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list would go on because learning never stops. Even while we are presenting this we are learning new skills.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