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clrMru>
    <a:srgbClr val="7B31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50000" autoAdjust="0"/>
  </p:normalViewPr>
  <p:slideViewPr>
    <p:cSldViewPr>
      <p:cViewPr>
        <p:scale>
          <a:sx n="114" d="100"/>
          <a:sy n="114" d="100"/>
        </p:scale>
        <p:origin x="1560" y="-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 snapToGrid="0" snapToObjects="1">
      <p:cViewPr>
        <p:scale>
          <a:sx n="100" d="100"/>
          <a:sy n="100" d="100"/>
        </p:scale>
        <p:origin x="-2776" y="88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B7A3F7-9739-43CE-9723-BACE734F40DE}" type="datetimeFigureOut">
              <a:rPr lang="en-US" smtClean="0"/>
              <a:t>6/21/17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36104-E39F-4AD2-87B2-9E446934B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41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36104-E39F-4AD2-87B2-9E446934BF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89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29107" y="2568939"/>
            <a:ext cx="471988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 dirty="0" smtClean="0"/>
              <a:t>Author</a:t>
            </a:r>
            <a:endParaRPr lang="en-US" altLang="en-US" dirty="0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14478" y="368932"/>
            <a:ext cx="7367518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407324" cy="2398143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0" y="2510287"/>
            <a:ext cx="407324" cy="434771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738" y="6594600"/>
            <a:ext cx="5834738" cy="2218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>
              <a:lnSpc>
                <a:spcPts val="1300"/>
              </a:lnSpc>
              <a:spcAft>
                <a:spcPct val="0"/>
              </a:spcAft>
              <a:tabLst>
                <a:tab pos="3600450" algn="l"/>
              </a:tabLst>
              <a:defRPr sz="7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482" y="6540145"/>
            <a:ext cx="670505" cy="243820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 bwMode="auto">
          <a:xfrm>
            <a:off x="694944" y="2441153"/>
            <a:ext cx="808104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075" y="236538"/>
            <a:ext cx="7162800" cy="10144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60400" y="1295400"/>
            <a:ext cx="7697788" cy="525462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13754D-F1E9-4413-ADAD-7013380F6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165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ternate_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824245" y="4025438"/>
            <a:ext cx="7946694" cy="13716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443293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74246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188055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501864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815673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129482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407324" cy="2398143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0" y="2510287"/>
            <a:ext cx="407324" cy="434771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0520" y="106913"/>
            <a:ext cx="8030418" cy="184666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200" i="1" dirty="0" smtClean="0">
                <a:solidFill>
                  <a:schemeClr val="tx2"/>
                </a:solidFill>
                <a:ea typeface="Verdana" pitchFamily="34" charset="0"/>
                <a:cs typeface="Verdana" pitchFamily="34" charset="0"/>
              </a:rPr>
              <a:t>Optional</a:t>
            </a:r>
            <a:r>
              <a:rPr lang="en-US" sz="1200" i="1" baseline="0" dirty="0" smtClean="0">
                <a:solidFill>
                  <a:schemeClr val="tx2"/>
                </a:solidFill>
                <a:ea typeface="Verdana" pitchFamily="34" charset="0"/>
                <a:cs typeface="Verdana" pitchFamily="34" charset="0"/>
              </a:rPr>
              <a:t>: </a:t>
            </a:r>
            <a:r>
              <a:rPr lang="en-US" sz="1200" i="0" baseline="0" dirty="0" smtClean="0">
                <a:solidFill>
                  <a:schemeClr val="tx2"/>
                </a:solidFill>
                <a:ea typeface="Verdana" pitchFamily="34" charset="0"/>
                <a:cs typeface="Verdana" pitchFamily="34" charset="0"/>
              </a:rPr>
              <a:t>FFRDC </a:t>
            </a:r>
            <a:r>
              <a:rPr lang="en-US" sz="1200" i="0" dirty="0" smtClean="0">
                <a:solidFill>
                  <a:schemeClr val="tx2"/>
                </a:solidFill>
                <a:ea typeface="Verdana" pitchFamily="34" charset="0"/>
                <a:cs typeface="Verdana" pitchFamily="34" charset="0"/>
              </a:rPr>
              <a:t>name here</a:t>
            </a:r>
            <a:endParaRPr lang="en-US" sz="1200" i="0" dirty="0">
              <a:solidFill>
                <a:schemeClr val="tx2"/>
              </a:solidFill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2045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 smtClean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ea typeface="Verdana" pitchFamily="34" charset="0"/>
                <a:cs typeface="Verdana" pitchFamily="34" charset="0"/>
              </a:rPr>
              <a:t>Image</a:t>
            </a:r>
            <a:endParaRPr lang="en-US" sz="1400" dirty="0" smtClean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 smtClean="0">
                <a:ea typeface="Verdana" pitchFamily="34" charset="0"/>
                <a:cs typeface="Verdana" pitchFamily="34" charset="0"/>
              </a:rPr>
              <a:t>Here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372959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 smtClean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ea typeface="Verdana" pitchFamily="34" charset="0"/>
                <a:cs typeface="Verdana" pitchFamily="34" charset="0"/>
              </a:rPr>
              <a:t>Image</a:t>
            </a:r>
            <a:endParaRPr lang="en-US" sz="1400" dirty="0" smtClean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 smtClean="0">
                <a:ea typeface="Verdana" pitchFamily="34" charset="0"/>
                <a:cs typeface="Verdana" pitchFamily="34" charset="0"/>
              </a:rPr>
              <a:t>Here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83873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 smtClean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ea typeface="Verdana" pitchFamily="34" charset="0"/>
                <a:cs typeface="Verdana" pitchFamily="34" charset="0"/>
              </a:rPr>
              <a:t>Image</a:t>
            </a:r>
            <a:endParaRPr lang="en-US" sz="1400" dirty="0" smtClean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 smtClean="0">
                <a:ea typeface="Verdana" pitchFamily="34" charset="0"/>
                <a:cs typeface="Verdana" pitchFamily="34" charset="0"/>
              </a:rPr>
              <a:t>Here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94787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 smtClean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ea typeface="Verdana" pitchFamily="34" charset="0"/>
                <a:cs typeface="Verdana" pitchFamily="34" charset="0"/>
              </a:rPr>
              <a:t>Image</a:t>
            </a:r>
            <a:endParaRPr lang="en-US" sz="1400" dirty="0" smtClean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 smtClean="0">
                <a:ea typeface="Verdana" pitchFamily="34" charset="0"/>
                <a:cs typeface="Verdana" pitchFamily="34" charset="0"/>
              </a:rPr>
              <a:t>Here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05701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 smtClean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ea typeface="Verdana" pitchFamily="34" charset="0"/>
                <a:cs typeface="Verdana" pitchFamily="34" charset="0"/>
              </a:rPr>
              <a:t>Image</a:t>
            </a:r>
            <a:endParaRPr lang="en-US" sz="1400" dirty="0" smtClean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 smtClean="0">
                <a:ea typeface="Verdana" pitchFamily="34" charset="0"/>
                <a:cs typeface="Verdana" pitchFamily="34" charset="0"/>
              </a:rPr>
              <a:t>Here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16615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 smtClean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ea typeface="Verdana" pitchFamily="34" charset="0"/>
                <a:cs typeface="Verdana" pitchFamily="34" charset="0"/>
              </a:rPr>
              <a:t>Image</a:t>
            </a:r>
            <a:endParaRPr lang="en-US" sz="1400" dirty="0" smtClean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 smtClean="0">
                <a:ea typeface="Verdana" pitchFamily="34" charset="0"/>
                <a:cs typeface="Verdana" pitchFamily="34" charset="0"/>
              </a:rPr>
              <a:t>Here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738" y="6594600"/>
            <a:ext cx="5834738" cy="2218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>
              <a:lnSpc>
                <a:spcPts val="1300"/>
              </a:lnSpc>
              <a:spcAft>
                <a:spcPct val="0"/>
              </a:spcAft>
              <a:tabLst>
                <a:tab pos="3600450" algn="l"/>
              </a:tabLst>
              <a:defRPr sz="7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482" y="6540145"/>
            <a:ext cx="670505" cy="243820"/>
          </a:xfrm>
          <a:prstGeom prst="rect">
            <a:avLst/>
          </a:prstGeom>
        </p:spPr>
      </p:pic>
      <p:sp>
        <p:nvSpPr>
          <p:cNvPr id="34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29107" y="2568939"/>
            <a:ext cx="471988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 dirty="0" smtClean="0"/>
              <a:t>Author</a:t>
            </a:r>
            <a:endParaRPr lang="en-US" altLang="en-US" dirty="0"/>
          </a:p>
        </p:txBody>
      </p:sp>
      <p:sp>
        <p:nvSpPr>
          <p:cNvPr id="40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14478" y="368932"/>
            <a:ext cx="7367518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Title here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 bwMode="auto">
          <a:xfrm>
            <a:off x="694944" y="2441153"/>
            <a:ext cx="808104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14947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29106" y="1447800"/>
            <a:ext cx="8123009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sz="20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  <a:lvl2pPr>
              <a:spcAft>
                <a:spcPts val="600"/>
              </a:spcAft>
              <a:defRPr sz="20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2pPr>
            <a:lvl3pPr>
              <a:spcAft>
                <a:spcPts val="600"/>
              </a:spcAft>
              <a:defRPr sz="18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1217" y="76200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fld id="{5713754D-F1E9-4413-ADAD-7013380F664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738" y="6594600"/>
            <a:ext cx="5834738" cy="2218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>
              <a:lnSpc>
                <a:spcPts val="1300"/>
              </a:lnSpc>
              <a:spcAft>
                <a:spcPct val="0"/>
              </a:spcAft>
              <a:tabLst>
                <a:tab pos="3600450" algn="l"/>
              </a:tabLst>
              <a:defRPr sz="7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944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 txBox="1">
            <a:spLocks noChangeArrowheads="1"/>
          </p:cNvSpPr>
          <p:nvPr/>
        </p:nvSpPr>
        <p:spPr>
          <a:xfrm>
            <a:off x="615696" y="1066800"/>
            <a:ext cx="8221066" cy="1981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ts val="44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effectLst/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sz="3600" dirty="0" smtClean="0">
                <a:solidFill>
                  <a:schemeClr val="tx2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rPr>
              <a:t>Section</a:t>
            </a:r>
            <a:r>
              <a:rPr lang="en-US" sz="3600" baseline="0" dirty="0" smtClean="0">
                <a:solidFill>
                  <a:schemeClr val="tx2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rPr>
              <a:t> header here</a:t>
            </a:r>
            <a:endParaRPr lang="en-US" sz="3600" dirty="0">
              <a:solidFill>
                <a:schemeClr val="tx2"/>
              </a:solidFill>
              <a:latin typeface="Helvetica LT Std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Rectangle 9"/>
          <p:cNvSpPr txBox="1">
            <a:spLocks noChangeArrowheads="1"/>
          </p:cNvSpPr>
          <p:nvPr/>
        </p:nvSpPr>
        <p:spPr>
          <a:xfrm>
            <a:off x="615698" y="3445934"/>
            <a:ext cx="7246620" cy="14223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ts val="44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effectLst/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sz="2400" spc="300" dirty="0" smtClean="0">
                <a:solidFill>
                  <a:schemeClr val="tx2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rPr>
              <a:t>Subtitle</a:t>
            </a:r>
            <a:r>
              <a:rPr lang="en-US" sz="2400" spc="300" dirty="0" smtClean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rPr>
              <a:t> here</a:t>
            </a:r>
            <a:endParaRPr lang="en-US" sz="2400" spc="300" dirty="0">
              <a:solidFill>
                <a:schemeClr val="tx2"/>
              </a:solidFill>
              <a:latin typeface="Helvetica LT Std" pitchFamily="34" charset="0"/>
              <a:cs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0" y="0"/>
            <a:ext cx="407324" cy="3124200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0" y="3352800"/>
            <a:ext cx="407324" cy="35052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36917" y="76200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fld id="{5713754D-F1E9-4413-ADAD-7013380F6646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738" y="6594600"/>
            <a:ext cx="5834738" cy="2218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>
              <a:lnSpc>
                <a:spcPts val="1300"/>
              </a:lnSpc>
              <a:spcAft>
                <a:spcPct val="0"/>
              </a:spcAft>
              <a:tabLst>
                <a:tab pos="3600450" algn="l"/>
              </a:tabLst>
              <a:defRPr sz="7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endParaRPr lang="en-US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944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482" y="6540145"/>
            <a:ext cx="670505" cy="243820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 bwMode="auto">
          <a:xfrm>
            <a:off x="694944" y="3276600"/>
            <a:ext cx="808104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95634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98596"/>
            <a:ext cx="4038600" cy="4525963"/>
          </a:xfrm>
        </p:spPr>
        <p:txBody>
          <a:bodyPr>
            <a:normAutofit/>
          </a:bodyPr>
          <a:lstStyle>
            <a:lvl1pPr>
              <a:defRPr sz="20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498596"/>
            <a:ext cx="4038600" cy="4525963"/>
          </a:xfrm>
        </p:spPr>
        <p:txBody>
          <a:bodyPr>
            <a:normAutofit/>
          </a:bodyPr>
          <a:lstStyle>
            <a:lvl1pPr>
              <a:defRPr sz="20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36917" y="76200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fld id="{5713754D-F1E9-4413-ADAD-7013380F664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738" y="6594600"/>
            <a:ext cx="5834738" cy="2218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>
              <a:lnSpc>
                <a:spcPts val="1300"/>
              </a:lnSpc>
              <a:spcAft>
                <a:spcPct val="0"/>
              </a:spcAft>
              <a:tabLst>
                <a:tab pos="3600450" algn="l"/>
              </a:tabLst>
              <a:defRPr sz="7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944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85365"/>
            <a:ext cx="4040188" cy="487362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48927"/>
            <a:ext cx="4040188" cy="3951288"/>
          </a:xfrm>
        </p:spPr>
        <p:txBody>
          <a:bodyPr>
            <a:normAutofit/>
          </a:bodyPr>
          <a:lstStyle>
            <a:lvl1pPr>
              <a:defRPr sz="1600">
                <a:latin typeface="+mn-lt"/>
              </a:defRPr>
            </a:lvl1pPr>
            <a:lvl2pPr>
              <a:defRPr sz="16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7425" y="2048927"/>
            <a:ext cx="4041775" cy="3951288"/>
          </a:xfrm>
        </p:spPr>
        <p:txBody>
          <a:bodyPr>
            <a:normAutofit/>
          </a:bodyPr>
          <a:lstStyle>
            <a:lvl1pPr>
              <a:defRPr sz="1600">
                <a:latin typeface="+mn-lt"/>
              </a:defRPr>
            </a:lvl1pPr>
            <a:lvl2pPr>
              <a:defRPr sz="16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4800600" y="1485365"/>
            <a:ext cx="4040188" cy="487362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336917" y="76200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fld id="{5713754D-F1E9-4413-ADAD-7013380F664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738" y="6594600"/>
            <a:ext cx="5834738" cy="2218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>
              <a:lnSpc>
                <a:spcPts val="1300"/>
              </a:lnSpc>
              <a:spcAft>
                <a:spcPct val="0"/>
              </a:spcAft>
              <a:tabLst>
                <a:tab pos="3600450" algn="l"/>
              </a:tabLst>
              <a:defRPr sz="7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944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944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36917" y="76200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fld id="{5713754D-F1E9-4413-ADAD-7013380F664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738" y="6594600"/>
            <a:ext cx="5834738" cy="2218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>
              <a:lnSpc>
                <a:spcPts val="1300"/>
              </a:lnSpc>
              <a:spcAft>
                <a:spcPct val="0"/>
              </a:spcAft>
              <a:tabLst>
                <a:tab pos="3600450" algn="l"/>
              </a:tabLst>
              <a:defRPr sz="7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36917" y="76200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fld id="{5713754D-F1E9-4413-ADAD-7013380F664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738" y="6594600"/>
            <a:ext cx="5834738" cy="2218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>
              <a:lnSpc>
                <a:spcPts val="1300"/>
              </a:lnSpc>
              <a:spcAft>
                <a:spcPct val="0"/>
              </a:spcAft>
              <a:tabLst>
                <a:tab pos="3600450" algn="l"/>
              </a:tabLst>
              <a:defRPr sz="7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0" y="0"/>
            <a:ext cx="407324" cy="1288473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0" y="1446415"/>
            <a:ext cx="407324" cy="541158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36917" y="76200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fld id="{5713754D-F1E9-4413-ADAD-7013380F664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738" y="6594600"/>
            <a:ext cx="5834738" cy="2218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>
              <a:lnSpc>
                <a:spcPts val="1300"/>
              </a:lnSpc>
              <a:spcAft>
                <a:spcPct val="0"/>
              </a:spcAft>
              <a:tabLst>
                <a:tab pos="3600450" algn="l"/>
              </a:tabLst>
              <a:defRPr sz="7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482" y="6540145"/>
            <a:ext cx="670505" cy="2438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5216" y="274638"/>
            <a:ext cx="81669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901" y="1447800"/>
            <a:ext cx="8174214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738" y="6594600"/>
            <a:ext cx="5834738" cy="2218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>
              <a:lnSpc>
                <a:spcPts val="1300"/>
              </a:lnSpc>
              <a:spcAft>
                <a:spcPct val="0"/>
              </a:spcAft>
              <a:tabLst>
                <a:tab pos="3600450" algn="l"/>
              </a:tabLst>
              <a:defRPr sz="7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0" y="1"/>
            <a:ext cx="407324" cy="1219200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0" y="1371601"/>
            <a:ext cx="407324" cy="5486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7681" y="76200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fld id="{5713754D-F1E9-4413-ADAD-7013380F664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482" y="6540145"/>
            <a:ext cx="670505" cy="24382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 bwMode="auto">
          <a:xfrm>
            <a:off x="694944" y="1295400"/>
            <a:ext cx="808104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lang="en-US" sz="2800" b="1" kern="1200">
          <a:solidFill>
            <a:schemeClr val="tx2"/>
          </a:solidFill>
          <a:latin typeface="Helvetica LT Std" pitchFamily="34" charset="0"/>
          <a:ea typeface="Verdana" pitchFamily="34" charset="0"/>
          <a:cs typeface="Verdana" pitchFamily="34" charset="0"/>
        </a:defRPr>
      </a:lvl1pPr>
    </p:titleStyle>
    <p:bodyStyle>
      <a:lvl1pPr marL="231775" indent="-231775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SzPct val="120000"/>
        <a:buFont typeface="Wingdings" pitchFamily="2" charset="2"/>
        <a:buChar char="§"/>
        <a:defRPr sz="2000" b="1" kern="1200">
          <a:solidFill>
            <a:schemeClr val="tx1"/>
          </a:solidFill>
          <a:latin typeface="Helvetica LT Std" pitchFamily="34" charset="0"/>
          <a:ea typeface="+mn-ea"/>
          <a:cs typeface="Calibri" pitchFamily="34" charset="0"/>
        </a:defRPr>
      </a:lvl1pPr>
      <a:lvl2pPr marL="515938" indent="-2286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Helvetica LT Std" pitchFamily="34" charset="0"/>
          <a:ea typeface="+mn-ea"/>
          <a:cs typeface="Calibri" pitchFamily="34" charset="0"/>
        </a:defRPr>
      </a:lvl2pPr>
      <a:lvl3pPr marL="747713" indent="-231775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SzPct val="110000"/>
        <a:buFont typeface="Wingdings" pitchFamily="2" charset="2"/>
        <a:buChar char="§"/>
        <a:defRPr sz="1800" kern="1200">
          <a:solidFill>
            <a:schemeClr val="tx1"/>
          </a:solidFill>
          <a:latin typeface="Helvetica LT Std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86200"/>
            <a:ext cx="8610600" cy="1828800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This is to certify that</a:t>
            </a:r>
          </a:p>
          <a:p>
            <a:pPr algn="ctr"/>
            <a:r>
              <a:rPr lang="en-US" dirty="0" smtClean="0"/>
              <a:t>&lt;student name&gt;</a:t>
            </a:r>
          </a:p>
          <a:p>
            <a:pPr algn="ctr"/>
            <a:r>
              <a:rPr lang="en-US" dirty="0" smtClean="0"/>
              <a:t>successfully competed as a member of Team &lt;team&gt;, achieving &lt;points&gt; points and finishing &lt;rank&gt; out of 227 teams.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1066800" y="152400"/>
            <a:ext cx="7367518" cy="19812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Cyber </a:t>
            </a:r>
            <a:r>
              <a:rPr lang="en-US" smtClean="0"/>
              <a:t>Challenge 2016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A Science, Technology, Engineering and Mathematics Capture the Flag Competition</a:t>
            </a:r>
            <a:r>
              <a:rPr lang="en-US" sz="2000" smtClean="0"/>
              <a:t/>
            </a:r>
            <a:br>
              <a:rPr lang="en-US" sz="2000" smtClean="0"/>
            </a:br>
            <a:r>
              <a:rPr lang="en-US" sz="2000" smtClean="0"/>
              <a:t>16-17 September 2016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137"/>
          <a:stretch/>
        </p:blipFill>
        <p:spPr bwMode="auto">
          <a:xfrm>
            <a:off x="685800" y="2514600"/>
            <a:ext cx="8345072" cy="1309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457200" y="6172200"/>
            <a:ext cx="8610600" cy="1828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Wingdings" pitchFamily="2" charset="2"/>
              <a:buNone/>
              <a:defRPr sz="2000" b="1" kern="1200" spc="0" baseline="0">
                <a:solidFill>
                  <a:schemeClr val="tx2"/>
                </a:solidFill>
                <a:latin typeface="Helvetica LT Std" pitchFamily="34" charset="0"/>
                <a:ea typeface="+mn-ea"/>
                <a:cs typeface="Calibri" pitchFamily="34" charset="0"/>
              </a:defRPr>
            </a:lvl1pPr>
            <a:lvl2pPr marL="515938" indent="-2286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 LT Std" pitchFamily="34" charset="0"/>
                <a:ea typeface="+mn-ea"/>
                <a:cs typeface="Calibri" pitchFamily="34" charset="0"/>
              </a:defRPr>
            </a:lvl2pPr>
            <a:lvl3pPr marL="747713" indent="-231775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Helvetica LT Std" pitchFamily="34" charset="0"/>
                <a:ea typeface="+mn-ea"/>
                <a:cs typeface="Calibr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sz="1600" dirty="0" smtClean="0"/>
              <a:t>Robert Cherinka, Ph.D.</a:t>
            </a:r>
          </a:p>
          <a:p>
            <a:pPr algn="ctr">
              <a:spcAft>
                <a:spcPts val="0"/>
              </a:spcAft>
            </a:pPr>
            <a:r>
              <a:rPr lang="en-US" sz="1600" dirty="0" smtClean="0"/>
              <a:t>MITRE CTF Project Leader </a:t>
            </a:r>
            <a:endParaRPr lang="en-US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24" y="6416749"/>
            <a:ext cx="1290656" cy="305455"/>
          </a:xfrm>
          <a:prstGeom prst="rect">
            <a:avLst/>
          </a:prstGeom>
        </p:spPr>
      </p:pic>
      <p:pic>
        <p:nvPicPr>
          <p:cNvPr id="10" name="Picture 2" descr="image26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6357683"/>
            <a:ext cx="877040" cy="40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6438341"/>
            <a:ext cx="1645539" cy="32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99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TRE">
  <a:themeElements>
    <a:clrScheme name="MITRE Corporate Colors">
      <a:dk1>
        <a:sysClr val="windowText" lastClr="000000"/>
      </a:dk1>
      <a:lt1>
        <a:sysClr val="window" lastClr="FFFFFF"/>
      </a:lt1>
      <a:dk2>
        <a:srgbClr val="005F9E"/>
      </a:dk2>
      <a:lt2>
        <a:srgbClr val="EEECE1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00FF"/>
      </a:hlink>
      <a:folHlink>
        <a:srgbClr val="800080"/>
      </a:folHlink>
    </a:clrScheme>
    <a:fontScheme name="MITRE Corporate Fonts">
      <a:majorFont>
        <a:latin typeface="Helvetica LT Std"/>
        <a:ea typeface=""/>
        <a:cs typeface=""/>
      </a:majorFont>
      <a:minorFont>
        <a:latin typeface="Helvetica LT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Aft>
            <a:spcPts val="600"/>
          </a:spcAft>
          <a:defRPr sz="1600"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MITRE</Template>
  <TotalTime>1364</TotalTime>
  <Words>47</Words>
  <Application>Microsoft Macintosh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</vt:lpstr>
      <vt:lpstr>Helvetica LT Std</vt:lpstr>
      <vt:lpstr>Times New Roman</vt:lpstr>
      <vt:lpstr>Verdana</vt:lpstr>
      <vt:lpstr>Wingdings</vt:lpstr>
      <vt:lpstr>Arial</vt:lpstr>
      <vt:lpstr>MITRE</vt:lpstr>
      <vt:lpstr>Cyber Challenge 2016 A Science, Technology, Engineering and Mathematics Capture the Flag Competition 16-17 September 2016</vt:lpstr>
    </vt:vector>
  </TitlesOfParts>
  <Company>The MITRE Corporation</Company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MITRE Cyber Academy &amp; CTF</dc:title>
  <dc:creator>Ryan E. Freckleton</dc:creator>
  <cp:lastModifiedBy>Tobin, James D.</cp:lastModifiedBy>
  <cp:revision>280</cp:revision>
  <dcterms:created xsi:type="dcterms:W3CDTF">2013-06-21T19:55:59Z</dcterms:created>
  <dcterms:modified xsi:type="dcterms:W3CDTF">2017-06-21T20:11:21Z</dcterms:modified>
</cp:coreProperties>
</file>