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4"/>
    <p:sldMasterId id="2147483765" r:id="rId5"/>
  </p:sldMasterIdLst>
  <p:notesMasterIdLst>
    <p:notesMasterId r:id="rId18"/>
  </p:notesMasterIdLst>
  <p:sldIdLst>
    <p:sldId id="427" r:id="rId6"/>
    <p:sldId id="428" r:id="rId7"/>
    <p:sldId id="438" r:id="rId8"/>
    <p:sldId id="439" r:id="rId9"/>
    <p:sldId id="440" r:id="rId10"/>
    <p:sldId id="441" r:id="rId11"/>
    <p:sldId id="442" r:id="rId12"/>
    <p:sldId id="443" r:id="rId13"/>
    <p:sldId id="444" r:id="rId14"/>
    <p:sldId id="445" r:id="rId15"/>
    <p:sldId id="446" r:id="rId16"/>
    <p:sldId id="44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ning" id="{52E23FBE-ABC1-EA42-8BD0-16BEBD7EF442}">
          <p14:sldIdLst>
            <p14:sldId id="427"/>
          </p14:sldIdLst>
        </p14:section>
        <p14:section name="Readiness Review" id="{34AE025E-8A13-AF41-B865-81B7C339E209}">
          <p14:sldIdLst>
            <p14:sldId id="428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et Harvey" initials="JH" lastIdx="28" clrIdx="0">
    <p:extLst>
      <p:ext uri="{19B8F6BF-5375-455C-9EA6-DF929625EA0E}">
        <p15:presenceInfo xmlns:p15="http://schemas.microsoft.com/office/powerpoint/2012/main" userId="S::JHARVEY@MITRE.ORG::b4608c05-6e59-4bf3-87d1-9c858e88a1e6" providerId="AD"/>
      </p:ext>
    </p:extLst>
  </p:cmAuthor>
  <p:cmAuthor id="2" name="Jeri Taylor" initials="JT" lastIdx="18" clrIdx="1">
    <p:extLst>
      <p:ext uri="{19B8F6BF-5375-455C-9EA6-DF929625EA0E}">
        <p15:presenceInfo xmlns:p15="http://schemas.microsoft.com/office/powerpoint/2012/main" userId="S::JERITAYLOR@MITRE.ORG::3822cdb7-5e08-491b-ba3c-d06f7974d21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EEEF"/>
    <a:srgbClr val="ECECEC"/>
    <a:srgbClr val="0D2541"/>
    <a:srgbClr val="FFFFFF"/>
    <a:srgbClr val="FFFC00"/>
    <a:srgbClr val="0E2641"/>
    <a:srgbClr val="000000"/>
    <a:srgbClr val="335EAC"/>
    <a:srgbClr val="39C5F3"/>
    <a:srgbClr val="4FBA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2117E0-0E39-914D-BB9F-DE03B76DACBC}" v="38" dt="2025-05-31T01:24:03.526"/>
    <p1510:client id="{9FCCF74A-7848-8E4F-A097-48E3DFE3089E}" v="13" dt="2025-05-31T01:43:51.105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38" autoAdjust="0"/>
    <p:restoredTop sz="83699" autoAdjust="0"/>
  </p:normalViewPr>
  <p:slideViewPr>
    <p:cSldViewPr snapToObjects="1" showGuides="1">
      <p:cViewPr>
        <p:scale>
          <a:sx n="86" d="100"/>
          <a:sy n="86" d="100"/>
        </p:scale>
        <p:origin x="2360" y="6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-11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e Lee" userId="6037a06b-6160-471c-87e2-d7eace4d3d24" providerId="ADAL" clId="{9FCCF74A-7848-8E4F-A097-48E3DFE3089E}"/>
    <pc:docChg chg="undo custSel addSld delSld modSld sldOrd delSection modSection">
      <pc:chgData name="Nate Lee" userId="6037a06b-6160-471c-87e2-d7eace4d3d24" providerId="ADAL" clId="{9FCCF74A-7848-8E4F-A097-48E3DFE3089E}" dt="2025-05-31T01:44:38.957" v="790" actId="20577"/>
      <pc:docMkLst>
        <pc:docMk/>
      </pc:docMkLst>
      <pc:sldChg chg="modSp mod">
        <pc:chgData name="Nate Lee" userId="6037a06b-6160-471c-87e2-d7eace4d3d24" providerId="ADAL" clId="{9FCCF74A-7848-8E4F-A097-48E3DFE3089E}" dt="2025-05-31T01:41:09.618" v="583" actId="20577"/>
        <pc:sldMkLst>
          <pc:docMk/>
          <pc:sldMk cId="1387639987" sldId="427"/>
        </pc:sldMkLst>
        <pc:spChg chg="mod">
          <ac:chgData name="Nate Lee" userId="6037a06b-6160-471c-87e2-d7eace4d3d24" providerId="ADAL" clId="{9FCCF74A-7848-8E4F-A097-48E3DFE3089E}" dt="2025-05-31T01:41:09.618" v="583" actId="20577"/>
          <ac:spMkLst>
            <pc:docMk/>
            <pc:sldMk cId="1387639987" sldId="427"/>
            <ac:spMk id="10" creationId="{147ED077-9A02-5EAA-EE1C-DA3BF84BE0BA}"/>
          </ac:spMkLst>
        </pc:spChg>
      </pc:sldChg>
      <pc:sldChg chg="addSp modSp mod">
        <pc:chgData name="Nate Lee" userId="6037a06b-6160-471c-87e2-d7eace4d3d24" providerId="ADAL" clId="{9FCCF74A-7848-8E4F-A097-48E3DFE3089E}" dt="2025-05-31T01:30:51.544" v="61" actId="1076"/>
        <pc:sldMkLst>
          <pc:docMk/>
          <pc:sldMk cId="1560332704" sldId="428"/>
        </pc:sldMkLst>
        <pc:spChg chg="mod">
          <ac:chgData name="Nate Lee" userId="6037a06b-6160-471c-87e2-d7eace4d3d24" providerId="ADAL" clId="{9FCCF74A-7848-8E4F-A097-48E3DFE3089E}" dt="2025-05-31T01:30:03.423" v="54" actId="20577"/>
          <ac:spMkLst>
            <pc:docMk/>
            <pc:sldMk cId="1560332704" sldId="428"/>
            <ac:spMk id="3" creationId="{E51E5C8B-FBE6-863F-7B92-9B367214CA04}"/>
          </ac:spMkLst>
        </pc:spChg>
        <pc:spChg chg="mod">
          <ac:chgData name="Nate Lee" userId="6037a06b-6160-471c-87e2-d7eace4d3d24" providerId="ADAL" clId="{9FCCF74A-7848-8E4F-A097-48E3DFE3089E}" dt="2025-05-31T01:30:29.681" v="57" actId="9"/>
          <ac:spMkLst>
            <pc:docMk/>
            <pc:sldMk cId="1560332704" sldId="428"/>
            <ac:spMk id="4" creationId="{B634C0BE-031D-C745-7CE0-3758848005BA}"/>
          </ac:spMkLst>
        </pc:spChg>
        <pc:spChg chg="add mod">
          <ac:chgData name="Nate Lee" userId="6037a06b-6160-471c-87e2-d7eace4d3d24" providerId="ADAL" clId="{9FCCF74A-7848-8E4F-A097-48E3DFE3089E}" dt="2025-05-31T01:30:51.544" v="61" actId="1076"/>
          <ac:spMkLst>
            <pc:docMk/>
            <pc:sldMk cId="1560332704" sldId="428"/>
            <ac:spMk id="5" creationId="{BF7E5D31-3960-63B3-F060-C6B5F50E20DF}"/>
          </ac:spMkLst>
        </pc:spChg>
      </pc:sldChg>
      <pc:sldChg chg="del">
        <pc:chgData name="Nate Lee" userId="6037a06b-6160-471c-87e2-d7eace4d3d24" providerId="ADAL" clId="{9FCCF74A-7848-8E4F-A097-48E3DFE3089E}" dt="2025-05-31T01:32:52.153" v="172" actId="2696"/>
        <pc:sldMkLst>
          <pc:docMk/>
          <pc:sldMk cId="2795887608" sldId="429"/>
        </pc:sldMkLst>
      </pc:sldChg>
      <pc:sldChg chg="del">
        <pc:chgData name="Nate Lee" userId="6037a06b-6160-471c-87e2-d7eace4d3d24" providerId="ADAL" clId="{9FCCF74A-7848-8E4F-A097-48E3DFE3089E}" dt="2025-05-31T01:32:52.153" v="172" actId="2696"/>
        <pc:sldMkLst>
          <pc:docMk/>
          <pc:sldMk cId="2788427873" sldId="430"/>
        </pc:sldMkLst>
      </pc:sldChg>
      <pc:sldChg chg="del">
        <pc:chgData name="Nate Lee" userId="6037a06b-6160-471c-87e2-d7eace4d3d24" providerId="ADAL" clId="{9FCCF74A-7848-8E4F-A097-48E3DFE3089E}" dt="2025-05-31T01:32:52.153" v="172" actId="2696"/>
        <pc:sldMkLst>
          <pc:docMk/>
          <pc:sldMk cId="277357117" sldId="431"/>
        </pc:sldMkLst>
      </pc:sldChg>
      <pc:sldChg chg="del">
        <pc:chgData name="Nate Lee" userId="6037a06b-6160-471c-87e2-d7eace4d3d24" providerId="ADAL" clId="{9FCCF74A-7848-8E4F-A097-48E3DFE3089E}" dt="2025-05-31T01:32:52.153" v="172" actId="2696"/>
        <pc:sldMkLst>
          <pc:docMk/>
          <pc:sldMk cId="2785498755" sldId="432"/>
        </pc:sldMkLst>
      </pc:sldChg>
      <pc:sldChg chg="del">
        <pc:chgData name="Nate Lee" userId="6037a06b-6160-471c-87e2-d7eace4d3d24" providerId="ADAL" clId="{9FCCF74A-7848-8E4F-A097-48E3DFE3089E}" dt="2025-05-31T01:32:52.153" v="172" actId="2696"/>
        <pc:sldMkLst>
          <pc:docMk/>
          <pc:sldMk cId="316063526" sldId="433"/>
        </pc:sldMkLst>
      </pc:sldChg>
      <pc:sldChg chg="del">
        <pc:chgData name="Nate Lee" userId="6037a06b-6160-471c-87e2-d7eace4d3d24" providerId="ADAL" clId="{9FCCF74A-7848-8E4F-A097-48E3DFE3089E}" dt="2025-05-31T01:32:52.153" v="172" actId="2696"/>
        <pc:sldMkLst>
          <pc:docMk/>
          <pc:sldMk cId="785012384" sldId="434"/>
        </pc:sldMkLst>
      </pc:sldChg>
      <pc:sldChg chg="del">
        <pc:chgData name="Nate Lee" userId="6037a06b-6160-471c-87e2-d7eace4d3d24" providerId="ADAL" clId="{9FCCF74A-7848-8E4F-A097-48E3DFE3089E}" dt="2025-05-31T01:32:52.153" v="172" actId="2696"/>
        <pc:sldMkLst>
          <pc:docMk/>
          <pc:sldMk cId="942711381" sldId="435"/>
        </pc:sldMkLst>
      </pc:sldChg>
      <pc:sldChg chg="del">
        <pc:chgData name="Nate Lee" userId="6037a06b-6160-471c-87e2-d7eace4d3d24" providerId="ADAL" clId="{9FCCF74A-7848-8E4F-A097-48E3DFE3089E}" dt="2025-05-31T01:32:52.153" v="172" actId="2696"/>
        <pc:sldMkLst>
          <pc:docMk/>
          <pc:sldMk cId="2399416948" sldId="436"/>
        </pc:sldMkLst>
      </pc:sldChg>
      <pc:sldChg chg="del">
        <pc:chgData name="Nate Lee" userId="6037a06b-6160-471c-87e2-d7eace4d3d24" providerId="ADAL" clId="{9FCCF74A-7848-8E4F-A097-48E3DFE3089E}" dt="2025-05-31T01:32:52.153" v="172" actId="2696"/>
        <pc:sldMkLst>
          <pc:docMk/>
          <pc:sldMk cId="3157088534" sldId="437"/>
        </pc:sldMkLst>
      </pc:sldChg>
      <pc:sldChg chg="modSp mod ord">
        <pc:chgData name="Nate Lee" userId="6037a06b-6160-471c-87e2-d7eace4d3d24" providerId="ADAL" clId="{9FCCF74A-7848-8E4F-A097-48E3DFE3089E}" dt="2025-05-31T01:42:09.169" v="644" actId="113"/>
        <pc:sldMkLst>
          <pc:docMk/>
          <pc:sldMk cId="41049664" sldId="438"/>
        </pc:sldMkLst>
        <pc:spChg chg="mod">
          <ac:chgData name="Nate Lee" userId="6037a06b-6160-471c-87e2-d7eace4d3d24" providerId="ADAL" clId="{9FCCF74A-7848-8E4F-A097-48E3DFE3089E}" dt="2025-05-31T01:31:16.308" v="77" actId="20577"/>
          <ac:spMkLst>
            <pc:docMk/>
            <pc:sldMk cId="41049664" sldId="438"/>
            <ac:spMk id="3" creationId="{4EA05082-035A-B6EA-181D-44DEE4E87677}"/>
          </ac:spMkLst>
        </pc:spChg>
        <pc:spChg chg="mod">
          <ac:chgData name="Nate Lee" userId="6037a06b-6160-471c-87e2-d7eace4d3d24" providerId="ADAL" clId="{9FCCF74A-7848-8E4F-A097-48E3DFE3089E}" dt="2025-05-31T01:31:36.046" v="104" actId="6549"/>
          <ac:spMkLst>
            <pc:docMk/>
            <pc:sldMk cId="41049664" sldId="438"/>
            <ac:spMk id="4" creationId="{3B8D8D12-D9DF-FF24-131D-083ABC3D3CC4}"/>
          </ac:spMkLst>
        </pc:spChg>
        <pc:spChg chg="mod">
          <ac:chgData name="Nate Lee" userId="6037a06b-6160-471c-87e2-d7eace4d3d24" providerId="ADAL" clId="{9FCCF74A-7848-8E4F-A097-48E3DFE3089E}" dt="2025-05-31T01:42:09.169" v="644" actId="113"/>
          <ac:spMkLst>
            <pc:docMk/>
            <pc:sldMk cId="41049664" sldId="438"/>
            <ac:spMk id="7" creationId="{1C7FD780-BA3B-196D-EAFD-B9AE2C737592}"/>
          </ac:spMkLst>
        </pc:spChg>
      </pc:sldChg>
      <pc:sldChg chg="del">
        <pc:chgData name="Nate Lee" userId="6037a06b-6160-471c-87e2-d7eace4d3d24" providerId="ADAL" clId="{9FCCF74A-7848-8E4F-A097-48E3DFE3089E}" dt="2025-05-31T01:32:52.153" v="172" actId="2696"/>
        <pc:sldMkLst>
          <pc:docMk/>
          <pc:sldMk cId="2412483786" sldId="439"/>
        </pc:sldMkLst>
      </pc:sldChg>
      <pc:sldChg chg="addSp delSp modSp new mod">
        <pc:chgData name="Nate Lee" userId="6037a06b-6160-471c-87e2-d7eace4d3d24" providerId="ADAL" clId="{9FCCF74A-7848-8E4F-A097-48E3DFE3089E}" dt="2025-05-31T01:34:20.446" v="227" actId="1076"/>
        <pc:sldMkLst>
          <pc:docMk/>
          <pc:sldMk cId="3050113419" sldId="439"/>
        </pc:sldMkLst>
        <pc:spChg chg="mod">
          <ac:chgData name="Nate Lee" userId="6037a06b-6160-471c-87e2-d7eace4d3d24" providerId="ADAL" clId="{9FCCF74A-7848-8E4F-A097-48E3DFE3089E}" dt="2025-05-31T01:33:39.699" v="220" actId="20577"/>
          <ac:spMkLst>
            <pc:docMk/>
            <pc:sldMk cId="3050113419" sldId="439"/>
            <ac:spMk id="3" creationId="{DFF2C0A3-8053-C17C-6E4F-6E1147C97C9D}"/>
          </ac:spMkLst>
        </pc:spChg>
        <pc:spChg chg="del">
          <ac:chgData name="Nate Lee" userId="6037a06b-6160-471c-87e2-d7eace4d3d24" providerId="ADAL" clId="{9FCCF74A-7848-8E4F-A097-48E3DFE3089E}" dt="2025-05-31T01:33:44.516" v="221" actId="478"/>
          <ac:spMkLst>
            <pc:docMk/>
            <pc:sldMk cId="3050113419" sldId="439"/>
            <ac:spMk id="4" creationId="{B5943375-0FE8-2479-0EF5-A922A2B00265}"/>
          </ac:spMkLst>
        </pc:spChg>
        <pc:spChg chg="add del mod">
          <ac:chgData name="Nate Lee" userId="6037a06b-6160-471c-87e2-d7eace4d3d24" providerId="ADAL" clId="{9FCCF74A-7848-8E4F-A097-48E3DFE3089E}" dt="2025-05-31T01:33:31.340" v="180" actId="478"/>
          <ac:spMkLst>
            <pc:docMk/>
            <pc:sldMk cId="3050113419" sldId="439"/>
            <ac:spMk id="5" creationId="{6FEDD1B1-E412-AC3A-B399-70D1A54D5716}"/>
          </ac:spMkLst>
        </pc:spChg>
        <pc:spChg chg="add del mod">
          <ac:chgData name="Nate Lee" userId="6037a06b-6160-471c-87e2-d7eace4d3d24" providerId="ADAL" clId="{9FCCF74A-7848-8E4F-A097-48E3DFE3089E}" dt="2025-05-31T01:33:52.265" v="222" actId="478"/>
          <ac:spMkLst>
            <pc:docMk/>
            <pc:sldMk cId="3050113419" sldId="439"/>
            <ac:spMk id="7" creationId="{35A67EC5-70E1-FE93-EECB-CEA88324895B}"/>
          </ac:spMkLst>
        </pc:spChg>
        <pc:spChg chg="add del mod">
          <ac:chgData name="Nate Lee" userId="6037a06b-6160-471c-87e2-d7eace4d3d24" providerId="ADAL" clId="{9FCCF74A-7848-8E4F-A097-48E3DFE3089E}" dt="2025-05-31T01:33:28.287" v="179" actId="478"/>
          <ac:spMkLst>
            <pc:docMk/>
            <pc:sldMk cId="3050113419" sldId="439"/>
            <ac:spMk id="8" creationId="{873849DE-7DE4-10B5-16D6-0C2EFA31EAD4}"/>
          </ac:spMkLst>
        </pc:spChg>
        <pc:spChg chg="add del mod">
          <ac:chgData name="Nate Lee" userId="6037a06b-6160-471c-87e2-d7eace4d3d24" providerId="ADAL" clId="{9FCCF74A-7848-8E4F-A097-48E3DFE3089E}" dt="2025-05-31T01:34:20.446" v="227" actId="1076"/>
          <ac:spMkLst>
            <pc:docMk/>
            <pc:sldMk cId="3050113419" sldId="439"/>
            <ac:spMk id="9" creationId="{A3E61C4B-831C-AF5B-4288-82387F66E0B8}"/>
          </ac:spMkLst>
        </pc:spChg>
        <pc:spChg chg="add del mod">
          <ac:chgData name="Nate Lee" userId="6037a06b-6160-471c-87e2-d7eace4d3d24" providerId="ADAL" clId="{9FCCF74A-7848-8E4F-A097-48E3DFE3089E}" dt="2025-05-31T01:34:20.446" v="227" actId="1076"/>
          <ac:spMkLst>
            <pc:docMk/>
            <pc:sldMk cId="3050113419" sldId="439"/>
            <ac:spMk id="10" creationId="{685BEE90-429F-260A-4787-9592201C131D}"/>
          </ac:spMkLst>
        </pc:spChg>
        <pc:spChg chg="add del mod">
          <ac:chgData name="Nate Lee" userId="6037a06b-6160-471c-87e2-d7eace4d3d24" providerId="ADAL" clId="{9FCCF74A-7848-8E4F-A097-48E3DFE3089E}" dt="2025-05-31T01:34:20.446" v="227" actId="1076"/>
          <ac:spMkLst>
            <pc:docMk/>
            <pc:sldMk cId="3050113419" sldId="439"/>
            <ac:spMk id="11" creationId="{1165746C-254B-DA6C-73D0-A41690C65D41}"/>
          </ac:spMkLst>
        </pc:spChg>
        <pc:spChg chg="add del mod">
          <ac:chgData name="Nate Lee" userId="6037a06b-6160-471c-87e2-d7eace4d3d24" providerId="ADAL" clId="{9FCCF74A-7848-8E4F-A097-48E3DFE3089E}" dt="2025-05-31T01:33:55.757" v="223" actId="478"/>
          <ac:spMkLst>
            <pc:docMk/>
            <pc:sldMk cId="3050113419" sldId="439"/>
            <ac:spMk id="12" creationId="{E9226713-DAA4-D224-5FF5-9480D0D080F4}"/>
          </ac:spMkLst>
        </pc:spChg>
        <pc:spChg chg="add del mod">
          <ac:chgData name="Nate Lee" userId="6037a06b-6160-471c-87e2-d7eace4d3d24" providerId="ADAL" clId="{9FCCF74A-7848-8E4F-A097-48E3DFE3089E}" dt="2025-05-31T01:34:08.584" v="225" actId="1076"/>
          <ac:spMkLst>
            <pc:docMk/>
            <pc:sldMk cId="3050113419" sldId="439"/>
            <ac:spMk id="13" creationId="{155BB8E9-4CA4-9A3F-390F-1C8EAB1094C6}"/>
          </ac:spMkLst>
        </pc:spChg>
        <pc:picChg chg="add del mod">
          <ac:chgData name="Nate Lee" userId="6037a06b-6160-471c-87e2-d7eace4d3d24" providerId="ADAL" clId="{9FCCF74A-7848-8E4F-A097-48E3DFE3089E}" dt="2025-05-31T01:34:13.053" v="226" actId="1076"/>
          <ac:picMkLst>
            <pc:docMk/>
            <pc:sldMk cId="3050113419" sldId="439"/>
            <ac:picMk id="6" creationId="{FD70A284-A4D3-D702-7234-3C2F59C930A4}"/>
          </ac:picMkLst>
        </pc:picChg>
      </pc:sldChg>
      <pc:sldChg chg="modSp new mod">
        <pc:chgData name="Nate Lee" userId="6037a06b-6160-471c-87e2-d7eace4d3d24" providerId="ADAL" clId="{9FCCF74A-7848-8E4F-A097-48E3DFE3089E}" dt="2025-05-31T01:34:47.578" v="275" actId="20577"/>
        <pc:sldMkLst>
          <pc:docMk/>
          <pc:sldMk cId="2083567438" sldId="440"/>
        </pc:sldMkLst>
        <pc:spChg chg="mod">
          <ac:chgData name="Nate Lee" userId="6037a06b-6160-471c-87e2-d7eace4d3d24" providerId="ADAL" clId="{9FCCF74A-7848-8E4F-A097-48E3DFE3089E}" dt="2025-05-31T01:34:38.488" v="267" actId="20577"/>
          <ac:spMkLst>
            <pc:docMk/>
            <pc:sldMk cId="2083567438" sldId="440"/>
            <ac:spMk id="3" creationId="{D40724CA-6603-9053-D0B2-D8F03693AB50}"/>
          </ac:spMkLst>
        </pc:spChg>
        <pc:spChg chg="mod">
          <ac:chgData name="Nate Lee" userId="6037a06b-6160-471c-87e2-d7eace4d3d24" providerId="ADAL" clId="{9FCCF74A-7848-8E4F-A097-48E3DFE3089E}" dt="2025-05-31T01:34:47.578" v="275" actId="20577"/>
          <ac:spMkLst>
            <pc:docMk/>
            <pc:sldMk cId="2083567438" sldId="440"/>
            <ac:spMk id="4" creationId="{C43FDEE4-6D36-481A-B00A-EB3A7FFB9734}"/>
          </ac:spMkLst>
        </pc:spChg>
      </pc:sldChg>
      <pc:sldChg chg="del">
        <pc:chgData name="Nate Lee" userId="6037a06b-6160-471c-87e2-d7eace4d3d24" providerId="ADAL" clId="{9FCCF74A-7848-8E4F-A097-48E3DFE3089E}" dt="2025-05-31T01:32:52.153" v="172" actId="2696"/>
        <pc:sldMkLst>
          <pc:docMk/>
          <pc:sldMk cId="3733327111" sldId="440"/>
        </pc:sldMkLst>
      </pc:sldChg>
      <pc:sldChg chg="addSp delSp modSp new mod">
        <pc:chgData name="Nate Lee" userId="6037a06b-6160-471c-87e2-d7eace4d3d24" providerId="ADAL" clId="{9FCCF74A-7848-8E4F-A097-48E3DFE3089E}" dt="2025-05-31T01:38:17.278" v="357" actId="27636"/>
        <pc:sldMkLst>
          <pc:docMk/>
          <pc:sldMk cId="1396566919" sldId="441"/>
        </pc:sldMkLst>
        <pc:spChg chg="mod">
          <ac:chgData name="Nate Lee" userId="6037a06b-6160-471c-87e2-d7eace4d3d24" providerId="ADAL" clId="{9FCCF74A-7848-8E4F-A097-48E3DFE3089E}" dt="2025-05-31T01:35:04.226" v="302" actId="20577"/>
          <ac:spMkLst>
            <pc:docMk/>
            <pc:sldMk cId="1396566919" sldId="441"/>
            <ac:spMk id="3" creationId="{186902C3-CCFE-72B2-0F52-4E96F8754F68}"/>
          </ac:spMkLst>
        </pc:spChg>
        <pc:spChg chg="del">
          <ac:chgData name="Nate Lee" userId="6037a06b-6160-471c-87e2-d7eace4d3d24" providerId="ADAL" clId="{9FCCF74A-7848-8E4F-A097-48E3DFE3089E}" dt="2025-05-31T01:35:11.975" v="303" actId="478"/>
          <ac:spMkLst>
            <pc:docMk/>
            <pc:sldMk cId="1396566919" sldId="441"/>
            <ac:spMk id="4" creationId="{91F8C30C-B622-A9D7-2AED-7BC51F4FE45C}"/>
          </ac:spMkLst>
        </pc:spChg>
        <pc:spChg chg="add mod">
          <ac:chgData name="Nate Lee" userId="6037a06b-6160-471c-87e2-d7eace4d3d24" providerId="ADAL" clId="{9FCCF74A-7848-8E4F-A097-48E3DFE3089E}" dt="2025-05-31T01:35:29.695" v="308" actId="1076"/>
          <ac:spMkLst>
            <pc:docMk/>
            <pc:sldMk cId="1396566919" sldId="441"/>
            <ac:spMk id="5" creationId="{0E12685A-97C5-3C59-7FE4-BA52C9DDE250}"/>
          </ac:spMkLst>
        </pc:spChg>
        <pc:spChg chg="add mod">
          <ac:chgData name="Nate Lee" userId="6037a06b-6160-471c-87e2-d7eace4d3d24" providerId="ADAL" clId="{9FCCF74A-7848-8E4F-A097-48E3DFE3089E}" dt="2025-05-31T01:36:35.942" v="355" actId="20577"/>
          <ac:spMkLst>
            <pc:docMk/>
            <pc:sldMk cId="1396566919" sldId="441"/>
            <ac:spMk id="6" creationId="{9FE58A40-9770-AFC4-8D87-9F45521A7500}"/>
          </ac:spMkLst>
        </pc:spChg>
        <pc:spChg chg="add mod">
          <ac:chgData name="Nate Lee" userId="6037a06b-6160-471c-87e2-d7eace4d3d24" providerId="ADAL" clId="{9FCCF74A-7848-8E4F-A097-48E3DFE3089E}" dt="2025-05-31T01:38:17.278" v="357" actId="27636"/>
          <ac:spMkLst>
            <pc:docMk/>
            <pc:sldMk cId="1396566919" sldId="441"/>
            <ac:spMk id="7" creationId="{1B5503C3-1A70-A863-49AD-7838929BDA83}"/>
          </ac:spMkLst>
        </pc:spChg>
      </pc:sldChg>
      <pc:sldChg chg="del">
        <pc:chgData name="Nate Lee" userId="6037a06b-6160-471c-87e2-d7eace4d3d24" providerId="ADAL" clId="{9FCCF74A-7848-8E4F-A097-48E3DFE3089E}" dt="2025-05-31T01:32:52.153" v="172" actId="2696"/>
        <pc:sldMkLst>
          <pc:docMk/>
          <pc:sldMk cId="2758318036" sldId="441"/>
        </pc:sldMkLst>
      </pc:sldChg>
      <pc:sldChg chg="modSp new mod">
        <pc:chgData name="Nate Lee" userId="6037a06b-6160-471c-87e2-d7eace4d3d24" providerId="ADAL" clId="{9FCCF74A-7848-8E4F-A097-48E3DFE3089E}" dt="2025-05-31T01:39:52.669" v="542" actId="13926"/>
        <pc:sldMkLst>
          <pc:docMk/>
          <pc:sldMk cId="785552957" sldId="442"/>
        </pc:sldMkLst>
        <pc:spChg chg="mod">
          <ac:chgData name="Nate Lee" userId="6037a06b-6160-471c-87e2-d7eace4d3d24" providerId="ADAL" clId="{9FCCF74A-7848-8E4F-A097-48E3DFE3089E}" dt="2025-05-31T01:39:41.970" v="539" actId="20577"/>
          <ac:spMkLst>
            <pc:docMk/>
            <pc:sldMk cId="785552957" sldId="442"/>
            <ac:spMk id="3" creationId="{D534F5FC-CAA7-95B3-054D-CCC25ABDA63F}"/>
          </ac:spMkLst>
        </pc:spChg>
        <pc:spChg chg="mod">
          <ac:chgData name="Nate Lee" userId="6037a06b-6160-471c-87e2-d7eace4d3d24" providerId="ADAL" clId="{9FCCF74A-7848-8E4F-A097-48E3DFE3089E}" dt="2025-05-31T01:39:52.669" v="542" actId="13926"/>
          <ac:spMkLst>
            <pc:docMk/>
            <pc:sldMk cId="785552957" sldId="442"/>
            <ac:spMk id="4" creationId="{F400CEA9-0042-50D3-E24E-9A73DECCE716}"/>
          </ac:spMkLst>
        </pc:spChg>
      </pc:sldChg>
      <pc:sldChg chg="addSp modSp new mod">
        <pc:chgData name="Nate Lee" userId="6037a06b-6160-471c-87e2-d7eace4d3d24" providerId="ADAL" clId="{9FCCF74A-7848-8E4F-A097-48E3DFE3089E}" dt="2025-05-31T01:40:34.293" v="565" actId="14100"/>
        <pc:sldMkLst>
          <pc:docMk/>
          <pc:sldMk cId="99414585" sldId="443"/>
        </pc:sldMkLst>
        <pc:spChg chg="mod">
          <ac:chgData name="Nate Lee" userId="6037a06b-6160-471c-87e2-d7eace4d3d24" providerId="ADAL" clId="{9FCCF74A-7848-8E4F-A097-48E3DFE3089E}" dt="2025-05-31T01:40:09.915" v="561" actId="20577"/>
          <ac:spMkLst>
            <pc:docMk/>
            <pc:sldMk cId="99414585" sldId="443"/>
            <ac:spMk id="3" creationId="{090C7BA3-EF37-7054-D71E-50CFA9923F57}"/>
          </ac:spMkLst>
        </pc:spChg>
        <pc:spChg chg="mod">
          <ac:chgData name="Nate Lee" userId="6037a06b-6160-471c-87e2-d7eace4d3d24" providerId="ADAL" clId="{9FCCF74A-7848-8E4F-A097-48E3DFE3089E}" dt="2025-05-31T01:40:20.917" v="563"/>
          <ac:spMkLst>
            <pc:docMk/>
            <pc:sldMk cId="99414585" sldId="443"/>
            <ac:spMk id="4" creationId="{D8A1431D-7E21-C9CF-91DE-CD508A4D7CA2}"/>
          </ac:spMkLst>
        </pc:spChg>
        <pc:spChg chg="add mod">
          <ac:chgData name="Nate Lee" userId="6037a06b-6160-471c-87e2-d7eace4d3d24" providerId="ADAL" clId="{9FCCF74A-7848-8E4F-A097-48E3DFE3089E}" dt="2025-05-31T01:40:34.293" v="565" actId="14100"/>
          <ac:spMkLst>
            <pc:docMk/>
            <pc:sldMk cId="99414585" sldId="443"/>
            <ac:spMk id="5" creationId="{72D92298-0F00-2229-BD50-AC433CCA22CF}"/>
          </ac:spMkLst>
        </pc:spChg>
      </pc:sldChg>
      <pc:sldChg chg="modSp new mod">
        <pc:chgData name="Nate Lee" userId="6037a06b-6160-471c-87e2-d7eace4d3d24" providerId="ADAL" clId="{9FCCF74A-7848-8E4F-A097-48E3DFE3089E}" dt="2025-05-31T01:40:53.905" v="576" actId="20577"/>
        <pc:sldMkLst>
          <pc:docMk/>
          <pc:sldMk cId="3677542043" sldId="444"/>
        </pc:sldMkLst>
        <pc:spChg chg="mod">
          <ac:chgData name="Nate Lee" userId="6037a06b-6160-471c-87e2-d7eace4d3d24" providerId="ADAL" clId="{9FCCF74A-7848-8E4F-A097-48E3DFE3089E}" dt="2025-05-31T01:40:41.295" v="573" actId="20577"/>
          <ac:spMkLst>
            <pc:docMk/>
            <pc:sldMk cId="3677542043" sldId="444"/>
            <ac:spMk id="3" creationId="{25CD7DD5-4739-BAD9-2F29-537600B6B296}"/>
          </ac:spMkLst>
        </pc:spChg>
        <pc:spChg chg="mod">
          <ac:chgData name="Nate Lee" userId="6037a06b-6160-471c-87e2-d7eace4d3d24" providerId="ADAL" clId="{9FCCF74A-7848-8E4F-A097-48E3DFE3089E}" dt="2025-05-31T01:40:53.905" v="576" actId="20577"/>
          <ac:spMkLst>
            <pc:docMk/>
            <pc:sldMk cId="3677542043" sldId="444"/>
            <ac:spMk id="4" creationId="{D6A83AC8-BF24-6BDB-5DE4-FDD3E1A024C0}"/>
          </ac:spMkLst>
        </pc:spChg>
      </pc:sldChg>
      <pc:sldChg chg="modSp new mod">
        <pc:chgData name="Nate Lee" userId="6037a06b-6160-471c-87e2-d7eace4d3d24" providerId="ADAL" clId="{9FCCF74A-7848-8E4F-A097-48E3DFE3089E}" dt="2025-05-31T01:42:50.926" v="733" actId="13926"/>
        <pc:sldMkLst>
          <pc:docMk/>
          <pc:sldMk cId="3365143030" sldId="445"/>
        </pc:sldMkLst>
        <pc:spChg chg="mod">
          <ac:chgData name="Nate Lee" userId="6037a06b-6160-471c-87e2-d7eace4d3d24" providerId="ADAL" clId="{9FCCF74A-7848-8E4F-A097-48E3DFE3089E}" dt="2025-05-31T01:42:41.835" v="717" actId="20577"/>
          <ac:spMkLst>
            <pc:docMk/>
            <pc:sldMk cId="3365143030" sldId="445"/>
            <ac:spMk id="3" creationId="{D48D74CA-EB32-5128-456D-A1CCAFE64A15}"/>
          </ac:spMkLst>
        </pc:spChg>
        <pc:spChg chg="mod">
          <ac:chgData name="Nate Lee" userId="6037a06b-6160-471c-87e2-d7eace4d3d24" providerId="ADAL" clId="{9FCCF74A-7848-8E4F-A097-48E3DFE3089E}" dt="2025-05-31T01:42:50.926" v="733" actId="13926"/>
          <ac:spMkLst>
            <pc:docMk/>
            <pc:sldMk cId="3365143030" sldId="445"/>
            <ac:spMk id="4" creationId="{360B9032-64E2-6172-37C1-6538A24FCA6D}"/>
          </ac:spMkLst>
        </pc:spChg>
      </pc:sldChg>
      <pc:sldChg chg="addSp delSp modSp new mod modClrScheme chgLayout">
        <pc:chgData name="Nate Lee" userId="6037a06b-6160-471c-87e2-d7eace4d3d24" providerId="ADAL" clId="{9FCCF74A-7848-8E4F-A097-48E3DFE3089E}" dt="2025-05-31T01:44:22.488" v="763" actId="207"/>
        <pc:sldMkLst>
          <pc:docMk/>
          <pc:sldMk cId="412370841" sldId="446"/>
        </pc:sldMkLst>
        <pc:spChg chg="mod ord">
          <ac:chgData name="Nate Lee" userId="6037a06b-6160-471c-87e2-d7eace4d3d24" providerId="ADAL" clId="{9FCCF74A-7848-8E4F-A097-48E3DFE3089E}" dt="2025-05-31T01:43:22.639" v="735" actId="700"/>
          <ac:spMkLst>
            <pc:docMk/>
            <pc:sldMk cId="412370841" sldId="446"/>
            <ac:spMk id="2" creationId="{1ACE8678-9BAA-F3B1-C685-2E22892B86D7}"/>
          </ac:spMkLst>
        </pc:spChg>
        <pc:spChg chg="del mod ord">
          <ac:chgData name="Nate Lee" userId="6037a06b-6160-471c-87e2-d7eace4d3d24" providerId="ADAL" clId="{9FCCF74A-7848-8E4F-A097-48E3DFE3089E}" dt="2025-05-31T01:43:22.639" v="735" actId="700"/>
          <ac:spMkLst>
            <pc:docMk/>
            <pc:sldMk cId="412370841" sldId="446"/>
            <ac:spMk id="3" creationId="{D6A45334-55BD-75FA-E587-136F7AE6A94A}"/>
          </ac:spMkLst>
        </pc:spChg>
        <pc:spChg chg="del">
          <ac:chgData name="Nate Lee" userId="6037a06b-6160-471c-87e2-d7eace4d3d24" providerId="ADAL" clId="{9FCCF74A-7848-8E4F-A097-48E3DFE3089E}" dt="2025-05-31T01:43:22.639" v="735" actId="700"/>
          <ac:spMkLst>
            <pc:docMk/>
            <pc:sldMk cId="412370841" sldId="446"/>
            <ac:spMk id="4" creationId="{67CE2193-ABBB-F03E-14F2-2F944C89253A}"/>
          </ac:spMkLst>
        </pc:spChg>
        <pc:spChg chg="add mod ord">
          <ac:chgData name="Nate Lee" userId="6037a06b-6160-471c-87e2-d7eace4d3d24" providerId="ADAL" clId="{9FCCF74A-7848-8E4F-A097-48E3DFE3089E}" dt="2025-05-31T01:43:31.117" v="755" actId="14100"/>
          <ac:spMkLst>
            <pc:docMk/>
            <pc:sldMk cId="412370841" sldId="446"/>
            <ac:spMk id="5" creationId="{E184B16E-0C2D-A08C-89DE-F07ACCDF865F}"/>
          </ac:spMkLst>
        </pc:spChg>
        <pc:spChg chg="mod">
          <ac:chgData name="Nate Lee" userId="6037a06b-6160-471c-87e2-d7eace4d3d24" providerId="ADAL" clId="{9FCCF74A-7848-8E4F-A097-48E3DFE3089E}" dt="2025-05-31T01:43:51.105" v="758" actId="27803"/>
          <ac:spMkLst>
            <pc:docMk/>
            <pc:sldMk cId="412370841" sldId="446"/>
            <ac:spMk id="8" creationId="{D43B2113-6F27-387F-9961-C649112B59CD}"/>
          </ac:spMkLst>
        </pc:spChg>
        <pc:spChg chg="mod">
          <ac:chgData name="Nate Lee" userId="6037a06b-6160-471c-87e2-d7eace4d3d24" providerId="ADAL" clId="{9FCCF74A-7848-8E4F-A097-48E3DFE3089E}" dt="2025-05-31T01:43:51.105" v="758" actId="27803"/>
          <ac:spMkLst>
            <pc:docMk/>
            <pc:sldMk cId="412370841" sldId="446"/>
            <ac:spMk id="9" creationId="{51ED9339-C7CE-9477-C795-3070419CC1B6}"/>
          </ac:spMkLst>
        </pc:spChg>
        <pc:spChg chg="mod">
          <ac:chgData name="Nate Lee" userId="6037a06b-6160-471c-87e2-d7eace4d3d24" providerId="ADAL" clId="{9FCCF74A-7848-8E4F-A097-48E3DFE3089E}" dt="2025-05-31T01:43:51.105" v="758" actId="27803"/>
          <ac:spMkLst>
            <pc:docMk/>
            <pc:sldMk cId="412370841" sldId="446"/>
            <ac:spMk id="10" creationId="{27624B58-F221-2E47-C978-E229AED93435}"/>
          </ac:spMkLst>
        </pc:spChg>
        <pc:spChg chg="mod">
          <ac:chgData name="Nate Lee" userId="6037a06b-6160-471c-87e2-d7eace4d3d24" providerId="ADAL" clId="{9FCCF74A-7848-8E4F-A097-48E3DFE3089E}" dt="2025-05-31T01:44:22.488" v="763" actId="207"/>
          <ac:spMkLst>
            <pc:docMk/>
            <pc:sldMk cId="412370841" sldId="446"/>
            <ac:spMk id="12" creationId="{2C8FD57C-6FE7-39A6-E0BE-9547641FEF9B}"/>
          </ac:spMkLst>
        </pc:spChg>
        <pc:spChg chg="mod">
          <ac:chgData name="Nate Lee" userId="6037a06b-6160-471c-87e2-d7eace4d3d24" providerId="ADAL" clId="{9FCCF74A-7848-8E4F-A097-48E3DFE3089E}" dt="2025-05-31T01:44:22.488" v="763" actId="207"/>
          <ac:spMkLst>
            <pc:docMk/>
            <pc:sldMk cId="412370841" sldId="446"/>
            <ac:spMk id="13" creationId="{8B265AEE-9D21-D49C-1BAD-993131E474F4}"/>
          </ac:spMkLst>
        </pc:spChg>
        <pc:spChg chg="mod">
          <ac:chgData name="Nate Lee" userId="6037a06b-6160-471c-87e2-d7eace4d3d24" providerId="ADAL" clId="{9FCCF74A-7848-8E4F-A097-48E3DFE3089E}" dt="2025-05-31T01:44:22.488" v="763" actId="207"/>
          <ac:spMkLst>
            <pc:docMk/>
            <pc:sldMk cId="412370841" sldId="446"/>
            <ac:spMk id="14" creationId="{A6B9622B-77D2-3DAA-BF50-511A8F0CC524}"/>
          </ac:spMkLst>
        </pc:spChg>
        <pc:spChg chg="mod">
          <ac:chgData name="Nate Lee" userId="6037a06b-6160-471c-87e2-d7eace4d3d24" providerId="ADAL" clId="{9FCCF74A-7848-8E4F-A097-48E3DFE3089E}" dt="2025-05-31T01:44:22.488" v="763" actId="207"/>
          <ac:spMkLst>
            <pc:docMk/>
            <pc:sldMk cId="412370841" sldId="446"/>
            <ac:spMk id="15" creationId="{FDB95723-E1AE-2E44-0C70-40C72E9D42B7}"/>
          </ac:spMkLst>
        </pc:spChg>
        <pc:spChg chg="mod">
          <ac:chgData name="Nate Lee" userId="6037a06b-6160-471c-87e2-d7eace4d3d24" providerId="ADAL" clId="{9FCCF74A-7848-8E4F-A097-48E3DFE3089E}" dt="2025-05-31T01:44:22.488" v="763" actId="207"/>
          <ac:spMkLst>
            <pc:docMk/>
            <pc:sldMk cId="412370841" sldId="446"/>
            <ac:spMk id="16" creationId="{2A6E4003-8680-F06C-F826-F0A642D0570E}"/>
          </ac:spMkLst>
        </pc:spChg>
        <pc:spChg chg="mod">
          <ac:chgData name="Nate Lee" userId="6037a06b-6160-471c-87e2-d7eace4d3d24" providerId="ADAL" clId="{9FCCF74A-7848-8E4F-A097-48E3DFE3089E}" dt="2025-05-31T01:44:22.488" v="763" actId="207"/>
          <ac:spMkLst>
            <pc:docMk/>
            <pc:sldMk cId="412370841" sldId="446"/>
            <ac:spMk id="17" creationId="{479C92C5-5C0A-0372-B406-713149C5F0EC}"/>
          </ac:spMkLst>
        </pc:spChg>
        <pc:spChg chg="mod">
          <ac:chgData name="Nate Lee" userId="6037a06b-6160-471c-87e2-d7eace4d3d24" providerId="ADAL" clId="{9FCCF74A-7848-8E4F-A097-48E3DFE3089E}" dt="2025-05-31T01:44:22.488" v="763" actId="207"/>
          <ac:spMkLst>
            <pc:docMk/>
            <pc:sldMk cId="412370841" sldId="446"/>
            <ac:spMk id="18" creationId="{89EC5EB4-E17F-817E-9E27-F7724C5B7BE6}"/>
          </ac:spMkLst>
        </pc:spChg>
        <pc:grpChg chg="add mod">
          <ac:chgData name="Nate Lee" userId="6037a06b-6160-471c-87e2-d7eace4d3d24" providerId="ADAL" clId="{9FCCF74A-7848-8E4F-A097-48E3DFE3089E}" dt="2025-05-31T01:43:41.705" v="757" actId="1076"/>
          <ac:grpSpMkLst>
            <pc:docMk/>
            <pc:sldMk cId="412370841" sldId="446"/>
            <ac:grpSpMk id="6" creationId="{9AE3822E-1D5C-0036-7586-BDDE257E8E19}"/>
          </ac:grpSpMkLst>
        </pc:grpChg>
        <pc:picChg chg="mod">
          <ac:chgData name="Nate Lee" userId="6037a06b-6160-471c-87e2-d7eace4d3d24" providerId="ADAL" clId="{9FCCF74A-7848-8E4F-A097-48E3DFE3089E}" dt="2025-05-31T01:43:35.158" v="756"/>
          <ac:picMkLst>
            <pc:docMk/>
            <pc:sldMk cId="412370841" sldId="446"/>
            <ac:picMk id="7" creationId="{2FF9BDE7-F768-585B-9F09-B878F9CB87B7}"/>
          </ac:picMkLst>
        </pc:picChg>
      </pc:sldChg>
      <pc:sldChg chg="modSp new mod">
        <pc:chgData name="Nate Lee" userId="6037a06b-6160-471c-87e2-d7eace4d3d24" providerId="ADAL" clId="{9FCCF74A-7848-8E4F-A097-48E3DFE3089E}" dt="2025-05-31T01:44:38.957" v="790" actId="20577"/>
        <pc:sldMkLst>
          <pc:docMk/>
          <pc:sldMk cId="664670987" sldId="447"/>
        </pc:sldMkLst>
        <pc:spChg chg="mod">
          <ac:chgData name="Nate Lee" userId="6037a06b-6160-471c-87e2-d7eace4d3d24" providerId="ADAL" clId="{9FCCF74A-7848-8E4F-A097-48E3DFE3089E}" dt="2025-05-31T01:44:38.957" v="790" actId="20577"/>
          <ac:spMkLst>
            <pc:docMk/>
            <pc:sldMk cId="664670987" sldId="447"/>
            <ac:spMk id="3" creationId="{E2FB265A-732A-3FC2-7E3F-99BDD61DEBA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2F41DA98-DD0A-1B4F-A599-A48A0F931A5C}" type="datetimeFigureOut">
              <a:rPr lang="en-US" smtClean="0"/>
              <a:pPr/>
              <a:t>5/30/25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63E89008-A845-3542-9030-80EE4706E75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450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67F9F-3202-B443-A87A-BDA16F4A1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832" y="1303655"/>
            <a:ext cx="9144000" cy="2009720"/>
          </a:xfrm>
        </p:spPr>
        <p:txBody>
          <a:bodyPr anchor="b" anchorCtr="0"/>
          <a:lstStyle>
            <a:lvl1pPr algn="l">
              <a:lnSpc>
                <a:spcPct val="100000"/>
              </a:lnSpc>
              <a:spcBef>
                <a:spcPts val="1000"/>
              </a:spcBef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EFF059-95DD-D442-8A2F-BA0EC6593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0832" y="3446675"/>
            <a:ext cx="9144000" cy="56005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9791879-EF0E-4A4B-8C65-7D96C9E4D68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60832" y="4090988"/>
            <a:ext cx="5547360" cy="457200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800"/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sp>
        <p:nvSpPr>
          <p:cNvPr id="4" name="L-Shape 7">
            <a:extLst>
              <a:ext uri="{FF2B5EF4-FFF2-40B4-BE49-F238E27FC236}">
                <a16:creationId xmlns:a16="http://schemas.microsoft.com/office/drawing/2014/main" id="{627D74A7-CAEB-98F9-F37F-9F1F8B01B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81810" y="304800"/>
            <a:ext cx="1550581" cy="1560820"/>
          </a:xfrm>
          <a:custGeom>
            <a:avLst/>
            <a:gdLst>
              <a:gd name="connsiteX0" fmla="*/ 0 w 1550581"/>
              <a:gd name="connsiteY0" fmla="*/ 0 h 1532133"/>
              <a:gd name="connsiteX1" fmla="*/ 305630 w 1550581"/>
              <a:gd name="connsiteY1" fmla="*/ 0 h 1532133"/>
              <a:gd name="connsiteX2" fmla="*/ 305630 w 1550581"/>
              <a:gd name="connsiteY2" fmla="*/ 1226503 h 1532133"/>
              <a:gd name="connsiteX3" fmla="*/ 1550581 w 1550581"/>
              <a:gd name="connsiteY3" fmla="*/ 1226503 h 1532133"/>
              <a:gd name="connsiteX4" fmla="*/ 1550581 w 1550581"/>
              <a:gd name="connsiteY4" fmla="*/ 1532133 h 1532133"/>
              <a:gd name="connsiteX5" fmla="*/ 0 w 1550581"/>
              <a:gd name="connsiteY5" fmla="*/ 1532133 h 1532133"/>
              <a:gd name="connsiteX6" fmla="*/ 0 w 1550581"/>
              <a:gd name="connsiteY6" fmla="*/ 0 h 1532133"/>
              <a:gd name="connsiteX0" fmla="*/ 0 w 1550581"/>
              <a:gd name="connsiteY0" fmla="*/ 0 h 1532133"/>
              <a:gd name="connsiteX1" fmla="*/ 312115 w 1550581"/>
              <a:gd name="connsiteY1" fmla="*/ 285344 h 1532133"/>
              <a:gd name="connsiteX2" fmla="*/ 305630 w 1550581"/>
              <a:gd name="connsiteY2" fmla="*/ 1226503 h 1532133"/>
              <a:gd name="connsiteX3" fmla="*/ 1550581 w 1550581"/>
              <a:gd name="connsiteY3" fmla="*/ 1226503 h 1532133"/>
              <a:gd name="connsiteX4" fmla="*/ 1550581 w 1550581"/>
              <a:gd name="connsiteY4" fmla="*/ 1532133 h 1532133"/>
              <a:gd name="connsiteX5" fmla="*/ 0 w 1550581"/>
              <a:gd name="connsiteY5" fmla="*/ 1532133 h 1532133"/>
              <a:gd name="connsiteX6" fmla="*/ 0 w 1550581"/>
              <a:gd name="connsiteY6" fmla="*/ 0 h 1532133"/>
              <a:gd name="connsiteX0" fmla="*/ 0 w 1550581"/>
              <a:gd name="connsiteY0" fmla="*/ 0 h 1532133"/>
              <a:gd name="connsiteX1" fmla="*/ 312115 w 1550581"/>
              <a:gd name="connsiteY1" fmla="*/ 285344 h 1532133"/>
              <a:gd name="connsiteX2" fmla="*/ 305630 w 1550581"/>
              <a:gd name="connsiteY2" fmla="*/ 1226503 h 1532133"/>
              <a:gd name="connsiteX3" fmla="*/ 1252266 w 1550581"/>
              <a:gd name="connsiteY3" fmla="*/ 1232988 h 1532133"/>
              <a:gd name="connsiteX4" fmla="*/ 1550581 w 1550581"/>
              <a:gd name="connsiteY4" fmla="*/ 1532133 h 1532133"/>
              <a:gd name="connsiteX5" fmla="*/ 0 w 1550581"/>
              <a:gd name="connsiteY5" fmla="*/ 1532133 h 1532133"/>
              <a:gd name="connsiteX6" fmla="*/ 0 w 1550581"/>
              <a:gd name="connsiteY6" fmla="*/ 0 h 1532133"/>
              <a:gd name="connsiteX0" fmla="*/ 0 w 1550581"/>
              <a:gd name="connsiteY0" fmla="*/ 0 h 1560820"/>
              <a:gd name="connsiteX1" fmla="*/ 312115 w 1550581"/>
              <a:gd name="connsiteY1" fmla="*/ 314031 h 1560820"/>
              <a:gd name="connsiteX2" fmla="*/ 305630 w 1550581"/>
              <a:gd name="connsiteY2" fmla="*/ 1255190 h 1560820"/>
              <a:gd name="connsiteX3" fmla="*/ 1252266 w 1550581"/>
              <a:gd name="connsiteY3" fmla="*/ 1261675 h 1560820"/>
              <a:gd name="connsiteX4" fmla="*/ 1550581 w 1550581"/>
              <a:gd name="connsiteY4" fmla="*/ 1560820 h 1560820"/>
              <a:gd name="connsiteX5" fmla="*/ 0 w 1550581"/>
              <a:gd name="connsiteY5" fmla="*/ 1560820 h 1560820"/>
              <a:gd name="connsiteX6" fmla="*/ 0 w 1550581"/>
              <a:gd name="connsiteY6" fmla="*/ 0 h 1560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0581" h="1560820">
                <a:moveTo>
                  <a:pt x="0" y="0"/>
                </a:moveTo>
                <a:lnTo>
                  <a:pt x="312115" y="314031"/>
                </a:lnTo>
                <a:cubicBezTo>
                  <a:pt x="309953" y="627751"/>
                  <a:pt x="307792" y="941470"/>
                  <a:pt x="305630" y="1255190"/>
                </a:cubicBezTo>
                <a:lnTo>
                  <a:pt x="1252266" y="1261675"/>
                </a:lnTo>
                <a:lnTo>
                  <a:pt x="1550581" y="1560820"/>
                </a:lnTo>
                <a:lnTo>
                  <a:pt x="0" y="1560820"/>
                </a:lnTo>
                <a:lnTo>
                  <a:pt x="0" y="0"/>
                </a:lnTo>
                <a:close/>
              </a:path>
            </a:pathLst>
          </a:custGeom>
          <a:solidFill>
            <a:srgbClr val="D4D3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L-Shape 7">
            <a:extLst>
              <a:ext uri="{FF2B5EF4-FFF2-40B4-BE49-F238E27FC236}">
                <a16:creationId xmlns:a16="http://schemas.microsoft.com/office/drawing/2014/main" id="{0FC42BD0-018E-BF97-9D84-4466B6D49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5077001"/>
            <a:ext cx="1550581" cy="1560820"/>
          </a:xfrm>
          <a:custGeom>
            <a:avLst/>
            <a:gdLst>
              <a:gd name="connsiteX0" fmla="*/ 0 w 1550581"/>
              <a:gd name="connsiteY0" fmla="*/ 0 h 1532133"/>
              <a:gd name="connsiteX1" fmla="*/ 305630 w 1550581"/>
              <a:gd name="connsiteY1" fmla="*/ 0 h 1532133"/>
              <a:gd name="connsiteX2" fmla="*/ 305630 w 1550581"/>
              <a:gd name="connsiteY2" fmla="*/ 1226503 h 1532133"/>
              <a:gd name="connsiteX3" fmla="*/ 1550581 w 1550581"/>
              <a:gd name="connsiteY3" fmla="*/ 1226503 h 1532133"/>
              <a:gd name="connsiteX4" fmla="*/ 1550581 w 1550581"/>
              <a:gd name="connsiteY4" fmla="*/ 1532133 h 1532133"/>
              <a:gd name="connsiteX5" fmla="*/ 0 w 1550581"/>
              <a:gd name="connsiteY5" fmla="*/ 1532133 h 1532133"/>
              <a:gd name="connsiteX6" fmla="*/ 0 w 1550581"/>
              <a:gd name="connsiteY6" fmla="*/ 0 h 1532133"/>
              <a:gd name="connsiteX0" fmla="*/ 0 w 1550581"/>
              <a:gd name="connsiteY0" fmla="*/ 0 h 1532133"/>
              <a:gd name="connsiteX1" fmla="*/ 312115 w 1550581"/>
              <a:gd name="connsiteY1" fmla="*/ 285344 h 1532133"/>
              <a:gd name="connsiteX2" fmla="*/ 305630 w 1550581"/>
              <a:gd name="connsiteY2" fmla="*/ 1226503 h 1532133"/>
              <a:gd name="connsiteX3" fmla="*/ 1550581 w 1550581"/>
              <a:gd name="connsiteY3" fmla="*/ 1226503 h 1532133"/>
              <a:gd name="connsiteX4" fmla="*/ 1550581 w 1550581"/>
              <a:gd name="connsiteY4" fmla="*/ 1532133 h 1532133"/>
              <a:gd name="connsiteX5" fmla="*/ 0 w 1550581"/>
              <a:gd name="connsiteY5" fmla="*/ 1532133 h 1532133"/>
              <a:gd name="connsiteX6" fmla="*/ 0 w 1550581"/>
              <a:gd name="connsiteY6" fmla="*/ 0 h 1532133"/>
              <a:gd name="connsiteX0" fmla="*/ 0 w 1550581"/>
              <a:gd name="connsiteY0" fmla="*/ 0 h 1532133"/>
              <a:gd name="connsiteX1" fmla="*/ 312115 w 1550581"/>
              <a:gd name="connsiteY1" fmla="*/ 285344 h 1532133"/>
              <a:gd name="connsiteX2" fmla="*/ 305630 w 1550581"/>
              <a:gd name="connsiteY2" fmla="*/ 1226503 h 1532133"/>
              <a:gd name="connsiteX3" fmla="*/ 1252266 w 1550581"/>
              <a:gd name="connsiteY3" fmla="*/ 1232988 h 1532133"/>
              <a:gd name="connsiteX4" fmla="*/ 1550581 w 1550581"/>
              <a:gd name="connsiteY4" fmla="*/ 1532133 h 1532133"/>
              <a:gd name="connsiteX5" fmla="*/ 0 w 1550581"/>
              <a:gd name="connsiteY5" fmla="*/ 1532133 h 1532133"/>
              <a:gd name="connsiteX6" fmla="*/ 0 w 1550581"/>
              <a:gd name="connsiteY6" fmla="*/ 0 h 1532133"/>
              <a:gd name="connsiteX0" fmla="*/ 0 w 1550581"/>
              <a:gd name="connsiteY0" fmla="*/ 0 h 1560820"/>
              <a:gd name="connsiteX1" fmla="*/ 312115 w 1550581"/>
              <a:gd name="connsiteY1" fmla="*/ 314031 h 1560820"/>
              <a:gd name="connsiteX2" fmla="*/ 305630 w 1550581"/>
              <a:gd name="connsiteY2" fmla="*/ 1255190 h 1560820"/>
              <a:gd name="connsiteX3" fmla="*/ 1252266 w 1550581"/>
              <a:gd name="connsiteY3" fmla="*/ 1261675 h 1560820"/>
              <a:gd name="connsiteX4" fmla="*/ 1550581 w 1550581"/>
              <a:gd name="connsiteY4" fmla="*/ 1560820 h 1560820"/>
              <a:gd name="connsiteX5" fmla="*/ 0 w 1550581"/>
              <a:gd name="connsiteY5" fmla="*/ 1560820 h 1560820"/>
              <a:gd name="connsiteX6" fmla="*/ 0 w 1550581"/>
              <a:gd name="connsiteY6" fmla="*/ 0 h 1560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0581" h="1560820">
                <a:moveTo>
                  <a:pt x="0" y="0"/>
                </a:moveTo>
                <a:lnTo>
                  <a:pt x="312115" y="314031"/>
                </a:lnTo>
                <a:cubicBezTo>
                  <a:pt x="309953" y="627751"/>
                  <a:pt x="307792" y="941470"/>
                  <a:pt x="305630" y="1255190"/>
                </a:cubicBezTo>
                <a:lnTo>
                  <a:pt x="1252266" y="1261675"/>
                </a:lnTo>
                <a:lnTo>
                  <a:pt x="1550581" y="1560820"/>
                </a:lnTo>
                <a:lnTo>
                  <a:pt x="0" y="1560820"/>
                </a:lnTo>
                <a:lnTo>
                  <a:pt x="0" y="0"/>
                </a:lnTo>
                <a:close/>
              </a:path>
            </a:pathLst>
          </a:custGeom>
          <a:solidFill>
            <a:srgbClr val="D4D3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Footer Placeholder 8">
            <a:extLst>
              <a:ext uri="{FF2B5EF4-FFF2-40B4-BE49-F238E27FC236}">
                <a16:creationId xmlns:a16="http://schemas.microsoft.com/office/drawing/2014/main" id="{D7DC737D-7C24-2150-6676-46150B5B8E53}"/>
              </a:ext>
            </a:extLst>
          </p:cNvPr>
          <p:cNvSpPr txBox="1">
            <a:spLocks/>
          </p:cNvSpPr>
          <p:nvPr userDrawn="1"/>
        </p:nvSpPr>
        <p:spPr>
          <a:xfrm>
            <a:off x="4367937" y="6515816"/>
            <a:ext cx="3520194" cy="235029"/>
          </a:xfrm>
          <a:prstGeom prst="rect">
            <a:avLst/>
          </a:prstGeom>
        </p:spPr>
        <p:txBody>
          <a:bodyPr vert="horz" wrap="none" lIns="0" tIns="55418" rIns="0" bIns="55418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1083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 document is derived from </a:t>
            </a: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MITRE Adaptive Capabilities Testing (ACT)™.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29">
            <a:extLst>
              <a:ext uri="{FF2B5EF4-FFF2-40B4-BE49-F238E27FC236}">
                <a16:creationId xmlns:a16="http://schemas.microsoft.com/office/drawing/2014/main" id="{73533748-DC10-A1DE-AE4D-71DAF73D35C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45592" y="274485"/>
            <a:ext cx="8656320" cy="560059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 sz="2400" b="0">
                <a:solidFill>
                  <a:srgbClr val="FFFC00"/>
                </a:solidFill>
              </a:defRPr>
            </a:lvl1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</a:rPr>
              <a:t>Disclaimer: Use this title slide with gray framing device for print only.</a:t>
            </a:r>
          </a:p>
        </p:txBody>
      </p:sp>
    </p:spTree>
    <p:extLst>
      <p:ext uri="{BB962C8B-B14F-4D97-AF65-F5344CB8AC3E}">
        <p14:creationId xmlns:p14="http://schemas.microsoft.com/office/powerpoint/2010/main" val="1966496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4727B-F77C-0F4F-B8FC-A3CB54F7C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5681" y="6400800"/>
            <a:ext cx="622739" cy="182880"/>
          </a:xfrm>
        </p:spPr>
        <p:txBody>
          <a:bodyPr/>
          <a:lstStyle/>
          <a:p>
            <a:fld id="{BECF63ED-5365-0347-943C-46237B9951C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7BA89-147B-D544-859D-FE28714734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720" y="2926080"/>
            <a:ext cx="10515600" cy="84023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1000"/>
              </a:spcBef>
              <a:defRPr sz="3600"/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F42145F-3199-4047-40BC-2291FC28EA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08588" y="6116538"/>
            <a:ext cx="691799" cy="63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281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8FEB66-D58C-4868-8D7B-9EAE0C9533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CF63ED-5365-0347-943C-46237B9951C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CD42D9A-D75F-5B34-552C-0B72C0EDB0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08588" y="6116538"/>
            <a:ext cx="691799" cy="63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298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Closing Slide Contact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A5583B77-0D77-A34E-8283-81275F3E941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97280" y="2971800"/>
            <a:ext cx="7071360" cy="548640"/>
          </a:xfrm>
          <a:prstGeom prst="rect">
            <a:avLst/>
          </a:prstGeom>
        </p:spPr>
        <p:txBody>
          <a:bodyPr anchor="ctr"/>
          <a:lstStyle>
            <a:lvl1pPr>
              <a:buFontTx/>
              <a:buNone/>
              <a:defRPr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8CF98308-AFBC-E14C-A180-1231217F1E6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97280" y="3593592"/>
            <a:ext cx="7071360" cy="548640"/>
          </a:xfrm>
          <a:prstGeom prst="rect">
            <a:avLst/>
          </a:prstGeom>
        </p:spPr>
        <p:txBody>
          <a:bodyPr anchor="ctr"/>
          <a:lstStyle>
            <a:lvl1pPr>
              <a:buFontTx/>
              <a:buNone/>
              <a:defRPr/>
            </a:lvl1pPr>
          </a:lstStyle>
          <a:p>
            <a:pPr lvl="0"/>
            <a:r>
              <a:rPr lang="en-US" dirty="0" err="1"/>
              <a:t>email@mitre.org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C2210306-A808-2E4A-B31D-FFC4F65B2E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97280" y="4215384"/>
            <a:ext cx="7071360" cy="548640"/>
          </a:xfrm>
          <a:prstGeom prst="rect">
            <a:avLst/>
          </a:prstGeom>
        </p:spPr>
        <p:txBody>
          <a:bodyPr anchor="ctr"/>
          <a:lstStyle>
            <a:lvl1pPr>
              <a:buFontTx/>
              <a:buNone/>
              <a:defRPr/>
            </a:lvl1pPr>
          </a:lstStyle>
          <a:p>
            <a:pPr lvl="0"/>
            <a:r>
              <a:rPr lang="en-US" dirty="0"/>
              <a:t>@</a:t>
            </a:r>
            <a:r>
              <a:rPr lang="en-US" dirty="0" err="1"/>
              <a:t>XHandle</a:t>
            </a:r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D717D3CB-D2D4-6A49-BA33-1E044F03521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97280" y="4837176"/>
            <a:ext cx="7071360" cy="548640"/>
          </a:xfrm>
          <a:prstGeom prst="rect">
            <a:avLst/>
          </a:prstGeom>
        </p:spPr>
        <p:txBody>
          <a:bodyPr anchor="ctr"/>
          <a:lstStyle>
            <a:lvl1pPr>
              <a:buFontTx/>
              <a:buNone/>
              <a:defRPr/>
            </a:lvl1pPr>
          </a:lstStyle>
          <a:p>
            <a:pPr lvl="0"/>
            <a:r>
              <a:rPr lang="en-US" dirty="0" err="1"/>
              <a:t>linkedin.com</a:t>
            </a:r>
            <a:r>
              <a:rPr lang="en-US" dirty="0"/>
              <a:t>/in/</a:t>
            </a:r>
            <a:r>
              <a:rPr lang="en-US" dirty="0" err="1"/>
              <a:t>firstnamelastname</a:t>
            </a:r>
            <a:endParaRPr lang="en-US" dirty="0"/>
          </a:p>
        </p:txBody>
      </p:sp>
      <p:pic>
        <p:nvPicPr>
          <p:cNvPr id="7" name="Picture 6" descr="Linkedin Logo, Icon">
            <a:extLst>
              <a:ext uri="{FF2B5EF4-FFF2-40B4-BE49-F238E27FC236}">
                <a16:creationId xmlns:a16="http://schemas.microsoft.com/office/drawing/2014/main" id="{6AE61F59-87BC-46CF-ACD2-A5D8D71796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928616"/>
            <a:ext cx="537634" cy="457200"/>
          </a:xfrm>
          <a:prstGeom prst="rect">
            <a:avLst/>
          </a:prstGeom>
        </p:spPr>
      </p:pic>
      <p:pic>
        <p:nvPicPr>
          <p:cNvPr id="3" name="Picture 2" descr="A white x on a black background&#10;&#10;Description automatically generated">
            <a:extLst>
              <a:ext uri="{FF2B5EF4-FFF2-40B4-BE49-F238E27FC236}">
                <a16:creationId xmlns:a16="http://schemas.microsoft.com/office/drawing/2014/main" id="{C10F9F48-A253-E688-1A6D-0962EE1DCFA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3400" y="4343400"/>
            <a:ext cx="363246" cy="371116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68C7E8F0-F0B4-F0B7-6748-AFD5EF6FF4F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08588" y="6116538"/>
            <a:ext cx="691799" cy="63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721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6E9DB-266A-DC4C-81FD-63DDDAA34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63ED-5365-0347-943C-46237B9951C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30FE17-69E8-9440-A7AF-AC1659EDF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365760"/>
            <a:ext cx="11338560" cy="5486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164F8F-2BF9-7D49-8924-6537913F66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6720" y="1371600"/>
            <a:ext cx="11338560" cy="4572000"/>
          </a:xfrm>
        </p:spPr>
        <p:txBody>
          <a:bodyPr/>
          <a:lstStyle>
            <a:lvl1pPr marL="228600" indent="-21907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§"/>
              <a:tabLst/>
              <a:defRPr sz="2400" b="0"/>
            </a:lvl1pPr>
            <a:lvl2pPr marL="457200" indent="-228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§"/>
              <a:tabLst/>
              <a:defRPr sz="2000"/>
            </a:lvl2pPr>
            <a:lvl3pPr marL="690563" indent="-228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tabLst/>
              <a:defRPr sz="1800"/>
            </a:lvl3pPr>
            <a:lvl4pPr marL="914400" indent="-228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tabLst/>
              <a:defRPr sz="1600"/>
            </a:lvl4pPr>
            <a:lvl5pPr marL="1138238" indent="-228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8">
            <a:extLst>
              <a:ext uri="{FF2B5EF4-FFF2-40B4-BE49-F238E27FC236}">
                <a16:creationId xmlns:a16="http://schemas.microsoft.com/office/drawing/2014/main" id="{CF1DB820-D5B7-26F1-DDC0-9A4A8A3FD16C}"/>
              </a:ext>
            </a:extLst>
          </p:cNvPr>
          <p:cNvSpPr txBox="1">
            <a:spLocks/>
          </p:cNvSpPr>
          <p:nvPr userDrawn="1"/>
        </p:nvSpPr>
        <p:spPr>
          <a:xfrm>
            <a:off x="4367937" y="6515816"/>
            <a:ext cx="3520194" cy="235029"/>
          </a:xfrm>
          <a:prstGeom prst="rect">
            <a:avLst/>
          </a:prstGeom>
        </p:spPr>
        <p:txBody>
          <a:bodyPr vert="horz" wrap="none" lIns="0" tIns="55418" rIns="0" bIns="55418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1083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 document is derived from </a:t>
            </a: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MITRE Adaptive Capabilities Testing (ACT)™.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254BF1D-2B48-7EAC-EE59-193C164195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08588" y="6116538"/>
            <a:ext cx="691799" cy="63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67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4727B-F77C-0F4F-B8FC-A3CB54F7C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5680" y="6400800"/>
            <a:ext cx="621792" cy="182880"/>
          </a:xfrm>
        </p:spPr>
        <p:txBody>
          <a:bodyPr/>
          <a:lstStyle/>
          <a:p>
            <a:fld id="{BECF63ED-5365-0347-943C-46237B9951C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7BA89-147B-D544-859D-FE28714734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9768" y="2926080"/>
            <a:ext cx="10515600" cy="84023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1000"/>
              </a:spcBef>
              <a:defRPr sz="3600"/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2619EF35-2E7D-4151-8BAE-244754AB9BF2}"/>
              </a:ext>
            </a:extLst>
          </p:cNvPr>
          <p:cNvSpPr txBox="1">
            <a:spLocks/>
          </p:cNvSpPr>
          <p:nvPr userDrawn="1"/>
        </p:nvSpPr>
        <p:spPr>
          <a:xfrm>
            <a:off x="4367937" y="6515816"/>
            <a:ext cx="3520194" cy="235029"/>
          </a:xfrm>
          <a:prstGeom prst="rect">
            <a:avLst/>
          </a:prstGeom>
        </p:spPr>
        <p:txBody>
          <a:bodyPr vert="horz" wrap="none" lIns="0" tIns="55418" rIns="0" bIns="55418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1083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 document is derived from </a:t>
            </a: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MITRE Adaptive Capabilities Testing (ACT)™.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D24552E-1C56-339F-04FC-D214EDA8C6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08588" y="6116538"/>
            <a:ext cx="691799" cy="63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453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95A26-5C6D-EC41-9CCE-45E62FA84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63ED-5365-0347-943C-46237B9951C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306AFF-6AE6-2148-8EFD-0A0D75106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15A1935-EBF2-EE49-BBE2-D24AFDB53F6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29768" y="1550206"/>
            <a:ext cx="3429000" cy="228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 marL="0" indent="0" algn="ctr">
              <a:buFontTx/>
              <a:buNone/>
              <a:defRPr sz="1200" b="0"/>
            </a:lvl1pPr>
          </a:lstStyle>
          <a:p>
            <a:r>
              <a:rPr lang="en-US" dirty="0"/>
              <a:t>Drag photo to placeholder or click on icon to place photo from file.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934B615-5089-6946-81B9-FEB56484292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9768" y="4001580"/>
            <a:ext cx="3429000" cy="54864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9F16AD19-C929-F44A-BFE7-11AC7698C33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9768" y="4612675"/>
            <a:ext cx="3429000" cy="1463040"/>
          </a:xfrm>
          <a:prstGeom prst="rect">
            <a:avLst/>
          </a:prstGeom>
        </p:spPr>
        <p:txBody>
          <a:bodyPr lIns="45720" rIns="45720"/>
          <a:lstStyle>
            <a:lvl1pPr marL="0" indent="0" algn="ctr">
              <a:buFontTx/>
              <a:buNone/>
              <a:defRPr sz="2000" b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6663AFA1-4018-124B-B57A-CD0B7B430A4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381500" y="1550206"/>
            <a:ext cx="3429000" cy="228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 marL="0" indent="0" algn="ctr">
              <a:buFontTx/>
              <a:buNone/>
              <a:defRPr sz="1200" b="0"/>
            </a:lvl1pPr>
          </a:lstStyle>
          <a:p>
            <a:r>
              <a:rPr lang="en-US" dirty="0"/>
              <a:t>Drag photo to placeholder or click on icon to place photo from file.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B67DA3E1-D040-1944-85D2-003542FF29B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81500" y="4001580"/>
            <a:ext cx="3429000" cy="54864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7F18B598-C082-C74A-9346-8C633AA97C5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375983" y="4612675"/>
            <a:ext cx="3429000" cy="1463040"/>
          </a:xfrm>
          <a:prstGeom prst="rect">
            <a:avLst/>
          </a:prstGeom>
        </p:spPr>
        <p:txBody>
          <a:bodyPr lIns="45720" rIns="45720"/>
          <a:lstStyle>
            <a:lvl1pPr marL="0" indent="0" algn="ctr">
              <a:buFontTx/>
              <a:buNone/>
              <a:defRPr sz="2000" b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79A67101-E2AC-154F-B4BD-7A37C1BAD18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49419" y="1550206"/>
            <a:ext cx="3429000" cy="228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 marL="0" indent="0" algn="ctr">
              <a:buFontTx/>
              <a:buNone/>
              <a:defRPr sz="1200" b="0"/>
            </a:lvl1pPr>
          </a:lstStyle>
          <a:p>
            <a:r>
              <a:rPr lang="en-US" dirty="0"/>
              <a:t>Drag photo to placeholder or click on icon to place photo from file.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1AA0E67A-35A8-1447-A809-38A53767F2F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49419" y="4001580"/>
            <a:ext cx="3429000" cy="54864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C2053C98-4C01-2E4B-AF37-0560723F3D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43900" y="4612675"/>
            <a:ext cx="3429000" cy="1463040"/>
          </a:xfrm>
          <a:prstGeom prst="rect">
            <a:avLst/>
          </a:prstGeom>
        </p:spPr>
        <p:txBody>
          <a:bodyPr lIns="45720" rIns="45720"/>
          <a:lstStyle>
            <a:lvl1pPr marL="0" indent="0" algn="ctr">
              <a:buFontTx/>
              <a:buNone/>
              <a:defRPr sz="2000" b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79F398CD-04A0-3621-22E1-8E100D08CC15}"/>
              </a:ext>
            </a:extLst>
          </p:cNvPr>
          <p:cNvSpPr txBox="1">
            <a:spLocks/>
          </p:cNvSpPr>
          <p:nvPr userDrawn="1"/>
        </p:nvSpPr>
        <p:spPr>
          <a:xfrm>
            <a:off x="4367937" y="6515816"/>
            <a:ext cx="3520194" cy="235029"/>
          </a:xfrm>
          <a:prstGeom prst="rect">
            <a:avLst/>
          </a:prstGeom>
        </p:spPr>
        <p:txBody>
          <a:bodyPr vert="horz" wrap="none" lIns="0" tIns="55418" rIns="0" bIns="55418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1083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 document is derived from </a:t>
            </a: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MITRE Adaptive Capabilities Testing (ACT)™.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18268DA-E5B9-D790-62ED-2FDD38FBCB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08588" y="6116538"/>
            <a:ext cx="691799" cy="63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337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95A26-5C6D-EC41-9CCE-45E62FA84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63ED-5365-0347-943C-46237B9951C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306AFF-6AE6-2148-8EFD-0A0D75106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15A1935-EBF2-EE49-BBE2-D24AFDB53F6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20189" y="1626770"/>
            <a:ext cx="2008235" cy="17981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 marL="0" indent="0" algn="ctr">
              <a:buFontTx/>
              <a:buNone/>
              <a:defRPr sz="1200" b="0"/>
            </a:lvl1pPr>
          </a:lstStyle>
          <a:p>
            <a:r>
              <a:rPr lang="en-US" dirty="0"/>
              <a:t>Drag photo to placeholder or click on icon to place photo from file.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934B615-5089-6946-81B9-FEB56484292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9768" y="3596482"/>
            <a:ext cx="2560320" cy="54864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9F16AD19-C929-F44A-BFE7-11AC7698C33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9768" y="4229878"/>
            <a:ext cx="2560320" cy="1371600"/>
          </a:xfrm>
          <a:prstGeom prst="rect">
            <a:avLst/>
          </a:prstGeom>
        </p:spPr>
        <p:txBody>
          <a:bodyPr lIns="45720" rIns="45720" anchor="t"/>
          <a:lstStyle>
            <a:lvl1pPr marL="0" indent="0" algn="ctr">
              <a:buFontTx/>
              <a:buNone/>
              <a:defRPr sz="1800" b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6663AFA1-4018-124B-B57A-CD0B7B430A4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651897" y="1626770"/>
            <a:ext cx="2008235" cy="17981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 marL="0" indent="0" algn="ctr">
              <a:buFontTx/>
              <a:buNone/>
              <a:defRPr sz="1200" b="0"/>
            </a:lvl1pPr>
          </a:lstStyle>
          <a:p>
            <a:r>
              <a:rPr lang="en-US" dirty="0"/>
              <a:t>Drag photo to placeholder or click on icon to place photo from file.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6393C021-5AC6-A94D-9BD1-0FA03E26F9A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375855" y="3596482"/>
            <a:ext cx="2560320" cy="54864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D0720727-9B0D-5244-88F9-072619D7816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375855" y="4229878"/>
            <a:ext cx="2560320" cy="1371600"/>
          </a:xfrm>
          <a:prstGeom prst="rect">
            <a:avLst/>
          </a:prstGeom>
        </p:spPr>
        <p:txBody>
          <a:bodyPr lIns="45720" rIns="45720"/>
          <a:lstStyle>
            <a:lvl1pPr marL="0" indent="0" algn="ctr">
              <a:buFontTx/>
              <a:buNone/>
              <a:defRPr sz="1800" b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79A67101-E2AC-154F-B4BD-7A37C1BAD18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573773" y="1626770"/>
            <a:ext cx="2008235" cy="17981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 marL="0" indent="0" algn="ctr">
              <a:buFontTx/>
              <a:buNone/>
              <a:defRPr sz="1200" b="0"/>
            </a:lvl1pPr>
          </a:lstStyle>
          <a:p>
            <a:r>
              <a:rPr lang="en-US" dirty="0"/>
              <a:t>Drag photo to placeholder or click on icon to place photo from file.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7D7C1A3A-3822-3442-AE4B-0662ED5193C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297731" y="3596482"/>
            <a:ext cx="2560320" cy="54864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2DF9D5B3-8D42-594B-AD95-232B5679517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297731" y="4229878"/>
            <a:ext cx="2560320" cy="1371600"/>
          </a:xfrm>
          <a:prstGeom prst="rect">
            <a:avLst/>
          </a:prstGeom>
        </p:spPr>
        <p:txBody>
          <a:bodyPr lIns="45720" rIns="45720"/>
          <a:lstStyle>
            <a:lvl1pPr marL="0" indent="0" algn="ctr">
              <a:buFontTx/>
              <a:buNone/>
              <a:defRPr sz="1800" b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FE320B82-A8A9-8D41-B8D1-EC5AA4D74221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488889" y="1626770"/>
            <a:ext cx="2008235" cy="17981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 marL="0" indent="0" algn="ctr">
              <a:buFontTx/>
              <a:buNone/>
              <a:defRPr sz="1200" b="0"/>
            </a:lvl1pPr>
          </a:lstStyle>
          <a:p>
            <a:r>
              <a:rPr lang="en-US" dirty="0"/>
              <a:t>Drag photo to placeholder or click on icon to place photo from file.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3DE9EC15-6DC7-6846-B173-CAE4228B5DB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212847" y="3596482"/>
            <a:ext cx="2560320" cy="54864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2">
            <a:extLst>
              <a:ext uri="{FF2B5EF4-FFF2-40B4-BE49-F238E27FC236}">
                <a16:creationId xmlns:a16="http://schemas.microsoft.com/office/drawing/2014/main" id="{8D698B45-9A6E-DE4A-8222-D973B7A7D92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212847" y="4229878"/>
            <a:ext cx="2560320" cy="1371600"/>
          </a:xfrm>
          <a:prstGeom prst="rect">
            <a:avLst/>
          </a:prstGeom>
        </p:spPr>
        <p:txBody>
          <a:bodyPr lIns="45720" rIns="45720"/>
          <a:lstStyle>
            <a:lvl1pPr marL="0" indent="0" algn="ctr">
              <a:buFontTx/>
              <a:buNone/>
              <a:defRPr sz="1800" b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4B99A823-EE17-561D-4CDB-BBF648FB38FE}"/>
              </a:ext>
            </a:extLst>
          </p:cNvPr>
          <p:cNvSpPr txBox="1">
            <a:spLocks/>
          </p:cNvSpPr>
          <p:nvPr userDrawn="1"/>
        </p:nvSpPr>
        <p:spPr>
          <a:xfrm>
            <a:off x="4367937" y="6515816"/>
            <a:ext cx="3520194" cy="235029"/>
          </a:xfrm>
          <a:prstGeom prst="rect">
            <a:avLst/>
          </a:prstGeom>
        </p:spPr>
        <p:txBody>
          <a:bodyPr vert="horz" wrap="none" lIns="0" tIns="55418" rIns="0" bIns="55418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1083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 document is derived from </a:t>
            </a: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MITRE Adaptive Capabilities Testing (ACT)™.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6E83081-6DB4-89BA-DB63-3DA87E960C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08588" y="6116538"/>
            <a:ext cx="691799" cy="63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044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919F081-4D90-43C0-ADCE-D5E8CCB407A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30213" y="1920875"/>
            <a:ext cx="113385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F24A46-05BF-A841-BC00-9302A006F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63ED-5365-0347-943C-46237B9951C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C26610-DBD4-D344-A666-CFB7A808B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262862-06CB-F44F-8EE1-F0B31A2F62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9768" y="1371603"/>
            <a:ext cx="11342735" cy="493713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9BE0FC8C-3543-4E88-3379-CD0CE1A3A683}"/>
              </a:ext>
            </a:extLst>
          </p:cNvPr>
          <p:cNvSpPr txBox="1">
            <a:spLocks/>
          </p:cNvSpPr>
          <p:nvPr userDrawn="1"/>
        </p:nvSpPr>
        <p:spPr>
          <a:xfrm>
            <a:off x="4367937" y="6515816"/>
            <a:ext cx="3520194" cy="235029"/>
          </a:xfrm>
          <a:prstGeom prst="rect">
            <a:avLst/>
          </a:prstGeom>
        </p:spPr>
        <p:txBody>
          <a:bodyPr vert="horz" wrap="none" lIns="0" tIns="55418" rIns="0" bIns="55418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1083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 document is derived from </a:t>
            </a: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MITRE Adaptive Capabilities Testing (ACT)™.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0EBFDD0-721B-9753-5564-FEF9BD5AA7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08588" y="6116538"/>
            <a:ext cx="691799" cy="63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515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with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C8FA03-DDDE-497C-A242-7B9A2C102EFB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34100" y="0"/>
            <a:ext cx="6057900" cy="685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42C41C-34E8-584A-9E38-7D484F8D3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63ED-5365-0347-943C-46237B9951C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EAD82A-7C42-3240-B76E-866CBD271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365763"/>
            <a:ext cx="5486400" cy="91440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26D1765-314D-D44C-9CDF-CB6E7878529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6720" y="1463041"/>
            <a:ext cx="5486400" cy="914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 b="1" i="0" baseline="0"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F566A9E-3756-1344-8736-0BE04C43434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6720" y="2514600"/>
            <a:ext cx="5486400" cy="32004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8">
            <a:extLst>
              <a:ext uri="{FF2B5EF4-FFF2-40B4-BE49-F238E27FC236}">
                <a16:creationId xmlns:a16="http://schemas.microsoft.com/office/drawing/2014/main" id="{57A5EC7F-3F40-C038-3E54-5D94AFC8A786}"/>
              </a:ext>
            </a:extLst>
          </p:cNvPr>
          <p:cNvSpPr txBox="1">
            <a:spLocks/>
          </p:cNvSpPr>
          <p:nvPr userDrawn="1"/>
        </p:nvSpPr>
        <p:spPr>
          <a:xfrm>
            <a:off x="1655217" y="6515816"/>
            <a:ext cx="3520194" cy="235029"/>
          </a:xfrm>
          <a:prstGeom prst="rect">
            <a:avLst/>
          </a:prstGeom>
        </p:spPr>
        <p:txBody>
          <a:bodyPr vert="horz" wrap="none" lIns="0" tIns="55418" rIns="0" bIns="55418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1083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 document is derived from </a:t>
            </a: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MITRE Adaptive Capabilities Testing (ACT)™.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5C1595AE-5840-267E-7B96-94CE683BC8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08588" y="6116538"/>
            <a:ext cx="691799" cy="63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088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Contact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A5583B77-0D77-A34E-8283-81275F3E941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97280" y="2971800"/>
            <a:ext cx="7071360" cy="548640"/>
          </a:xfrm>
          <a:prstGeom prst="rect">
            <a:avLst/>
          </a:prstGeom>
        </p:spPr>
        <p:txBody>
          <a:bodyPr anchor="ctr"/>
          <a:lstStyle>
            <a:lvl1pPr>
              <a:buFontTx/>
              <a:buNone/>
              <a:defRPr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8CF98308-AFBC-E14C-A180-1231217F1E6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97280" y="3593030"/>
            <a:ext cx="7071360" cy="548640"/>
          </a:xfrm>
          <a:prstGeom prst="rect">
            <a:avLst/>
          </a:prstGeom>
        </p:spPr>
        <p:txBody>
          <a:bodyPr anchor="ctr"/>
          <a:lstStyle>
            <a:lvl1pPr>
              <a:buFontTx/>
              <a:buNone/>
              <a:defRPr/>
            </a:lvl1pPr>
          </a:lstStyle>
          <a:p>
            <a:pPr lvl="0"/>
            <a:r>
              <a:rPr lang="en-US" dirty="0" err="1"/>
              <a:t>email@mitre.org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C2210306-A808-2E4A-B31D-FFC4F65B2E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97280" y="4214260"/>
            <a:ext cx="7071360" cy="548640"/>
          </a:xfrm>
          <a:prstGeom prst="rect">
            <a:avLst/>
          </a:prstGeom>
        </p:spPr>
        <p:txBody>
          <a:bodyPr anchor="ctr"/>
          <a:lstStyle>
            <a:lvl1pPr>
              <a:buFontTx/>
              <a:buNone/>
              <a:defRPr/>
            </a:lvl1pPr>
          </a:lstStyle>
          <a:p>
            <a:pPr lvl="0"/>
            <a:r>
              <a:rPr lang="en-US" dirty="0"/>
              <a:t>@</a:t>
            </a:r>
            <a:r>
              <a:rPr lang="en-US" dirty="0" err="1"/>
              <a:t>XHandle</a:t>
            </a:r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D717D3CB-D2D4-6A49-BA33-1E044F03521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97280" y="4835491"/>
            <a:ext cx="7071360" cy="548640"/>
          </a:xfrm>
          <a:prstGeom prst="rect">
            <a:avLst/>
          </a:prstGeom>
        </p:spPr>
        <p:txBody>
          <a:bodyPr anchor="ctr"/>
          <a:lstStyle>
            <a:lvl1pPr>
              <a:buFontTx/>
              <a:buNone/>
              <a:defRPr/>
            </a:lvl1pPr>
          </a:lstStyle>
          <a:p>
            <a:pPr lvl="0"/>
            <a:r>
              <a:rPr lang="en-US" dirty="0" err="1"/>
              <a:t>linkedin.com</a:t>
            </a:r>
            <a:r>
              <a:rPr lang="en-US" dirty="0"/>
              <a:t>/in/</a:t>
            </a:r>
            <a:r>
              <a:rPr lang="en-US" dirty="0" err="1"/>
              <a:t>firstnamelastname</a:t>
            </a:r>
            <a:endParaRPr lang="en-US" dirty="0"/>
          </a:p>
        </p:txBody>
      </p:sp>
      <p:pic>
        <p:nvPicPr>
          <p:cNvPr id="13" name="Picture 12" descr="Linkedin Logo, icon">
            <a:extLst>
              <a:ext uri="{FF2B5EF4-FFF2-40B4-BE49-F238E27FC236}">
                <a16:creationId xmlns:a16="http://schemas.microsoft.com/office/drawing/2014/main" id="{FC95A8AC-CCAE-4A4A-8478-7FEF6A955DA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926931"/>
            <a:ext cx="537633" cy="457200"/>
          </a:xfrm>
          <a:prstGeom prst="rect">
            <a:avLst/>
          </a:prstGeom>
        </p:spPr>
      </p:pic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41A2D8A-2B10-8BAB-78A7-A464B986050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3271" y="4343400"/>
            <a:ext cx="345490" cy="352975"/>
          </a:xfrm>
          <a:prstGeom prst="rect">
            <a:avLst/>
          </a:prstGeom>
        </p:spPr>
      </p:pic>
      <p:sp>
        <p:nvSpPr>
          <p:cNvPr id="2" name="Footer Placeholder 8">
            <a:extLst>
              <a:ext uri="{FF2B5EF4-FFF2-40B4-BE49-F238E27FC236}">
                <a16:creationId xmlns:a16="http://schemas.microsoft.com/office/drawing/2014/main" id="{FD765700-F3C2-DEC5-46DF-73E46CBE0B36}"/>
              </a:ext>
            </a:extLst>
          </p:cNvPr>
          <p:cNvSpPr txBox="1">
            <a:spLocks/>
          </p:cNvSpPr>
          <p:nvPr userDrawn="1"/>
        </p:nvSpPr>
        <p:spPr>
          <a:xfrm>
            <a:off x="4367937" y="6515816"/>
            <a:ext cx="3520194" cy="235029"/>
          </a:xfrm>
          <a:prstGeom prst="rect">
            <a:avLst/>
          </a:prstGeom>
        </p:spPr>
        <p:txBody>
          <a:bodyPr vert="horz" wrap="none" lIns="0" tIns="55418" rIns="0" bIns="55418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1083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 document is derived from </a:t>
            </a: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MITRE Adaptive Capabilities Testing (ACT)™.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9AA0977-FAF2-2181-E211-2FBB1FF9DAF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08588" y="6116538"/>
            <a:ext cx="691799" cy="63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2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67F9F-3202-B443-A87A-BDA16F4A1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832" y="1303655"/>
            <a:ext cx="9144000" cy="2009720"/>
          </a:xfrm>
        </p:spPr>
        <p:txBody>
          <a:bodyPr anchor="b" anchorCtr="0"/>
          <a:lstStyle>
            <a:lvl1pPr algn="l">
              <a:lnSpc>
                <a:spcPct val="100000"/>
              </a:lnSpc>
              <a:spcBef>
                <a:spcPts val="1000"/>
              </a:spcBef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EFF059-95DD-D442-8A2F-BA0EC6593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0832" y="3446675"/>
            <a:ext cx="9144000" cy="560059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8" name="Text Placeholder 5">
            <a:extLst>
              <a:ext uri="{FF2B5EF4-FFF2-40B4-BE49-F238E27FC236}">
                <a16:creationId xmlns:a16="http://schemas.microsoft.com/office/drawing/2014/main" id="{7A3D1CCA-73DE-0941-8F45-344E5CC6057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60834" y="4090988"/>
            <a:ext cx="4687887" cy="628650"/>
          </a:xfrm>
          <a:prstGeom prst="rect">
            <a:avLst/>
          </a:prstGeom>
        </p:spPr>
        <p:txBody>
          <a:bodyPr anchor="t" anchorCtr="0"/>
          <a:lstStyle>
            <a:lvl1pPr>
              <a:lnSpc>
                <a:spcPct val="100000"/>
              </a:lnSpc>
              <a:spcBef>
                <a:spcPts val="1000"/>
              </a:spcBef>
              <a:buFontTx/>
              <a:buNone/>
              <a:defRPr sz="1800"/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sp>
        <p:nvSpPr>
          <p:cNvPr id="11" name="Text Placeholder 29">
            <a:extLst>
              <a:ext uri="{FF2B5EF4-FFF2-40B4-BE49-F238E27FC236}">
                <a16:creationId xmlns:a16="http://schemas.microsoft.com/office/drawing/2014/main" id="{2B43BD34-27FE-427A-A283-6BD434AED49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45592" y="274485"/>
            <a:ext cx="8656320" cy="560059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 sz="2800" b="1">
                <a:solidFill>
                  <a:srgbClr val="FFFC00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Disclaimer: </a:t>
            </a:r>
            <a:r>
              <a:rPr lang="en-US" b="1" dirty="0"/>
              <a:t>Printing your PPT? Please use white slide options</a:t>
            </a:r>
            <a:r>
              <a:rPr lang="en-US" dirty="0"/>
              <a:t>.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 descr="A black rectangle with a yellow background&#10;&#10;Description automatically generated with low confidence">
            <a:extLst>
              <a:ext uri="{FF2B5EF4-FFF2-40B4-BE49-F238E27FC236}">
                <a16:creationId xmlns:a16="http://schemas.microsoft.com/office/drawing/2014/main" id="{87F192F7-A870-1C66-C052-135C9A1A1E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32720" y="304800"/>
            <a:ext cx="1554480" cy="1554480"/>
          </a:xfrm>
          <a:prstGeom prst="rect">
            <a:avLst/>
          </a:prstGeom>
        </p:spPr>
      </p:pic>
      <p:pic>
        <p:nvPicPr>
          <p:cNvPr id="6" name="Picture 5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FB0CBD96-6E87-1AD0-5A0A-6C4DB4D73F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4800" y="4953000"/>
            <a:ext cx="1554480" cy="155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892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7E923-D905-8B4E-8992-45E91023FA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57529" y="6400800"/>
            <a:ext cx="620891" cy="1828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BECF63ED-5365-0347-943C-46237B9951C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B5A2CC-40DE-704F-AD8E-AE00A98F1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365760"/>
            <a:ext cx="11338560" cy="5486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C7A4B0-99F8-2B4A-9FCE-DFD4168F9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9768" y="1371600"/>
            <a:ext cx="11338560" cy="457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19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30" r:id="rId2"/>
    <p:sldLayoutId id="2147483651" r:id="rId3"/>
    <p:sldLayoutId id="2147483674" r:id="rId4"/>
    <p:sldLayoutId id="2147483681" r:id="rId5"/>
    <p:sldLayoutId id="2147483654" r:id="rId6"/>
    <p:sldLayoutId id="2147483699" r:id="rId7"/>
    <p:sldLayoutId id="2147483762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b="1" i="0" kern="1200" cap="none" baseline="0" dirty="0">
          <a:solidFill>
            <a:schemeClr val="tx2"/>
          </a:solidFill>
          <a:latin typeface="+mn-lt"/>
          <a:ea typeface="+mj-ea"/>
          <a:cs typeface="Arial Narrow" charset="0"/>
        </a:defRPr>
      </a:lvl1pPr>
    </p:titleStyle>
    <p:bodyStyle>
      <a:lvl1pPr marL="223838" indent="-223838" algn="l" defTabSz="91440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Font typeface="Wingdings" panose="05000000000000000000" pitchFamily="2" charset="2"/>
        <a:buChar char="§"/>
        <a:defRPr lang="en-US" sz="2400" b="0" i="0" kern="1200" cap="none" baseline="0" dirty="0">
          <a:solidFill>
            <a:schemeClr val="tx2"/>
          </a:solidFill>
          <a:latin typeface="+mn-lt"/>
          <a:ea typeface="+mn-ea"/>
          <a:cs typeface="Arial Narrow" charset="0"/>
        </a:defRPr>
      </a:lvl1pPr>
      <a:lvl2pPr marL="466725" indent="-242888" algn="l" defTabSz="91440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Font typeface="Wingdings" panose="05000000000000000000" pitchFamily="2" charset="2"/>
        <a:buChar char="§"/>
        <a:defRPr lang="en-US" sz="2000" b="0" i="0" kern="1200" baseline="0" dirty="0">
          <a:solidFill>
            <a:schemeClr val="tx2"/>
          </a:solidFill>
          <a:latin typeface="+mn-lt"/>
          <a:ea typeface="+mn-ea"/>
          <a:cs typeface="Arial Narrow" charset="0"/>
        </a:defRPr>
      </a:lvl2pPr>
      <a:lvl3pPr marL="690563" indent="-230188" algn="l" defTabSz="91440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Font typeface="Wingdings" pitchFamily="2" charset="2"/>
        <a:buChar char="§"/>
        <a:tabLst/>
        <a:defRPr lang="en-US" sz="1800" b="0" i="0" kern="1200" baseline="0" dirty="0">
          <a:solidFill>
            <a:schemeClr val="tx2"/>
          </a:solidFill>
          <a:latin typeface="+mn-lt"/>
          <a:ea typeface="+mn-ea"/>
          <a:cs typeface="Arial Narrow" charset="0"/>
        </a:defRPr>
      </a:lvl3pPr>
      <a:lvl4pPr marL="914400" indent="-230188" algn="l" defTabSz="91440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Font typeface="Wingdings" pitchFamily="2" charset="2"/>
        <a:buChar char="§"/>
        <a:tabLst/>
        <a:defRPr lang="en-US" sz="1600" b="0" i="0" kern="1200" baseline="0" dirty="0">
          <a:solidFill>
            <a:schemeClr val="tx2"/>
          </a:solidFill>
          <a:latin typeface="+mn-lt"/>
          <a:ea typeface="+mn-ea"/>
          <a:cs typeface="Arial Narrow" charset="0"/>
        </a:defRPr>
      </a:lvl4pPr>
      <a:lvl5pPr marL="1138238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Font typeface="Wingdings" pitchFamily="2" charset="2"/>
        <a:buChar char="§"/>
        <a:tabLst/>
        <a:defRPr lang="en-US" sz="1400" b="0" i="0" kern="1200" baseline="0" dirty="0">
          <a:solidFill>
            <a:schemeClr val="tx2"/>
          </a:solidFill>
          <a:latin typeface="+mn-lt"/>
          <a:ea typeface="+mn-ea"/>
          <a:cs typeface="Arial Narrow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 userDrawn="1">
          <p15:clr>
            <a:srgbClr val="F26B43"/>
          </p15:clr>
        </p15:guide>
        <p15:guide id="2" pos="3864" userDrawn="1">
          <p15:clr>
            <a:srgbClr val="F26B43"/>
          </p15:clr>
        </p15:guide>
        <p15:guide id="3" pos="7416" userDrawn="1">
          <p15:clr>
            <a:srgbClr val="F26B43"/>
          </p15:clr>
        </p15:guide>
        <p15:guide id="4" pos="264" userDrawn="1">
          <p15:clr>
            <a:srgbClr val="F26B43"/>
          </p15:clr>
        </p15:guide>
        <p15:guide id="5" orient="horz" pos="4104" userDrawn="1">
          <p15:clr>
            <a:srgbClr val="F26B43"/>
          </p15:clr>
        </p15:guide>
        <p15:guide id="6" orient="horz" pos="3888" userDrawn="1">
          <p15:clr>
            <a:srgbClr val="F26B43"/>
          </p15:clr>
        </p15:guide>
        <p15:guide id="7" orient="horz" pos="420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  <p15:guide id="9" orient="horz" pos="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7E923-D905-8B4E-8992-45E91023FA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55681" y="6400800"/>
            <a:ext cx="622739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BECF63ED-5365-0347-943C-46237B9951C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B5A2CC-40DE-704F-AD8E-AE00A98F1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365760"/>
            <a:ext cx="11338560" cy="5486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D3792-0FB5-BC4E-8A86-9CB3EDA95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9768" y="1371600"/>
            <a:ext cx="11338851" cy="457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8">
            <a:extLst>
              <a:ext uri="{FF2B5EF4-FFF2-40B4-BE49-F238E27FC236}">
                <a16:creationId xmlns:a16="http://schemas.microsoft.com/office/drawing/2014/main" id="{C11620A9-9184-43BF-4895-94267AC55F78}"/>
              </a:ext>
            </a:extLst>
          </p:cNvPr>
          <p:cNvSpPr txBox="1">
            <a:spLocks/>
          </p:cNvSpPr>
          <p:nvPr userDrawn="1"/>
        </p:nvSpPr>
        <p:spPr>
          <a:xfrm>
            <a:off x="4321476" y="6492240"/>
            <a:ext cx="3549048" cy="235029"/>
          </a:xfrm>
          <a:prstGeom prst="rect">
            <a:avLst/>
          </a:prstGeom>
        </p:spPr>
        <p:txBody>
          <a:bodyPr vert="horz" wrap="none" lIns="0" tIns="55418" rIns="0" bIns="55418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1083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This document is derived from </a:t>
            </a: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MITRE Adaptive Capabilities Testing (ACT)™.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6051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8" r:id="rId2"/>
    <p:sldLayoutId id="2147483773" r:id="rId3"/>
    <p:sldLayoutId id="2147483774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b="1" i="0" kern="1200" cap="none" baseline="0" dirty="0">
          <a:solidFill>
            <a:schemeClr val="tx2"/>
          </a:solidFill>
          <a:latin typeface="+mn-lt"/>
          <a:ea typeface="+mj-ea"/>
          <a:cs typeface="Arial Narrow" charset="0"/>
        </a:defRPr>
      </a:lvl1pPr>
    </p:titleStyle>
    <p:bodyStyle>
      <a:lvl1pPr marL="223838" indent="-223838" algn="l" defTabSz="91440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Font typeface="Wingdings" panose="05000000000000000000" pitchFamily="2" charset="2"/>
        <a:buChar char="§"/>
        <a:defRPr lang="en-US" sz="2400" b="0" i="0" kern="1200" cap="none" baseline="0" dirty="0">
          <a:solidFill>
            <a:schemeClr val="tx2"/>
          </a:solidFill>
          <a:latin typeface="+mn-lt"/>
          <a:ea typeface="+mn-ea"/>
          <a:cs typeface="Arial Narrow" charset="0"/>
        </a:defRPr>
      </a:lvl1pPr>
      <a:lvl2pPr marL="466725" indent="-223838" algn="l" defTabSz="91440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Font typeface="Wingdings" panose="05000000000000000000" pitchFamily="2" charset="2"/>
        <a:buChar char="§"/>
        <a:defRPr lang="en-US" sz="2000" b="0" i="0" kern="1200" baseline="0" dirty="0">
          <a:solidFill>
            <a:schemeClr val="tx2"/>
          </a:solidFill>
          <a:latin typeface="+mn-lt"/>
          <a:ea typeface="+mn-ea"/>
          <a:cs typeface="Arial Narrow" charset="0"/>
        </a:defRPr>
      </a:lvl2pPr>
      <a:lvl3pPr marL="690563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Font typeface="Wingdings" pitchFamily="2" charset="2"/>
        <a:buChar char="§"/>
        <a:defRPr lang="en-US" sz="1800" b="0" i="0" kern="1200" baseline="0" dirty="0">
          <a:solidFill>
            <a:schemeClr val="tx2"/>
          </a:solidFill>
          <a:latin typeface="+mn-lt"/>
          <a:ea typeface="+mn-ea"/>
          <a:cs typeface="Arial Narrow" charset="0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Font typeface="Wingdings" pitchFamily="2" charset="2"/>
        <a:buChar char="§"/>
        <a:defRPr lang="en-US" sz="1600" b="0" i="0" kern="1200" baseline="0" dirty="0">
          <a:solidFill>
            <a:schemeClr val="tx2"/>
          </a:solidFill>
          <a:latin typeface="+mn-lt"/>
          <a:ea typeface="+mn-ea"/>
          <a:cs typeface="Arial Narrow" charset="0"/>
        </a:defRPr>
      </a:lvl4pPr>
      <a:lvl5pPr marL="1138238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Font typeface="Wingdings" pitchFamily="2" charset="2"/>
        <a:buChar char="§"/>
        <a:defRPr lang="en-US" sz="1400" b="0" i="0" kern="1200" baseline="0" dirty="0">
          <a:solidFill>
            <a:schemeClr val="tx2"/>
          </a:solidFill>
          <a:latin typeface="+mn-lt"/>
          <a:ea typeface="+mn-ea"/>
          <a:cs typeface="Arial Narrow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>
          <p15:clr>
            <a:srgbClr val="F26B43"/>
          </p15:clr>
        </p15:guide>
        <p15:guide id="2" pos="3840">
          <p15:clr>
            <a:srgbClr val="F26B43"/>
          </p15:clr>
        </p15:guide>
        <p15:guide id="3" pos="7416">
          <p15:clr>
            <a:srgbClr val="F26B43"/>
          </p15:clr>
        </p15:guide>
        <p15:guide id="4" pos="264">
          <p15:clr>
            <a:srgbClr val="F26B43"/>
          </p15:clr>
        </p15:guide>
        <p15:guide id="5" orient="horz" pos="4104">
          <p15:clr>
            <a:srgbClr val="F26B43"/>
          </p15:clr>
        </p15:guide>
        <p15:guide id="6" orient="horz" pos="3888">
          <p15:clr>
            <a:srgbClr val="F26B43"/>
          </p15:clr>
        </p15:guide>
        <p15:guide id="7" orient="horz" pos="4200">
          <p15:clr>
            <a:srgbClr val="F26B43"/>
          </p15:clr>
        </p15:guide>
        <p15:guide id="8" orient="horz" pos="2160">
          <p15:clr>
            <a:srgbClr val="F26B43"/>
          </p15:clr>
        </p15:guide>
        <p15:guide id="9" orient="horz" pos="8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47ED077-9A02-5EAA-EE1C-DA3BF84BE0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ACT Security &amp; Risk Assessment</a:t>
            </a:r>
            <a:br>
              <a:rPr lang="en-US" dirty="0"/>
            </a:br>
            <a:r>
              <a:rPr lang="en-US" dirty="0"/>
              <a:t>Readiness Review Meeting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39965CEF-996D-E626-871C-8BA81E6421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ighlight>
                  <a:srgbClr val="FF00FF"/>
                </a:highlight>
              </a:rPr>
              <a:t>&lt;System Name&gt;</a:t>
            </a:r>
            <a:r>
              <a:rPr lang="en-US" dirty="0"/>
              <a:t> (</a:t>
            </a:r>
            <a:r>
              <a:rPr lang="en-US" dirty="0">
                <a:highlight>
                  <a:srgbClr val="FF00FF"/>
                </a:highlight>
              </a:rPr>
              <a:t>&lt;System Acronym&gt;</a:t>
            </a:r>
            <a:r>
              <a:rPr lang="en-US" dirty="0"/>
              <a:t>)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5C5FED7-EEB6-BC0F-F3C8-B5F5EFBFDC7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>
                <a:highlight>
                  <a:srgbClr val="FF00FF"/>
                </a:highlight>
              </a:rPr>
              <a:t>&lt;Month DD, YYYY&gt;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AD453DB-8202-D3FB-F5DD-9A87FE5080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63000" y="3726704"/>
            <a:ext cx="3136122" cy="287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639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BE1B83-84D2-C85C-F911-2B9CCB8D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63ED-5365-0347-943C-46237B9951C9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8D74CA-EB32-5128-456D-A1CCAFE64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Information Sources (RIS)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0B9032-64E2-6172-37C1-6538A24FCA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highlight>
                  <a:srgbClr val="FF0000"/>
                </a:highlight>
              </a:rPr>
              <a:t>The following RIS’s have been provided:</a:t>
            </a:r>
          </a:p>
          <a:p>
            <a:pPr lvl="1"/>
            <a:r>
              <a:rPr lang="en-US" dirty="0">
                <a:highlight>
                  <a:srgbClr val="FF0000"/>
                </a:highlight>
              </a:rPr>
              <a:t>RIS 1</a:t>
            </a:r>
          </a:p>
          <a:p>
            <a:pPr lvl="1"/>
            <a:r>
              <a:rPr lang="en-US" dirty="0">
                <a:highlight>
                  <a:srgbClr val="FF0000"/>
                </a:highlight>
              </a:rPr>
              <a:t>RIS 2</a:t>
            </a:r>
          </a:p>
        </p:txBody>
      </p:sp>
    </p:spTree>
    <p:extLst>
      <p:ext uri="{BB962C8B-B14F-4D97-AF65-F5344CB8AC3E}">
        <p14:creationId xmlns:p14="http://schemas.microsoft.com/office/powerpoint/2010/main" val="3365143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CE8678-9BAA-F3B1-C685-2E22892B8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63ED-5365-0347-943C-46237B9951C9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184B16E-0C2D-A08C-89DE-F07ACCDF8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2926080"/>
            <a:ext cx="5135880" cy="840230"/>
          </a:xfrm>
        </p:spPr>
        <p:txBody>
          <a:bodyPr/>
          <a:lstStyle/>
          <a:p>
            <a:r>
              <a:rPr lang="en-US" dirty="0"/>
              <a:t>Go / No-Go Decision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AE3822E-1D5C-0036-7586-BDDE257E8E19}"/>
              </a:ext>
            </a:extLst>
          </p:cNvPr>
          <p:cNvGrpSpPr/>
          <p:nvPr/>
        </p:nvGrpSpPr>
        <p:grpSpPr>
          <a:xfrm>
            <a:off x="6806969" y="817308"/>
            <a:ext cx="4712161" cy="5057775"/>
            <a:chOff x="4152566" y="1343025"/>
            <a:chExt cx="3886867" cy="4171950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2C8FD57C-6FE7-39A6-E0BE-9547641FEF9B}"/>
                </a:ext>
              </a:extLst>
            </p:cNvPr>
            <p:cNvSpPr/>
            <p:nvPr/>
          </p:nvSpPr>
          <p:spPr>
            <a:xfrm>
              <a:off x="4152566" y="1690687"/>
              <a:ext cx="784558" cy="991895"/>
            </a:xfrm>
            <a:custGeom>
              <a:avLst/>
              <a:gdLst>
                <a:gd name="connsiteX0" fmla="*/ 784558 w 784558"/>
                <a:gd name="connsiteY0" fmla="*/ 0 h 991895"/>
                <a:gd name="connsiteX1" fmla="*/ 0 w 784558"/>
                <a:gd name="connsiteY1" fmla="*/ 0 h 991895"/>
                <a:gd name="connsiteX2" fmla="*/ 289719 w 784558"/>
                <a:gd name="connsiteY2" fmla="*/ 470503 h 991895"/>
                <a:gd name="connsiteX3" fmla="*/ 396335 w 784558"/>
                <a:gd name="connsiteY3" fmla="*/ 674465 h 991895"/>
                <a:gd name="connsiteX4" fmla="*/ 396335 w 784558"/>
                <a:gd name="connsiteY4" fmla="*/ 732409 h 991895"/>
                <a:gd name="connsiteX5" fmla="*/ 714725 w 784558"/>
                <a:gd name="connsiteY5" fmla="*/ 990288 h 991895"/>
                <a:gd name="connsiteX6" fmla="*/ 784558 w 784558"/>
                <a:gd name="connsiteY6" fmla="*/ 974035 h 991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4558" h="991895">
                  <a:moveTo>
                    <a:pt x="784558" y="0"/>
                  </a:moveTo>
                  <a:lnTo>
                    <a:pt x="0" y="0"/>
                  </a:lnTo>
                  <a:cubicBezTo>
                    <a:pt x="0" y="0"/>
                    <a:pt x="26075" y="366204"/>
                    <a:pt x="289719" y="470503"/>
                  </a:cubicBezTo>
                  <a:cubicBezTo>
                    <a:pt x="376634" y="505269"/>
                    <a:pt x="394018" y="608989"/>
                    <a:pt x="396335" y="674465"/>
                  </a:cubicBezTo>
                  <a:cubicBezTo>
                    <a:pt x="396335" y="684895"/>
                    <a:pt x="396335" y="732409"/>
                    <a:pt x="396335" y="732409"/>
                  </a:cubicBezTo>
                  <a:cubicBezTo>
                    <a:pt x="413046" y="891540"/>
                    <a:pt x="555594" y="1006999"/>
                    <a:pt x="714725" y="990288"/>
                  </a:cubicBezTo>
                  <a:cubicBezTo>
                    <a:pt x="738586" y="987784"/>
                    <a:pt x="762041" y="982320"/>
                    <a:pt x="784558" y="974035"/>
                  </a:cubicBez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  <a:ln w="702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B265AEE-9D21-D49C-1BAD-993131E474F4}"/>
                </a:ext>
              </a:extLst>
            </p:cNvPr>
            <p:cNvSpPr/>
            <p:nvPr/>
          </p:nvSpPr>
          <p:spPr>
            <a:xfrm>
              <a:off x="4152566" y="2849562"/>
              <a:ext cx="784558" cy="991895"/>
            </a:xfrm>
            <a:custGeom>
              <a:avLst/>
              <a:gdLst>
                <a:gd name="connsiteX0" fmla="*/ 784558 w 784558"/>
                <a:gd name="connsiteY0" fmla="*/ 0 h 991895"/>
                <a:gd name="connsiteX1" fmla="*/ 0 w 784558"/>
                <a:gd name="connsiteY1" fmla="*/ 0 h 991895"/>
                <a:gd name="connsiteX2" fmla="*/ 289719 w 784558"/>
                <a:gd name="connsiteY2" fmla="*/ 470503 h 991895"/>
                <a:gd name="connsiteX3" fmla="*/ 396335 w 784558"/>
                <a:gd name="connsiteY3" fmla="*/ 674465 h 991895"/>
                <a:gd name="connsiteX4" fmla="*/ 396335 w 784558"/>
                <a:gd name="connsiteY4" fmla="*/ 732409 h 991895"/>
                <a:gd name="connsiteX5" fmla="*/ 714725 w 784558"/>
                <a:gd name="connsiteY5" fmla="*/ 990288 h 991895"/>
                <a:gd name="connsiteX6" fmla="*/ 784558 w 784558"/>
                <a:gd name="connsiteY6" fmla="*/ 974035 h 991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4558" h="991895">
                  <a:moveTo>
                    <a:pt x="784558" y="0"/>
                  </a:moveTo>
                  <a:lnTo>
                    <a:pt x="0" y="0"/>
                  </a:lnTo>
                  <a:cubicBezTo>
                    <a:pt x="0" y="0"/>
                    <a:pt x="26075" y="366204"/>
                    <a:pt x="289719" y="470503"/>
                  </a:cubicBezTo>
                  <a:cubicBezTo>
                    <a:pt x="376634" y="505270"/>
                    <a:pt x="394018" y="608989"/>
                    <a:pt x="396335" y="674465"/>
                  </a:cubicBezTo>
                  <a:cubicBezTo>
                    <a:pt x="396335" y="684895"/>
                    <a:pt x="396335" y="732409"/>
                    <a:pt x="396335" y="732409"/>
                  </a:cubicBezTo>
                  <a:cubicBezTo>
                    <a:pt x="413046" y="891540"/>
                    <a:pt x="555594" y="1006999"/>
                    <a:pt x="714725" y="990288"/>
                  </a:cubicBezTo>
                  <a:cubicBezTo>
                    <a:pt x="738586" y="987784"/>
                    <a:pt x="762041" y="982320"/>
                    <a:pt x="784558" y="974035"/>
                  </a:cubicBez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  <a:ln w="702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A6B9622B-77D2-3DAA-BF50-511A8F0CC524}"/>
                </a:ext>
              </a:extLst>
            </p:cNvPr>
            <p:cNvSpPr/>
            <p:nvPr/>
          </p:nvSpPr>
          <p:spPr>
            <a:xfrm>
              <a:off x="4152566" y="4066381"/>
              <a:ext cx="784558" cy="991895"/>
            </a:xfrm>
            <a:custGeom>
              <a:avLst/>
              <a:gdLst>
                <a:gd name="connsiteX0" fmla="*/ 784558 w 784558"/>
                <a:gd name="connsiteY0" fmla="*/ 0 h 991895"/>
                <a:gd name="connsiteX1" fmla="*/ 0 w 784558"/>
                <a:gd name="connsiteY1" fmla="*/ 0 h 991895"/>
                <a:gd name="connsiteX2" fmla="*/ 289719 w 784558"/>
                <a:gd name="connsiteY2" fmla="*/ 470503 h 991895"/>
                <a:gd name="connsiteX3" fmla="*/ 396335 w 784558"/>
                <a:gd name="connsiteY3" fmla="*/ 674465 h 991895"/>
                <a:gd name="connsiteX4" fmla="*/ 396335 w 784558"/>
                <a:gd name="connsiteY4" fmla="*/ 732409 h 991895"/>
                <a:gd name="connsiteX5" fmla="*/ 714725 w 784558"/>
                <a:gd name="connsiteY5" fmla="*/ 990288 h 991895"/>
                <a:gd name="connsiteX6" fmla="*/ 784558 w 784558"/>
                <a:gd name="connsiteY6" fmla="*/ 974034 h 991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4558" h="991895">
                  <a:moveTo>
                    <a:pt x="784558" y="0"/>
                  </a:moveTo>
                  <a:lnTo>
                    <a:pt x="0" y="0"/>
                  </a:lnTo>
                  <a:cubicBezTo>
                    <a:pt x="0" y="0"/>
                    <a:pt x="26075" y="366204"/>
                    <a:pt x="289719" y="470503"/>
                  </a:cubicBezTo>
                  <a:cubicBezTo>
                    <a:pt x="376634" y="505270"/>
                    <a:pt x="394018" y="608989"/>
                    <a:pt x="396335" y="674465"/>
                  </a:cubicBezTo>
                  <a:cubicBezTo>
                    <a:pt x="396335" y="684895"/>
                    <a:pt x="396335" y="732409"/>
                    <a:pt x="396335" y="732409"/>
                  </a:cubicBezTo>
                  <a:cubicBezTo>
                    <a:pt x="413046" y="891540"/>
                    <a:pt x="555594" y="1006999"/>
                    <a:pt x="714725" y="990288"/>
                  </a:cubicBezTo>
                  <a:cubicBezTo>
                    <a:pt x="738586" y="987785"/>
                    <a:pt x="762041" y="982321"/>
                    <a:pt x="784558" y="974034"/>
                  </a:cubicBez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  <a:ln w="702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FDB95723-E1AE-2E44-0C70-40C72E9D42B7}"/>
                </a:ext>
              </a:extLst>
            </p:cNvPr>
            <p:cNvSpPr/>
            <p:nvPr/>
          </p:nvSpPr>
          <p:spPr>
            <a:xfrm>
              <a:off x="7254875" y="1690687"/>
              <a:ext cx="784558" cy="991895"/>
            </a:xfrm>
            <a:custGeom>
              <a:avLst/>
              <a:gdLst>
                <a:gd name="connsiteX0" fmla="*/ 0 w 784558"/>
                <a:gd name="connsiteY0" fmla="*/ 0 h 991895"/>
                <a:gd name="connsiteX1" fmla="*/ 784558 w 784558"/>
                <a:gd name="connsiteY1" fmla="*/ 0 h 991895"/>
                <a:gd name="connsiteX2" fmla="*/ 494840 w 784558"/>
                <a:gd name="connsiteY2" fmla="*/ 470503 h 991895"/>
                <a:gd name="connsiteX3" fmla="*/ 388223 w 784558"/>
                <a:gd name="connsiteY3" fmla="*/ 674465 h 991895"/>
                <a:gd name="connsiteX4" fmla="*/ 388223 w 784558"/>
                <a:gd name="connsiteY4" fmla="*/ 732409 h 991895"/>
                <a:gd name="connsiteX5" fmla="*/ 69834 w 784558"/>
                <a:gd name="connsiteY5" fmla="*/ 990288 h 991895"/>
                <a:gd name="connsiteX6" fmla="*/ 0 w 784558"/>
                <a:gd name="connsiteY6" fmla="*/ 974035 h 991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4558" h="991895">
                  <a:moveTo>
                    <a:pt x="0" y="0"/>
                  </a:moveTo>
                  <a:lnTo>
                    <a:pt x="784558" y="0"/>
                  </a:lnTo>
                  <a:cubicBezTo>
                    <a:pt x="784558" y="0"/>
                    <a:pt x="758484" y="366204"/>
                    <a:pt x="494840" y="470503"/>
                  </a:cubicBezTo>
                  <a:cubicBezTo>
                    <a:pt x="407924" y="505269"/>
                    <a:pt x="390541" y="608989"/>
                    <a:pt x="388223" y="674465"/>
                  </a:cubicBezTo>
                  <a:cubicBezTo>
                    <a:pt x="388223" y="684895"/>
                    <a:pt x="388223" y="732409"/>
                    <a:pt x="388223" y="732409"/>
                  </a:cubicBezTo>
                  <a:cubicBezTo>
                    <a:pt x="371512" y="891540"/>
                    <a:pt x="228965" y="1006999"/>
                    <a:pt x="69834" y="990288"/>
                  </a:cubicBezTo>
                  <a:cubicBezTo>
                    <a:pt x="45973" y="987784"/>
                    <a:pt x="22517" y="982320"/>
                    <a:pt x="0" y="974035"/>
                  </a:cubicBez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  <a:ln w="702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A6E4003-8680-F06C-F826-F0A642D0570E}"/>
                </a:ext>
              </a:extLst>
            </p:cNvPr>
            <p:cNvSpPr/>
            <p:nvPr/>
          </p:nvSpPr>
          <p:spPr>
            <a:xfrm>
              <a:off x="7254875" y="2849562"/>
              <a:ext cx="784558" cy="991895"/>
            </a:xfrm>
            <a:custGeom>
              <a:avLst/>
              <a:gdLst>
                <a:gd name="connsiteX0" fmla="*/ 0 w 784558"/>
                <a:gd name="connsiteY0" fmla="*/ 0 h 991895"/>
                <a:gd name="connsiteX1" fmla="*/ 784558 w 784558"/>
                <a:gd name="connsiteY1" fmla="*/ 0 h 991895"/>
                <a:gd name="connsiteX2" fmla="*/ 494840 w 784558"/>
                <a:gd name="connsiteY2" fmla="*/ 470503 h 991895"/>
                <a:gd name="connsiteX3" fmla="*/ 388223 w 784558"/>
                <a:gd name="connsiteY3" fmla="*/ 674465 h 991895"/>
                <a:gd name="connsiteX4" fmla="*/ 388223 w 784558"/>
                <a:gd name="connsiteY4" fmla="*/ 732409 h 991895"/>
                <a:gd name="connsiteX5" fmla="*/ 69834 w 784558"/>
                <a:gd name="connsiteY5" fmla="*/ 990288 h 991895"/>
                <a:gd name="connsiteX6" fmla="*/ 0 w 784558"/>
                <a:gd name="connsiteY6" fmla="*/ 974035 h 991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4558" h="991895">
                  <a:moveTo>
                    <a:pt x="0" y="0"/>
                  </a:moveTo>
                  <a:lnTo>
                    <a:pt x="784558" y="0"/>
                  </a:lnTo>
                  <a:cubicBezTo>
                    <a:pt x="784558" y="0"/>
                    <a:pt x="758484" y="366204"/>
                    <a:pt x="494840" y="470503"/>
                  </a:cubicBezTo>
                  <a:cubicBezTo>
                    <a:pt x="407924" y="505270"/>
                    <a:pt x="390541" y="608989"/>
                    <a:pt x="388223" y="674465"/>
                  </a:cubicBezTo>
                  <a:cubicBezTo>
                    <a:pt x="388223" y="684895"/>
                    <a:pt x="388223" y="732409"/>
                    <a:pt x="388223" y="732409"/>
                  </a:cubicBezTo>
                  <a:cubicBezTo>
                    <a:pt x="371512" y="891540"/>
                    <a:pt x="228965" y="1006999"/>
                    <a:pt x="69834" y="990288"/>
                  </a:cubicBezTo>
                  <a:cubicBezTo>
                    <a:pt x="45973" y="987784"/>
                    <a:pt x="22517" y="982320"/>
                    <a:pt x="0" y="974035"/>
                  </a:cubicBez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  <a:ln w="702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479C92C5-5C0A-0372-B406-713149C5F0EC}"/>
                </a:ext>
              </a:extLst>
            </p:cNvPr>
            <p:cNvSpPr/>
            <p:nvPr/>
          </p:nvSpPr>
          <p:spPr>
            <a:xfrm>
              <a:off x="7254875" y="4066381"/>
              <a:ext cx="784558" cy="991895"/>
            </a:xfrm>
            <a:custGeom>
              <a:avLst/>
              <a:gdLst>
                <a:gd name="connsiteX0" fmla="*/ 0 w 784558"/>
                <a:gd name="connsiteY0" fmla="*/ 0 h 991895"/>
                <a:gd name="connsiteX1" fmla="*/ 784558 w 784558"/>
                <a:gd name="connsiteY1" fmla="*/ 0 h 991895"/>
                <a:gd name="connsiteX2" fmla="*/ 494840 w 784558"/>
                <a:gd name="connsiteY2" fmla="*/ 470503 h 991895"/>
                <a:gd name="connsiteX3" fmla="*/ 388223 w 784558"/>
                <a:gd name="connsiteY3" fmla="*/ 674465 h 991895"/>
                <a:gd name="connsiteX4" fmla="*/ 388223 w 784558"/>
                <a:gd name="connsiteY4" fmla="*/ 732409 h 991895"/>
                <a:gd name="connsiteX5" fmla="*/ 69834 w 784558"/>
                <a:gd name="connsiteY5" fmla="*/ 990288 h 991895"/>
                <a:gd name="connsiteX6" fmla="*/ 0 w 784558"/>
                <a:gd name="connsiteY6" fmla="*/ 974034 h 991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4558" h="991895">
                  <a:moveTo>
                    <a:pt x="0" y="0"/>
                  </a:moveTo>
                  <a:lnTo>
                    <a:pt x="784558" y="0"/>
                  </a:lnTo>
                  <a:cubicBezTo>
                    <a:pt x="784558" y="0"/>
                    <a:pt x="758484" y="366204"/>
                    <a:pt x="494840" y="470503"/>
                  </a:cubicBezTo>
                  <a:cubicBezTo>
                    <a:pt x="407924" y="505270"/>
                    <a:pt x="390541" y="608989"/>
                    <a:pt x="388223" y="674465"/>
                  </a:cubicBezTo>
                  <a:cubicBezTo>
                    <a:pt x="388223" y="684895"/>
                    <a:pt x="388223" y="732409"/>
                    <a:pt x="388223" y="732409"/>
                  </a:cubicBezTo>
                  <a:cubicBezTo>
                    <a:pt x="371512" y="891540"/>
                    <a:pt x="228965" y="1006999"/>
                    <a:pt x="69834" y="990288"/>
                  </a:cubicBezTo>
                  <a:cubicBezTo>
                    <a:pt x="45973" y="987785"/>
                    <a:pt x="22517" y="982321"/>
                    <a:pt x="0" y="974034"/>
                  </a:cubicBez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  <a:ln w="702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89EC5EB4-E17F-817E-9E27-F7724C5B7BE6}"/>
                </a:ext>
              </a:extLst>
            </p:cNvPr>
            <p:cNvSpPr/>
            <p:nvPr/>
          </p:nvSpPr>
          <p:spPr>
            <a:xfrm>
              <a:off x="5110956" y="1343025"/>
              <a:ext cx="1970087" cy="4171950"/>
            </a:xfrm>
            <a:custGeom>
              <a:avLst/>
              <a:gdLst>
                <a:gd name="connsiteX0" fmla="*/ 1738313 w 1970087"/>
                <a:gd name="connsiteY0" fmla="*/ 0 h 4171950"/>
                <a:gd name="connsiteX1" fmla="*/ 231775 w 1970087"/>
                <a:gd name="connsiteY1" fmla="*/ 0 h 4171950"/>
                <a:gd name="connsiteX2" fmla="*/ 0 w 1970087"/>
                <a:gd name="connsiteY2" fmla="*/ 231775 h 4171950"/>
                <a:gd name="connsiteX3" fmla="*/ 0 w 1970087"/>
                <a:gd name="connsiteY3" fmla="*/ 3940175 h 4171950"/>
                <a:gd name="connsiteX4" fmla="*/ 231775 w 1970087"/>
                <a:gd name="connsiteY4" fmla="*/ 4171950 h 4171950"/>
                <a:gd name="connsiteX5" fmla="*/ 1738313 w 1970087"/>
                <a:gd name="connsiteY5" fmla="*/ 4171950 h 4171950"/>
                <a:gd name="connsiteX6" fmla="*/ 1970088 w 1970087"/>
                <a:gd name="connsiteY6" fmla="*/ 3940175 h 4171950"/>
                <a:gd name="connsiteX7" fmla="*/ 1970088 w 1970087"/>
                <a:gd name="connsiteY7" fmla="*/ 231775 h 4171950"/>
                <a:gd name="connsiteX8" fmla="*/ 1738313 w 1970087"/>
                <a:gd name="connsiteY8" fmla="*/ 0 h 4171950"/>
                <a:gd name="connsiteX9" fmla="*/ 985044 w 1970087"/>
                <a:gd name="connsiteY9" fmla="*/ 3882231 h 4171950"/>
                <a:gd name="connsiteX10" fmla="*/ 463550 w 1970087"/>
                <a:gd name="connsiteY10" fmla="*/ 3360738 h 4171950"/>
                <a:gd name="connsiteX11" fmla="*/ 985044 w 1970087"/>
                <a:gd name="connsiteY11" fmla="*/ 2839244 h 4171950"/>
                <a:gd name="connsiteX12" fmla="*/ 1506538 w 1970087"/>
                <a:gd name="connsiteY12" fmla="*/ 3360738 h 4171950"/>
                <a:gd name="connsiteX13" fmla="*/ 985044 w 1970087"/>
                <a:gd name="connsiteY13" fmla="*/ 3882231 h 4171950"/>
                <a:gd name="connsiteX14" fmla="*/ 985044 w 1970087"/>
                <a:gd name="connsiteY14" fmla="*/ 2607469 h 4171950"/>
                <a:gd name="connsiteX15" fmla="*/ 463550 w 1970087"/>
                <a:gd name="connsiteY15" fmla="*/ 2085975 h 4171950"/>
                <a:gd name="connsiteX16" fmla="*/ 985044 w 1970087"/>
                <a:gd name="connsiteY16" fmla="*/ 1564481 h 4171950"/>
                <a:gd name="connsiteX17" fmla="*/ 1506538 w 1970087"/>
                <a:gd name="connsiteY17" fmla="*/ 2085975 h 4171950"/>
                <a:gd name="connsiteX18" fmla="*/ 985044 w 1970087"/>
                <a:gd name="connsiteY18" fmla="*/ 2607469 h 4171950"/>
                <a:gd name="connsiteX19" fmla="*/ 985044 w 1970087"/>
                <a:gd name="connsiteY19" fmla="*/ 1332706 h 4171950"/>
                <a:gd name="connsiteX20" fmla="*/ 463550 w 1970087"/>
                <a:gd name="connsiteY20" fmla="*/ 811213 h 4171950"/>
                <a:gd name="connsiteX21" fmla="*/ 985044 w 1970087"/>
                <a:gd name="connsiteY21" fmla="*/ 289719 h 4171950"/>
                <a:gd name="connsiteX22" fmla="*/ 1506538 w 1970087"/>
                <a:gd name="connsiteY22" fmla="*/ 811213 h 4171950"/>
                <a:gd name="connsiteX23" fmla="*/ 985044 w 1970087"/>
                <a:gd name="connsiteY23" fmla="*/ 1332706 h 417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970087" h="4171950">
                  <a:moveTo>
                    <a:pt x="1738313" y="0"/>
                  </a:moveTo>
                  <a:lnTo>
                    <a:pt x="231775" y="0"/>
                  </a:lnTo>
                  <a:cubicBezTo>
                    <a:pt x="103772" y="0"/>
                    <a:pt x="0" y="103771"/>
                    <a:pt x="0" y="231775"/>
                  </a:cubicBezTo>
                  <a:lnTo>
                    <a:pt x="0" y="3940175"/>
                  </a:lnTo>
                  <a:cubicBezTo>
                    <a:pt x="0" y="4068179"/>
                    <a:pt x="103772" y="4171950"/>
                    <a:pt x="231775" y="4171950"/>
                  </a:cubicBezTo>
                  <a:lnTo>
                    <a:pt x="1738313" y="4171950"/>
                  </a:lnTo>
                  <a:cubicBezTo>
                    <a:pt x="1866316" y="4171950"/>
                    <a:pt x="1970088" y="4068179"/>
                    <a:pt x="1970088" y="3940175"/>
                  </a:cubicBezTo>
                  <a:lnTo>
                    <a:pt x="1970088" y="231775"/>
                  </a:lnTo>
                  <a:cubicBezTo>
                    <a:pt x="1970088" y="103771"/>
                    <a:pt x="1866316" y="0"/>
                    <a:pt x="1738313" y="0"/>
                  </a:cubicBezTo>
                  <a:close/>
                  <a:moveTo>
                    <a:pt x="985044" y="3882231"/>
                  </a:moveTo>
                  <a:cubicBezTo>
                    <a:pt x="697029" y="3882231"/>
                    <a:pt x="463550" y="3648753"/>
                    <a:pt x="463550" y="3360738"/>
                  </a:cubicBezTo>
                  <a:cubicBezTo>
                    <a:pt x="463550" y="3072723"/>
                    <a:pt x="697029" y="2839244"/>
                    <a:pt x="985044" y="2839244"/>
                  </a:cubicBezTo>
                  <a:cubicBezTo>
                    <a:pt x="1273059" y="2839244"/>
                    <a:pt x="1506538" y="3072723"/>
                    <a:pt x="1506538" y="3360738"/>
                  </a:cubicBezTo>
                  <a:cubicBezTo>
                    <a:pt x="1506538" y="3648753"/>
                    <a:pt x="1273059" y="3882231"/>
                    <a:pt x="985044" y="3882231"/>
                  </a:cubicBezTo>
                  <a:close/>
                  <a:moveTo>
                    <a:pt x="985044" y="2607469"/>
                  </a:moveTo>
                  <a:cubicBezTo>
                    <a:pt x="697029" y="2607469"/>
                    <a:pt x="463550" y="2373990"/>
                    <a:pt x="463550" y="2085975"/>
                  </a:cubicBezTo>
                  <a:cubicBezTo>
                    <a:pt x="463550" y="1797960"/>
                    <a:pt x="697029" y="1564481"/>
                    <a:pt x="985044" y="1564481"/>
                  </a:cubicBezTo>
                  <a:cubicBezTo>
                    <a:pt x="1273059" y="1564481"/>
                    <a:pt x="1506538" y="1797960"/>
                    <a:pt x="1506538" y="2085975"/>
                  </a:cubicBezTo>
                  <a:cubicBezTo>
                    <a:pt x="1506538" y="2373990"/>
                    <a:pt x="1273059" y="2607469"/>
                    <a:pt x="985044" y="2607469"/>
                  </a:cubicBezTo>
                  <a:close/>
                  <a:moveTo>
                    <a:pt x="985044" y="1332706"/>
                  </a:moveTo>
                  <a:cubicBezTo>
                    <a:pt x="697029" y="1332706"/>
                    <a:pt x="463550" y="1099228"/>
                    <a:pt x="463550" y="811213"/>
                  </a:cubicBezTo>
                  <a:cubicBezTo>
                    <a:pt x="463550" y="523197"/>
                    <a:pt x="697029" y="289719"/>
                    <a:pt x="985044" y="289719"/>
                  </a:cubicBezTo>
                  <a:cubicBezTo>
                    <a:pt x="1273059" y="289719"/>
                    <a:pt x="1506538" y="523197"/>
                    <a:pt x="1506538" y="811213"/>
                  </a:cubicBezTo>
                  <a:cubicBezTo>
                    <a:pt x="1506538" y="1099228"/>
                    <a:pt x="1273059" y="1332706"/>
                    <a:pt x="985044" y="1332706"/>
                  </a:cubicBezTo>
                  <a:close/>
                </a:path>
              </a:pathLst>
            </a:custGeom>
            <a:solidFill>
              <a:schemeClr val="tx1">
                <a:lumMod val="75000"/>
              </a:schemeClr>
            </a:solidFill>
            <a:ln w="702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43B2113-6F27-387F-9961-C649112B59CD}"/>
                </a:ext>
              </a:extLst>
            </p:cNvPr>
            <p:cNvSpPr/>
            <p:nvPr/>
          </p:nvSpPr>
          <p:spPr>
            <a:xfrm>
              <a:off x="5562600" y="1600200"/>
              <a:ext cx="1066800" cy="10668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1ED9339-C7CE-9477-C795-3070419CC1B6}"/>
                </a:ext>
              </a:extLst>
            </p:cNvPr>
            <p:cNvSpPr/>
            <p:nvPr/>
          </p:nvSpPr>
          <p:spPr>
            <a:xfrm>
              <a:off x="5562600" y="4191000"/>
              <a:ext cx="1066800" cy="106680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7624B58-F221-2E47-C978-E229AED93435}"/>
                </a:ext>
              </a:extLst>
            </p:cNvPr>
            <p:cNvSpPr/>
            <p:nvPr/>
          </p:nvSpPr>
          <p:spPr>
            <a:xfrm>
              <a:off x="5562600" y="2895600"/>
              <a:ext cx="1066800" cy="10668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370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B29AA0-F5D9-BA07-4719-7255411A2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63ED-5365-0347-943C-46237B9951C9}" type="slidenum">
              <a:rPr lang="en-US" smtClean="0"/>
              <a:t>12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2FB265A-732A-3FC2-7E3F-99BDD61DE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664670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2D698A-69BB-1586-EEF8-35EC6F4F8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63ED-5365-0347-943C-46237B9951C9}" type="slidenum">
              <a:rPr lang="en-US" smtClean="0"/>
              <a:t>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1E5C8B-FBE6-863F-7B92-9B367214C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 Readiness Review Meeting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34C0BE-031D-C745-7CE0-3758848005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numCol="2"/>
          <a:lstStyle/>
          <a:p>
            <a:r>
              <a:rPr lang="en-US" dirty="0"/>
              <a:t>Introductions</a:t>
            </a:r>
          </a:p>
          <a:p>
            <a:r>
              <a:rPr lang="en-US" dirty="0"/>
              <a:t>Assessment Scope</a:t>
            </a:r>
          </a:p>
          <a:p>
            <a:pPr lvl="1"/>
            <a:r>
              <a:rPr lang="en-US" dirty="0"/>
              <a:t>Boundary</a:t>
            </a:r>
          </a:p>
          <a:p>
            <a:pPr lvl="1"/>
            <a:r>
              <a:rPr lang="en-US" dirty="0"/>
              <a:t>POA&amp;Ms</a:t>
            </a:r>
          </a:p>
          <a:p>
            <a:pPr lvl="1"/>
            <a:r>
              <a:rPr lang="en-US" dirty="0"/>
              <a:t>Control Families</a:t>
            </a:r>
          </a:p>
          <a:p>
            <a:r>
              <a:rPr lang="en-US" dirty="0"/>
              <a:t>Artifacts</a:t>
            </a:r>
          </a:p>
          <a:p>
            <a:r>
              <a:rPr lang="en-US" dirty="0"/>
              <a:t>Interview Schedule</a:t>
            </a:r>
          </a:p>
          <a:p>
            <a:r>
              <a:rPr lang="en-US" dirty="0"/>
              <a:t>Testing</a:t>
            </a:r>
          </a:p>
          <a:p>
            <a:pPr lvl="1"/>
            <a:r>
              <a:rPr lang="en-US" dirty="0"/>
              <a:t>Level of Testing Rigor</a:t>
            </a:r>
          </a:p>
          <a:p>
            <a:r>
              <a:rPr lang="en-US" dirty="0"/>
              <a:t>Risk Information Sources</a:t>
            </a:r>
          </a:p>
          <a:p>
            <a:r>
              <a:rPr lang="en-US" dirty="0"/>
              <a:t>Go / No-Go Decision</a:t>
            </a:r>
          </a:p>
          <a:p>
            <a:r>
              <a:rPr lang="en-US" dirty="0"/>
              <a:t>Questions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7E5D31-3960-63B3-F060-C6B5F50E20DF}"/>
              </a:ext>
            </a:extLst>
          </p:cNvPr>
          <p:cNvSpPr txBox="1"/>
          <p:nvPr/>
        </p:nvSpPr>
        <p:spPr>
          <a:xfrm rot="19680000">
            <a:off x="3650219" y="2883856"/>
            <a:ext cx="213649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dirty="0">
                <a:solidFill>
                  <a:srgbClr val="FF0000"/>
                </a:solidFill>
                <a:ea typeface="Calibri"/>
                <a:cs typeface="Calibri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560332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FB89DB-48C0-C97B-B7FC-4E8709027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63ED-5365-0347-943C-46237B9951C9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A05082-035A-B6EA-181D-44DEE4E87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8D8D12-D9DF-FF24-131D-083ABC3D3C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6720" y="1371600"/>
            <a:ext cx="5669280" cy="4572000"/>
          </a:xfrm>
        </p:spPr>
        <p:txBody>
          <a:bodyPr/>
          <a:lstStyle/>
          <a:p>
            <a:r>
              <a:rPr lang="en-US" b="1" dirty="0"/>
              <a:t>System Team</a:t>
            </a:r>
          </a:p>
          <a:p>
            <a:pPr lvl="1"/>
            <a:r>
              <a:rPr lang="en-US" b="1" dirty="0"/>
              <a:t>ISSO:</a:t>
            </a:r>
            <a:r>
              <a:rPr lang="en-US" dirty="0"/>
              <a:t> </a:t>
            </a:r>
            <a:r>
              <a:rPr lang="en-US" dirty="0">
                <a:highlight>
                  <a:srgbClr val="FF0000"/>
                </a:highlight>
              </a:rPr>
              <a:t>&lt;Name&gt;</a:t>
            </a:r>
            <a:endParaRPr lang="en-US" b="1" dirty="0"/>
          </a:p>
          <a:p>
            <a:pPr lvl="1"/>
            <a:r>
              <a:rPr lang="en-US" b="1" dirty="0"/>
              <a:t>CRA:</a:t>
            </a:r>
            <a:r>
              <a:rPr lang="en-US" dirty="0"/>
              <a:t> </a:t>
            </a:r>
            <a:r>
              <a:rPr lang="en-US" dirty="0">
                <a:highlight>
                  <a:srgbClr val="FF0000"/>
                </a:highlight>
              </a:rPr>
              <a:t>&lt;Name&gt;</a:t>
            </a:r>
            <a:endParaRPr lang="en-US" b="1" dirty="0"/>
          </a:p>
          <a:p>
            <a:pPr lvl="1"/>
            <a:r>
              <a:rPr lang="en-US" b="1" dirty="0">
                <a:highlight>
                  <a:srgbClr val="FF0000"/>
                </a:highlight>
              </a:rPr>
              <a:t>Other POCs:</a:t>
            </a:r>
            <a:r>
              <a:rPr lang="en-US" dirty="0"/>
              <a:t> </a:t>
            </a:r>
            <a:r>
              <a:rPr lang="en-US" dirty="0">
                <a:highlight>
                  <a:srgbClr val="FF0000"/>
                </a:highlight>
              </a:rPr>
              <a:t>&lt;Name&gt;</a:t>
            </a:r>
            <a:endParaRPr lang="en-US" b="1" dirty="0">
              <a:highlight>
                <a:srgbClr val="FF0000"/>
              </a:highlight>
            </a:endParaRPr>
          </a:p>
          <a:p>
            <a:pPr lvl="1"/>
            <a:endParaRPr lang="en-US" b="1" dirty="0"/>
          </a:p>
          <a:p>
            <a:r>
              <a:rPr lang="en-US" b="1" dirty="0">
                <a:highlight>
                  <a:srgbClr val="FF0000"/>
                </a:highlight>
              </a:rPr>
              <a:t>&lt;Contractor #1 Name&gt;</a:t>
            </a:r>
            <a:endParaRPr lang="en-US" b="1" dirty="0">
              <a:highlight>
                <a:srgbClr val="FF0000"/>
              </a:highlight>
              <a:ea typeface="Calibri"/>
              <a:cs typeface="Calibri"/>
            </a:endParaRPr>
          </a:p>
          <a:p>
            <a:pPr lvl="1"/>
            <a:r>
              <a:rPr lang="en-US" b="1" dirty="0"/>
              <a:t>Assessment POC:</a:t>
            </a:r>
            <a:r>
              <a:rPr lang="en-US" dirty="0"/>
              <a:t> </a:t>
            </a:r>
            <a:r>
              <a:rPr lang="en-US" dirty="0">
                <a:highlight>
                  <a:srgbClr val="FF0000"/>
                </a:highlight>
              </a:rPr>
              <a:t>&lt;Name&gt;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b="1" dirty="0">
                <a:highlight>
                  <a:srgbClr val="FF0000"/>
                </a:highlight>
              </a:rPr>
              <a:t>&lt;Contractor #2 Name&gt;</a:t>
            </a:r>
            <a:endParaRPr lang="en-US" b="1" dirty="0">
              <a:highlight>
                <a:srgbClr val="FF0000"/>
              </a:highlight>
              <a:ea typeface="Calibri"/>
              <a:cs typeface="Calibri"/>
            </a:endParaRPr>
          </a:p>
          <a:p>
            <a:pPr lvl="1"/>
            <a:r>
              <a:rPr lang="en-US" b="1" dirty="0"/>
              <a:t>Assessment POC:</a:t>
            </a:r>
            <a:r>
              <a:rPr lang="en-US" dirty="0"/>
              <a:t> </a:t>
            </a:r>
            <a:r>
              <a:rPr lang="en-US" dirty="0">
                <a:highlight>
                  <a:srgbClr val="FF0000"/>
                </a:highlight>
              </a:rPr>
              <a:t>&lt;Name&gt;</a:t>
            </a:r>
            <a:endParaRPr lang="en-US" b="1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C7FD780-BA3B-196D-EAFD-B9AE2C737592}"/>
              </a:ext>
            </a:extLst>
          </p:cNvPr>
          <p:cNvSpPr txBox="1">
            <a:spLocks/>
          </p:cNvSpPr>
          <p:nvPr/>
        </p:nvSpPr>
        <p:spPr>
          <a:xfrm>
            <a:off x="6096000" y="365760"/>
            <a:ext cx="5669280" cy="55778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19075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§"/>
              <a:tabLst/>
              <a:defRPr lang="en-US" sz="2400" b="0" i="0" kern="1200" cap="none" baseline="0">
                <a:solidFill>
                  <a:schemeClr val="tx2"/>
                </a:solidFill>
                <a:latin typeface="+mn-lt"/>
                <a:ea typeface="+mn-ea"/>
                <a:cs typeface="Arial Narrow" charset="0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§"/>
              <a:tabLst/>
              <a:defRPr lang="en-US" sz="2000" b="0" i="0" kern="1200" baseline="0">
                <a:solidFill>
                  <a:schemeClr val="tx2"/>
                </a:solidFill>
                <a:latin typeface="+mn-lt"/>
                <a:ea typeface="+mn-ea"/>
                <a:cs typeface="Arial Narrow" charset="0"/>
              </a:defRPr>
            </a:lvl2pPr>
            <a:lvl3pPr marL="6905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§"/>
              <a:tabLst/>
              <a:defRPr lang="en-US" sz="1800" b="0" i="0" kern="1200" baseline="0">
                <a:solidFill>
                  <a:schemeClr val="tx2"/>
                </a:solidFill>
                <a:latin typeface="+mn-lt"/>
                <a:ea typeface="+mn-ea"/>
                <a:cs typeface="Arial Narrow" charset="0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§"/>
              <a:tabLst/>
              <a:defRPr lang="en-US" sz="1600" b="0" i="0" kern="1200" baseline="0">
                <a:solidFill>
                  <a:schemeClr val="tx2"/>
                </a:solidFill>
                <a:latin typeface="+mn-lt"/>
                <a:ea typeface="+mn-ea"/>
                <a:cs typeface="Arial Narrow" charset="0"/>
              </a:defRPr>
            </a:lvl4pPr>
            <a:lvl5pPr marL="1138238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§"/>
              <a:tabLst/>
              <a:defRPr lang="en-US" sz="1400" b="0" i="0" kern="1200" baseline="0">
                <a:solidFill>
                  <a:schemeClr val="tx2"/>
                </a:solidFill>
                <a:latin typeface="+mn-lt"/>
                <a:ea typeface="+mn-ea"/>
                <a:cs typeface="Arial Narrow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ACT Team</a:t>
            </a:r>
          </a:p>
          <a:p>
            <a:pPr lvl="1"/>
            <a:r>
              <a:rPr lang="en-US" b="1" dirty="0">
                <a:highlight>
                  <a:srgbClr val="FF0000"/>
                </a:highlight>
              </a:rPr>
              <a:t>Security Lead:</a:t>
            </a:r>
            <a:r>
              <a:rPr lang="en-US" dirty="0">
                <a:highlight>
                  <a:srgbClr val="FF0000"/>
                </a:highlight>
              </a:rPr>
              <a:t> &lt;Name&gt;</a:t>
            </a:r>
          </a:p>
          <a:p>
            <a:pPr lvl="1"/>
            <a:r>
              <a:rPr lang="en-US" b="1" dirty="0">
                <a:highlight>
                  <a:srgbClr val="FF0000"/>
                </a:highlight>
              </a:rPr>
              <a:t>Risk Lead: </a:t>
            </a:r>
            <a:r>
              <a:rPr lang="en-US" dirty="0">
                <a:highlight>
                  <a:srgbClr val="FF0000"/>
                </a:highlight>
              </a:rPr>
              <a:t>&lt;Name&gt;</a:t>
            </a:r>
          </a:p>
          <a:p>
            <a:pPr lvl="1"/>
            <a:r>
              <a:rPr lang="en-US" b="1" dirty="0">
                <a:highlight>
                  <a:srgbClr val="FF0000"/>
                </a:highlight>
              </a:rPr>
              <a:t>Risk Assessor: </a:t>
            </a:r>
            <a:r>
              <a:rPr lang="en-US" dirty="0">
                <a:highlight>
                  <a:srgbClr val="FF0000"/>
                </a:highlight>
              </a:rPr>
              <a:t>&lt;Name&gt;</a:t>
            </a:r>
          </a:p>
          <a:p>
            <a:pPr lvl="1"/>
            <a:r>
              <a:rPr lang="en-US" b="1" dirty="0">
                <a:highlight>
                  <a:srgbClr val="FF0000"/>
                </a:highlight>
              </a:rPr>
              <a:t>M&amp;O:</a:t>
            </a:r>
            <a:r>
              <a:rPr lang="en-US" dirty="0">
                <a:highlight>
                  <a:srgbClr val="FF0000"/>
                </a:highlight>
              </a:rPr>
              <a:t> &lt;Name&gt;</a:t>
            </a:r>
          </a:p>
          <a:p>
            <a:pPr lvl="1"/>
            <a:r>
              <a:rPr lang="en-US" b="1" dirty="0">
                <a:highlight>
                  <a:srgbClr val="FF0000"/>
                </a:highlight>
              </a:rPr>
              <a:t>App:</a:t>
            </a:r>
            <a:r>
              <a:rPr lang="en-US" dirty="0">
                <a:highlight>
                  <a:srgbClr val="FF0000"/>
                </a:highlight>
              </a:rPr>
              <a:t> &lt;Name&gt;</a:t>
            </a:r>
          </a:p>
          <a:p>
            <a:pPr lvl="1"/>
            <a:r>
              <a:rPr lang="en-US" b="1" dirty="0">
                <a:highlight>
                  <a:srgbClr val="FF0000"/>
                </a:highlight>
              </a:rPr>
              <a:t>App:</a:t>
            </a:r>
            <a:r>
              <a:rPr lang="en-US" dirty="0">
                <a:highlight>
                  <a:srgbClr val="FF0000"/>
                </a:highlight>
              </a:rPr>
              <a:t> &lt;Name&gt;</a:t>
            </a:r>
          </a:p>
          <a:p>
            <a:pPr lvl="1"/>
            <a:r>
              <a:rPr lang="en-US" b="1" dirty="0">
                <a:highlight>
                  <a:srgbClr val="FF0000"/>
                </a:highlight>
              </a:rPr>
              <a:t>DB:</a:t>
            </a:r>
            <a:r>
              <a:rPr lang="en-US" dirty="0">
                <a:highlight>
                  <a:srgbClr val="FF0000"/>
                </a:highlight>
              </a:rPr>
              <a:t> &lt;Name&gt;</a:t>
            </a:r>
          </a:p>
          <a:p>
            <a:pPr lvl="1"/>
            <a:r>
              <a:rPr lang="en-US" b="1" dirty="0">
                <a:highlight>
                  <a:srgbClr val="FF0000"/>
                </a:highlight>
              </a:rPr>
              <a:t>OS:</a:t>
            </a:r>
            <a:r>
              <a:rPr lang="en-US" dirty="0">
                <a:highlight>
                  <a:srgbClr val="FF0000"/>
                </a:highlight>
              </a:rPr>
              <a:t> &lt;Name&gt;</a:t>
            </a:r>
          </a:p>
          <a:p>
            <a:pPr lvl="1"/>
            <a:r>
              <a:rPr lang="en-US" b="1" dirty="0">
                <a:highlight>
                  <a:srgbClr val="FF0000"/>
                </a:highlight>
              </a:rPr>
              <a:t>Virtualization: </a:t>
            </a:r>
          </a:p>
          <a:p>
            <a:pPr lvl="1"/>
            <a:r>
              <a:rPr lang="en-US" b="1" dirty="0">
                <a:highlight>
                  <a:srgbClr val="FF0000"/>
                </a:highlight>
              </a:rPr>
              <a:t>Network:</a:t>
            </a:r>
            <a:r>
              <a:rPr lang="en-US" dirty="0">
                <a:highlight>
                  <a:srgbClr val="FF0000"/>
                </a:highlight>
              </a:rPr>
              <a:t> &lt;Name&gt;</a:t>
            </a:r>
          </a:p>
          <a:p>
            <a:pPr lvl="1"/>
            <a:r>
              <a:rPr lang="en-US" b="1" dirty="0">
                <a:highlight>
                  <a:srgbClr val="FF0000"/>
                </a:highlight>
              </a:rPr>
              <a:t>Cloud: </a:t>
            </a:r>
            <a:r>
              <a:rPr lang="en-US" dirty="0">
                <a:highlight>
                  <a:srgbClr val="FF0000"/>
                </a:highlight>
              </a:rPr>
              <a:t>&lt;Name&gt;</a:t>
            </a:r>
          </a:p>
          <a:p>
            <a:pPr lvl="1"/>
            <a:r>
              <a:rPr lang="en-US" b="1" dirty="0">
                <a:highlight>
                  <a:srgbClr val="FF0000"/>
                </a:highlight>
              </a:rPr>
              <a:t>Mainframe:</a:t>
            </a:r>
            <a:r>
              <a:rPr lang="en-US" dirty="0">
                <a:highlight>
                  <a:srgbClr val="FF0000"/>
                </a:highlight>
              </a:rPr>
              <a:t> &lt;Name&gt;</a:t>
            </a:r>
          </a:p>
          <a:p>
            <a:pPr lvl="1"/>
            <a:r>
              <a:rPr lang="en-US" b="1" dirty="0">
                <a:highlight>
                  <a:srgbClr val="FF0000"/>
                </a:highlight>
              </a:rPr>
              <a:t>Privacy:</a:t>
            </a:r>
            <a:r>
              <a:rPr lang="en-US" dirty="0">
                <a:highlight>
                  <a:srgbClr val="FF0000"/>
                </a:highlight>
              </a:rPr>
              <a:t> &lt;Name&gt;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9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42545A-9469-34D9-4F39-3E406F179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63ED-5365-0347-943C-46237B9951C9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F2C0A3-8053-C17C-6E4F-6E1147C97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 Scope: Diagram &amp; Exclusions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D70A284-A4D3-D702-7234-3C2F59C930A4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85077" y="999744"/>
            <a:ext cx="9621846" cy="3505200"/>
          </a:xfrm>
          <a:prstGeom prst="rect">
            <a:avLst/>
          </a:prstGeom>
        </p:spPr>
      </p:pic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873849DE-7DE4-10B5-16D6-0C2EFA31EAD4}"/>
              </a:ext>
            </a:extLst>
          </p:cNvPr>
          <p:cNvSpPr txBox="1">
            <a:spLocks/>
          </p:cNvSpPr>
          <p:nvPr/>
        </p:nvSpPr>
        <p:spPr>
          <a:xfrm>
            <a:off x="11323322" y="6553198"/>
            <a:ext cx="868678" cy="30480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5C54EFB-C914-9645-A0EB-3720A8B88DF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A3E61C4B-831C-AF5B-4288-82387F66E0B8}"/>
              </a:ext>
            </a:extLst>
          </p:cNvPr>
          <p:cNvSpPr txBox="1">
            <a:spLocks/>
          </p:cNvSpPr>
          <p:nvPr/>
        </p:nvSpPr>
        <p:spPr>
          <a:xfrm>
            <a:off x="152400" y="4590288"/>
            <a:ext cx="28194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The following </a:t>
            </a:r>
            <a:r>
              <a:rPr lang="en-US" sz="2400" dirty="0">
                <a:highlight>
                  <a:srgbClr val="FF0000"/>
                </a:highlight>
              </a:rPr>
              <a:t>&lt;components/functions/etc.&gt;</a:t>
            </a:r>
            <a:r>
              <a:rPr lang="en-US" sz="2400" dirty="0"/>
              <a:t> are excluded from the Assessment in the Final Assessment Plan: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685BEE90-429F-260A-4787-9592201C131D}"/>
              </a:ext>
            </a:extLst>
          </p:cNvPr>
          <p:cNvSpPr txBox="1">
            <a:spLocks/>
          </p:cNvSpPr>
          <p:nvPr/>
        </p:nvSpPr>
        <p:spPr>
          <a:xfrm>
            <a:off x="3238500" y="4590288"/>
            <a:ext cx="4267200" cy="16764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highlight>
                  <a:srgbClr val="FF0000"/>
                </a:highlight>
              </a:rPr>
              <a:t>&lt;List of excluded items&gt;</a:t>
            </a:r>
          </a:p>
          <a:p>
            <a:r>
              <a:rPr lang="en-US" sz="2000">
                <a:highlight>
                  <a:srgbClr val="FF0000"/>
                </a:highlight>
              </a:rPr>
              <a:t>&lt;List of excluded items&gt;</a:t>
            </a:r>
          </a:p>
          <a:p>
            <a:r>
              <a:rPr lang="en-US" sz="2000">
                <a:highlight>
                  <a:srgbClr val="FF0000"/>
                </a:highlight>
              </a:rPr>
              <a:t>&lt;List of excluded items&gt;</a:t>
            </a:r>
          </a:p>
          <a:p>
            <a:r>
              <a:rPr lang="en-US" sz="2000">
                <a:highlight>
                  <a:srgbClr val="FF0000"/>
                </a:highlight>
              </a:rPr>
              <a:t>&lt;List of excluded items&gt;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165746C-254B-DA6C-73D0-A41690C65D41}"/>
              </a:ext>
            </a:extLst>
          </p:cNvPr>
          <p:cNvSpPr txBox="1">
            <a:spLocks/>
          </p:cNvSpPr>
          <p:nvPr/>
        </p:nvSpPr>
        <p:spPr>
          <a:xfrm>
            <a:off x="7772400" y="4590288"/>
            <a:ext cx="4267200" cy="16764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highlight>
                  <a:srgbClr val="FF0000"/>
                </a:highlight>
              </a:rPr>
              <a:t>&lt;List of excluded items&gt;</a:t>
            </a:r>
          </a:p>
          <a:p>
            <a:r>
              <a:rPr lang="en-US" sz="2000">
                <a:highlight>
                  <a:srgbClr val="FF0000"/>
                </a:highlight>
              </a:rPr>
              <a:t>&lt;List of excluded items&gt;</a:t>
            </a:r>
          </a:p>
          <a:p>
            <a:r>
              <a:rPr lang="en-US" sz="2000">
                <a:highlight>
                  <a:srgbClr val="FF0000"/>
                </a:highlight>
              </a:rPr>
              <a:t>&lt;List of excluded items&gt;</a:t>
            </a:r>
          </a:p>
          <a:p>
            <a:r>
              <a:rPr lang="en-US" sz="2000">
                <a:highlight>
                  <a:srgbClr val="FF0000"/>
                </a:highlight>
              </a:rPr>
              <a:t>&lt;List of excluded items&gt;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5BB8E9-4CA4-9A3F-390F-1C8EAB1094C6}"/>
              </a:ext>
            </a:extLst>
          </p:cNvPr>
          <p:cNvSpPr txBox="1"/>
          <p:nvPr/>
        </p:nvSpPr>
        <p:spPr>
          <a:xfrm rot="19680000">
            <a:off x="7234043" y="4051012"/>
            <a:ext cx="210460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dirty="0">
                <a:solidFill>
                  <a:srgbClr val="FF0000"/>
                </a:solidFill>
                <a:ea typeface="Calibri"/>
                <a:cs typeface="Calibri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050113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9B4642-617D-82D4-D1C7-73CFBBDCC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63ED-5365-0347-943C-46237B9951C9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0724CA-6603-9053-D0B2-D8F03693A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 Scope: Existing POA&amp;Ms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3FDEE4-6D36-481A-B00A-EB3A7FFB97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ISSO/ISSM requested that the following existing POA&amp;Ms be tested for closure:</a:t>
            </a:r>
          </a:p>
          <a:p>
            <a:pPr lvl="1"/>
            <a:r>
              <a:rPr lang="en-US" dirty="0">
                <a:highlight>
                  <a:srgbClr val="FF0000"/>
                </a:highlight>
              </a:rPr>
              <a:t>&lt;List of POA&amp;Ms&gt;</a:t>
            </a:r>
          </a:p>
        </p:txBody>
      </p:sp>
    </p:spTree>
    <p:extLst>
      <p:ext uri="{BB962C8B-B14F-4D97-AF65-F5344CB8AC3E}">
        <p14:creationId xmlns:p14="http://schemas.microsoft.com/office/powerpoint/2010/main" val="2083567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59861D-9DC6-4002-876C-CFF790F0B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63ED-5365-0347-943C-46237B9951C9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6902C3-CCFE-72B2-0F52-4E96F8754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 Scope: Controls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0E12685A-97C5-3C59-7FE4-BA52C9DDE250}"/>
              </a:ext>
            </a:extLst>
          </p:cNvPr>
          <p:cNvSpPr txBox="1">
            <a:spLocks/>
          </p:cNvSpPr>
          <p:nvPr/>
        </p:nvSpPr>
        <p:spPr>
          <a:xfrm>
            <a:off x="152400" y="950976"/>
            <a:ext cx="2362200" cy="5334000"/>
          </a:xfrm>
          <a:prstGeom prst="rect">
            <a:avLst/>
          </a:prstGeom>
        </p:spPr>
        <p:txBody>
          <a:bodyPr>
            <a:normAutofit/>
          </a:bodyPr>
          <a:lstStyle>
            <a:lvl1pPr marL="223838" indent="-223838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lang="en-US" sz="2400" b="0" i="0" kern="1200" cap="none" baseline="0" dirty="0">
                <a:solidFill>
                  <a:schemeClr val="tx2"/>
                </a:solidFill>
                <a:latin typeface="+mn-lt"/>
                <a:ea typeface="+mn-ea"/>
                <a:cs typeface="Arial Narrow" charset="0"/>
              </a:defRPr>
            </a:lvl1pPr>
            <a:lvl2pPr marL="466725" indent="-242888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lang="en-US" sz="2000" b="0" i="0" kern="1200" baseline="0" dirty="0">
                <a:solidFill>
                  <a:schemeClr val="tx2"/>
                </a:solidFill>
                <a:latin typeface="+mn-lt"/>
                <a:ea typeface="+mn-ea"/>
                <a:cs typeface="Arial Narrow" charset="0"/>
              </a:defRPr>
            </a:lvl2pPr>
            <a:lvl3pPr marL="690563" indent="-230188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§"/>
              <a:tabLst/>
              <a:defRPr lang="en-US" sz="1800" b="0" i="0" kern="1200" baseline="0" dirty="0">
                <a:solidFill>
                  <a:schemeClr val="tx2"/>
                </a:solidFill>
                <a:latin typeface="+mn-lt"/>
                <a:ea typeface="+mn-ea"/>
                <a:cs typeface="Arial Narrow" charset="0"/>
              </a:defRPr>
            </a:lvl3pPr>
            <a:lvl4pPr marL="914400" indent="-230188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§"/>
              <a:tabLst/>
              <a:defRPr lang="en-US" sz="1600" b="0" i="0" kern="1200" baseline="0" dirty="0">
                <a:solidFill>
                  <a:schemeClr val="tx2"/>
                </a:solidFill>
                <a:latin typeface="+mn-lt"/>
                <a:ea typeface="+mn-ea"/>
                <a:cs typeface="Arial Narrow" charset="0"/>
              </a:defRPr>
            </a:lvl4pPr>
            <a:lvl5pPr marL="1138238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§"/>
              <a:tabLst/>
              <a:defRPr lang="en-US" sz="1400" b="0" i="0" kern="1200" baseline="0" dirty="0">
                <a:solidFill>
                  <a:schemeClr val="tx2"/>
                </a:solidFill>
                <a:latin typeface="+mn-lt"/>
                <a:ea typeface="+mn-ea"/>
                <a:cs typeface="Arial Narrow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2000"/>
              <a:t>Controls from the following Security Control Families are in-scope for this Assessment: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E58A40-9770-AFC4-8D87-9F45521A7500}"/>
              </a:ext>
            </a:extLst>
          </p:cNvPr>
          <p:cNvSpPr txBox="1">
            <a:spLocks/>
          </p:cNvSpPr>
          <p:nvPr/>
        </p:nvSpPr>
        <p:spPr>
          <a:xfrm>
            <a:off x="2514600" y="950976"/>
            <a:ext cx="5181600" cy="5334000"/>
          </a:xfrm>
          <a:prstGeom prst="rect">
            <a:avLst/>
          </a:prstGeom>
        </p:spPr>
        <p:txBody>
          <a:bodyPr>
            <a:normAutofit/>
          </a:bodyPr>
          <a:lstStyle>
            <a:lvl1pPr marL="223838" indent="-223838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lang="en-US" sz="2400" b="0" i="0" kern="1200" cap="none" baseline="0" dirty="0">
                <a:solidFill>
                  <a:schemeClr val="tx2"/>
                </a:solidFill>
                <a:latin typeface="+mn-lt"/>
                <a:ea typeface="+mn-ea"/>
                <a:cs typeface="Arial Narrow" charset="0"/>
              </a:defRPr>
            </a:lvl1pPr>
            <a:lvl2pPr marL="466725" indent="-242888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lang="en-US" sz="2000" b="0" i="0" kern="1200" baseline="0" dirty="0">
                <a:solidFill>
                  <a:schemeClr val="tx2"/>
                </a:solidFill>
                <a:latin typeface="+mn-lt"/>
                <a:ea typeface="+mn-ea"/>
                <a:cs typeface="Arial Narrow" charset="0"/>
              </a:defRPr>
            </a:lvl2pPr>
            <a:lvl3pPr marL="690563" indent="-230188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§"/>
              <a:tabLst/>
              <a:defRPr lang="en-US" sz="1800" b="0" i="0" kern="1200" baseline="0" dirty="0">
                <a:solidFill>
                  <a:schemeClr val="tx2"/>
                </a:solidFill>
                <a:latin typeface="+mn-lt"/>
                <a:ea typeface="+mn-ea"/>
                <a:cs typeface="Arial Narrow" charset="0"/>
              </a:defRPr>
            </a:lvl3pPr>
            <a:lvl4pPr marL="914400" indent="-230188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§"/>
              <a:tabLst/>
              <a:defRPr lang="en-US" sz="1600" b="0" i="0" kern="1200" baseline="0" dirty="0">
                <a:solidFill>
                  <a:schemeClr val="tx2"/>
                </a:solidFill>
                <a:latin typeface="+mn-lt"/>
                <a:ea typeface="+mn-ea"/>
                <a:cs typeface="Arial Narrow" charset="0"/>
              </a:defRPr>
            </a:lvl4pPr>
            <a:lvl5pPr marL="1138238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§"/>
              <a:tabLst/>
              <a:defRPr lang="en-US" sz="1400" b="0" i="0" kern="1200" baseline="0" dirty="0">
                <a:solidFill>
                  <a:schemeClr val="tx2"/>
                </a:solidFill>
                <a:latin typeface="+mn-lt"/>
                <a:ea typeface="+mn-ea"/>
                <a:cs typeface="Arial Narrow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AC</a:t>
            </a:r>
            <a:r>
              <a:rPr lang="en-US" dirty="0"/>
              <a:t>: Access Control</a:t>
            </a:r>
          </a:p>
          <a:p>
            <a:r>
              <a:rPr lang="en-US" b="1" dirty="0"/>
              <a:t>AT</a:t>
            </a:r>
            <a:r>
              <a:rPr lang="en-US" dirty="0"/>
              <a:t>: Awareness and Training</a:t>
            </a:r>
          </a:p>
          <a:p>
            <a:r>
              <a:rPr lang="en-US" b="1" dirty="0"/>
              <a:t>AU</a:t>
            </a:r>
            <a:r>
              <a:rPr lang="en-US" dirty="0"/>
              <a:t>: Audit and Accountability</a:t>
            </a:r>
          </a:p>
          <a:p>
            <a:r>
              <a:rPr lang="en-US" b="1" dirty="0"/>
              <a:t>CA</a:t>
            </a:r>
            <a:r>
              <a:rPr lang="en-US" dirty="0"/>
              <a:t>: Assessment, Authorization, and Monitoring</a:t>
            </a:r>
          </a:p>
          <a:p>
            <a:r>
              <a:rPr lang="en-US" b="1" dirty="0"/>
              <a:t>CM</a:t>
            </a:r>
            <a:r>
              <a:rPr lang="en-US" dirty="0"/>
              <a:t>: Configuration Management</a:t>
            </a:r>
          </a:p>
          <a:p>
            <a:r>
              <a:rPr lang="en-US" b="1" dirty="0"/>
              <a:t>CP</a:t>
            </a:r>
            <a:r>
              <a:rPr lang="en-US" dirty="0"/>
              <a:t>: Contingency Planning</a:t>
            </a:r>
          </a:p>
          <a:p>
            <a:r>
              <a:rPr lang="en-US" b="1" dirty="0"/>
              <a:t>IA</a:t>
            </a:r>
            <a:r>
              <a:rPr lang="en-US" dirty="0"/>
              <a:t>: Identification and Authentication</a:t>
            </a:r>
          </a:p>
          <a:p>
            <a:r>
              <a:rPr lang="en-US" b="1" dirty="0"/>
              <a:t>IR</a:t>
            </a:r>
            <a:r>
              <a:rPr lang="en-US" dirty="0"/>
              <a:t>: Incident Response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B5503C3-1A70-A863-49AD-7838929BDA83}"/>
              </a:ext>
            </a:extLst>
          </p:cNvPr>
          <p:cNvSpPr txBox="1">
            <a:spLocks/>
          </p:cNvSpPr>
          <p:nvPr/>
        </p:nvSpPr>
        <p:spPr>
          <a:xfrm>
            <a:off x="7772400" y="950976"/>
            <a:ext cx="4267200" cy="53340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3838" indent="-223838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lang="en-US" sz="2400" b="0" i="0" kern="1200" cap="none" baseline="0" dirty="0">
                <a:solidFill>
                  <a:schemeClr val="tx2"/>
                </a:solidFill>
                <a:latin typeface="+mn-lt"/>
                <a:ea typeface="+mn-ea"/>
                <a:cs typeface="Arial Narrow" charset="0"/>
              </a:defRPr>
            </a:lvl1pPr>
            <a:lvl2pPr marL="466725" indent="-242888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 lang="en-US" sz="2000" b="0" i="0" kern="1200" baseline="0" dirty="0">
                <a:solidFill>
                  <a:schemeClr val="tx2"/>
                </a:solidFill>
                <a:latin typeface="+mn-lt"/>
                <a:ea typeface="+mn-ea"/>
                <a:cs typeface="Arial Narrow" charset="0"/>
              </a:defRPr>
            </a:lvl2pPr>
            <a:lvl3pPr marL="690563" indent="-230188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§"/>
              <a:tabLst/>
              <a:defRPr lang="en-US" sz="1800" b="0" i="0" kern="1200" baseline="0" dirty="0">
                <a:solidFill>
                  <a:schemeClr val="tx2"/>
                </a:solidFill>
                <a:latin typeface="+mn-lt"/>
                <a:ea typeface="+mn-ea"/>
                <a:cs typeface="Arial Narrow" charset="0"/>
              </a:defRPr>
            </a:lvl3pPr>
            <a:lvl4pPr marL="914400" indent="-230188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§"/>
              <a:tabLst/>
              <a:defRPr lang="en-US" sz="1600" b="0" i="0" kern="1200" baseline="0" dirty="0">
                <a:solidFill>
                  <a:schemeClr val="tx2"/>
                </a:solidFill>
                <a:latin typeface="+mn-lt"/>
                <a:ea typeface="+mn-ea"/>
                <a:cs typeface="Arial Narrow" charset="0"/>
              </a:defRPr>
            </a:lvl4pPr>
            <a:lvl5pPr marL="1138238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§"/>
              <a:tabLst/>
              <a:defRPr lang="en-US" sz="1400" b="0" i="0" kern="1200" baseline="0" dirty="0">
                <a:solidFill>
                  <a:schemeClr val="tx2"/>
                </a:solidFill>
                <a:latin typeface="+mn-lt"/>
                <a:ea typeface="+mn-ea"/>
                <a:cs typeface="Arial Narrow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MA</a:t>
            </a:r>
            <a:r>
              <a:rPr lang="en-US" dirty="0"/>
              <a:t>: Maintenance</a:t>
            </a:r>
          </a:p>
          <a:p>
            <a:r>
              <a:rPr lang="en-US" b="1" dirty="0"/>
              <a:t>MP</a:t>
            </a:r>
            <a:r>
              <a:rPr lang="en-US" dirty="0"/>
              <a:t>: Media Protection</a:t>
            </a:r>
          </a:p>
          <a:p>
            <a:r>
              <a:rPr lang="en-US" b="1" dirty="0"/>
              <a:t>PE</a:t>
            </a:r>
            <a:r>
              <a:rPr lang="en-US" dirty="0"/>
              <a:t>: Physical and Environmental</a:t>
            </a:r>
          </a:p>
          <a:p>
            <a:r>
              <a:rPr lang="en-US" b="1" dirty="0"/>
              <a:t>PL</a:t>
            </a:r>
            <a:r>
              <a:rPr lang="en-US" dirty="0"/>
              <a:t>: Planning</a:t>
            </a:r>
          </a:p>
          <a:p>
            <a:r>
              <a:rPr lang="en-US" b="1" dirty="0"/>
              <a:t>PM</a:t>
            </a:r>
            <a:r>
              <a:rPr lang="en-US" dirty="0"/>
              <a:t>: Program Management</a:t>
            </a:r>
          </a:p>
          <a:p>
            <a:r>
              <a:rPr lang="en-US" b="1" dirty="0"/>
              <a:t>PS</a:t>
            </a:r>
            <a:r>
              <a:rPr lang="en-US" dirty="0"/>
              <a:t>: Personnel Security</a:t>
            </a:r>
          </a:p>
          <a:p>
            <a:r>
              <a:rPr lang="en-US" b="1" dirty="0"/>
              <a:t>RA</a:t>
            </a:r>
            <a:r>
              <a:rPr lang="en-US" dirty="0"/>
              <a:t>: Risk Assessment</a:t>
            </a:r>
          </a:p>
          <a:p>
            <a:r>
              <a:rPr lang="en-US" b="1" dirty="0"/>
              <a:t>SA</a:t>
            </a:r>
            <a:r>
              <a:rPr lang="en-US" dirty="0"/>
              <a:t>: System and Services Acquisition</a:t>
            </a:r>
          </a:p>
          <a:p>
            <a:r>
              <a:rPr lang="en-US" b="1" dirty="0"/>
              <a:t>SC</a:t>
            </a:r>
            <a:r>
              <a:rPr lang="en-US" dirty="0"/>
              <a:t>: System Communications</a:t>
            </a:r>
          </a:p>
          <a:p>
            <a:r>
              <a:rPr lang="en-US" b="1" dirty="0"/>
              <a:t>SI</a:t>
            </a:r>
            <a:r>
              <a:rPr lang="en-US" dirty="0"/>
              <a:t>: System and Information Integrity</a:t>
            </a:r>
          </a:p>
        </p:txBody>
      </p:sp>
    </p:spTree>
    <p:extLst>
      <p:ext uri="{BB962C8B-B14F-4D97-AF65-F5344CB8AC3E}">
        <p14:creationId xmlns:p14="http://schemas.microsoft.com/office/powerpoint/2010/main" val="1396566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07A1EB-15D7-8FC7-676B-06B9F6A3C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63ED-5365-0347-943C-46237B9951C9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34F5FC-CAA7-95B3-054D-CCC25ABDA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Tier 1 Artifacts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0CEA9-0042-50D3-E24E-9A73DECCE7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highlight>
                  <a:srgbClr val="FF0000"/>
                </a:highlight>
              </a:rPr>
              <a:t>All Tier 1 Artifacts were delivered</a:t>
            </a:r>
          </a:p>
          <a:p>
            <a:r>
              <a:rPr lang="en-US" dirty="0">
                <a:highlight>
                  <a:srgbClr val="FF0000"/>
                </a:highlight>
              </a:rPr>
              <a:t>The following Tier 1 Artifacts are still needed:</a:t>
            </a:r>
          </a:p>
          <a:p>
            <a:pPr lvl="1"/>
            <a:r>
              <a:rPr lang="en-US" dirty="0">
                <a:highlight>
                  <a:srgbClr val="FF0000"/>
                </a:highlight>
              </a:rPr>
              <a:t>A1-01 SSP</a:t>
            </a:r>
          </a:p>
        </p:txBody>
      </p:sp>
    </p:spTree>
    <p:extLst>
      <p:ext uri="{BB962C8B-B14F-4D97-AF65-F5344CB8AC3E}">
        <p14:creationId xmlns:p14="http://schemas.microsoft.com/office/powerpoint/2010/main" val="785552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BBDAAC-892A-7E18-BBC9-9E89C4C9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63ED-5365-0347-943C-46237B9951C9}" type="slidenum">
              <a:rPr lang="en-US" smtClean="0"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0C7BA3-EF37-7054-D71E-50CFA9923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Interview Schedule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1431D-7E21-C9CF-91DE-CD508A4D7C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numCol="2"/>
          <a:lstStyle/>
          <a:p>
            <a:r>
              <a:rPr lang="en-US" dirty="0"/>
              <a:t>Monday:</a:t>
            </a:r>
          </a:p>
          <a:p>
            <a:pPr lvl="1"/>
            <a:r>
              <a:rPr lang="en-US" dirty="0"/>
              <a:t>ISSO / Business Owner</a:t>
            </a:r>
          </a:p>
          <a:p>
            <a:pPr lvl="1"/>
            <a:r>
              <a:rPr lang="en-US" dirty="0"/>
              <a:t>Training Manager / Human Resources Representative</a:t>
            </a:r>
          </a:p>
          <a:p>
            <a:r>
              <a:rPr lang="en-US" dirty="0"/>
              <a:t>Tuesday:</a:t>
            </a:r>
          </a:p>
          <a:p>
            <a:pPr lvl="1"/>
            <a:r>
              <a:rPr lang="en-US" dirty="0"/>
              <a:t>Privacy SME</a:t>
            </a:r>
          </a:p>
          <a:p>
            <a:pPr lvl="1"/>
            <a:r>
              <a:rPr lang="en-US" dirty="0"/>
              <a:t>Configuration Manager</a:t>
            </a:r>
          </a:p>
          <a:p>
            <a:pPr lvl="1"/>
            <a:r>
              <a:rPr lang="en-US" dirty="0"/>
              <a:t>Contingency / Disaster Recovery Manager</a:t>
            </a:r>
          </a:p>
          <a:p>
            <a:r>
              <a:rPr lang="en-US" dirty="0"/>
              <a:t>Wednesday:</a:t>
            </a:r>
          </a:p>
          <a:p>
            <a:pPr lvl="1"/>
            <a:r>
              <a:rPr lang="en-US" dirty="0"/>
              <a:t>Application Developer</a:t>
            </a:r>
          </a:p>
          <a:p>
            <a:pPr lvl="1"/>
            <a:r>
              <a:rPr lang="en-US" dirty="0"/>
              <a:t>Network Admin</a:t>
            </a:r>
          </a:p>
          <a:p>
            <a:pPr lvl="1"/>
            <a:r>
              <a:rPr lang="en-US" dirty="0"/>
              <a:t>Database Admin</a:t>
            </a:r>
          </a:p>
          <a:p>
            <a:pPr lvl="1"/>
            <a:r>
              <a:rPr lang="en-US" dirty="0"/>
              <a:t>Mainframe Admin</a:t>
            </a:r>
          </a:p>
          <a:p>
            <a:r>
              <a:rPr lang="en-US" dirty="0"/>
              <a:t>Thursday:</a:t>
            </a:r>
          </a:p>
          <a:p>
            <a:pPr lvl="1"/>
            <a:r>
              <a:rPr lang="en-US" dirty="0"/>
              <a:t>Windows </a:t>
            </a:r>
            <a:r>
              <a:rPr lang="en-US" dirty="0" err="1"/>
              <a:t>SysAdmin</a:t>
            </a:r>
            <a:endParaRPr lang="en-US" dirty="0"/>
          </a:p>
          <a:p>
            <a:pPr lvl="1"/>
            <a:r>
              <a:rPr lang="en-US" dirty="0"/>
              <a:t>Solaris </a:t>
            </a:r>
            <a:r>
              <a:rPr lang="en-US" dirty="0" err="1"/>
              <a:t>SysAdmin</a:t>
            </a:r>
            <a:endParaRPr lang="en-US" dirty="0"/>
          </a:p>
          <a:p>
            <a:pPr lvl="1"/>
            <a:r>
              <a:rPr lang="en-US" dirty="0"/>
              <a:t>Linux </a:t>
            </a:r>
            <a:r>
              <a:rPr lang="en-US" dirty="0" err="1"/>
              <a:t>SysAdmin</a:t>
            </a:r>
            <a:endParaRPr lang="en-US" dirty="0"/>
          </a:p>
          <a:p>
            <a:pPr lvl="1"/>
            <a:r>
              <a:rPr lang="en-US" dirty="0"/>
              <a:t>Security Utilities Admin</a:t>
            </a:r>
          </a:p>
          <a:p>
            <a:pPr lvl="1"/>
            <a:r>
              <a:rPr lang="en-US" dirty="0"/>
              <a:t>Firewall Admin</a:t>
            </a:r>
          </a:p>
          <a:p>
            <a:pPr lvl="1"/>
            <a:r>
              <a:rPr lang="en-US" dirty="0"/>
              <a:t>Documentation Review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D92298-0F00-2229-BD50-AC433CCA22CF}"/>
              </a:ext>
            </a:extLst>
          </p:cNvPr>
          <p:cNvSpPr txBox="1"/>
          <p:nvPr/>
        </p:nvSpPr>
        <p:spPr>
          <a:xfrm rot="19680000">
            <a:off x="4378189" y="2945532"/>
            <a:ext cx="214002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dirty="0">
                <a:solidFill>
                  <a:srgbClr val="FF0000"/>
                </a:solidFill>
                <a:ea typeface="Calibri"/>
                <a:cs typeface="Calibri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99414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EECA94-8420-26F7-DC33-D4427CC2B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63ED-5365-0347-943C-46237B9951C9}" type="slidenum">
              <a:rPr lang="en-US" smtClean="0"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CD7DD5-4739-BAD9-2F29-537600B6B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A83AC8-BF24-6BDB-5DE4-FDD3E1A024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Level of Testing Rigor: </a:t>
            </a:r>
            <a:r>
              <a:rPr lang="en-US" b="1" dirty="0">
                <a:highlight>
                  <a:srgbClr val="FFFF00"/>
                </a:highlight>
              </a:rPr>
              <a:t>Level 3 “Basic Compliance Verification”</a:t>
            </a:r>
          </a:p>
          <a:p>
            <a:r>
              <a:rPr lang="en-US" dirty="0"/>
              <a:t>Vulnerability Scanning: </a:t>
            </a:r>
            <a:r>
              <a:rPr lang="en-US" dirty="0">
                <a:highlight>
                  <a:srgbClr val="FFFF00"/>
                </a:highlight>
              </a:rPr>
              <a:t>&lt;describe if being performed&gt;</a:t>
            </a:r>
            <a:endParaRPr lang="en-US" dirty="0">
              <a:highlight>
                <a:srgbClr val="FFFF00"/>
              </a:highlight>
              <a:ea typeface="Calibri"/>
              <a:cs typeface="Calibri"/>
            </a:endParaRPr>
          </a:p>
          <a:p>
            <a:r>
              <a:rPr lang="en-US" dirty="0"/>
              <a:t>Penetration Testing: </a:t>
            </a:r>
            <a:r>
              <a:rPr lang="en-US" dirty="0">
                <a:highlight>
                  <a:srgbClr val="FFFF00"/>
                </a:highlight>
              </a:rPr>
              <a:t>&lt;describe if being performed&gt;</a:t>
            </a:r>
            <a:endParaRPr lang="en-US" dirty="0">
              <a:highlight>
                <a:srgbClr val="FFFF00"/>
              </a:highlight>
              <a:ea typeface="Calibri"/>
              <a:cs typeface="Calibri"/>
            </a:endParaRPr>
          </a:p>
          <a:p>
            <a:r>
              <a:rPr lang="en-US" dirty="0"/>
              <a:t>Location: </a:t>
            </a:r>
            <a:r>
              <a:rPr lang="en-US" dirty="0">
                <a:highlight>
                  <a:srgbClr val="FFFF00"/>
                </a:highlight>
              </a:rPr>
              <a:t>Onsite at &lt;location&gt; / Remote via </a:t>
            </a:r>
            <a:r>
              <a:rPr lang="en-US" dirty="0" err="1">
                <a:highlight>
                  <a:srgbClr val="FFFF00"/>
                </a:highlight>
              </a:rPr>
              <a:t>MSTeams</a:t>
            </a:r>
            <a:r>
              <a:rPr lang="en-US" dirty="0">
                <a:highlight>
                  <a:srgbClr val="FFFF00"/>
                </a:highlight>
              </a:rPr>
              <a:t>/Zoom/...etc.</a:t>
            </a:r>
            <a:endParaRPr lang="en-US" dirty="0">
              <a:highlight>
                <a:srgbClr val="FFFF00"/>
              </a:highlight>
              <a:ea typeface="Calibri"/>
              <a:cs typeface="Calibri"/>
            </a:endParaRPr>
          </a:p>
          <a:p>
            <a:r>
              <a:rPr lang="en-US" dirty="0">
                <a:highlight>
                  <a:srgbClr val="FFFF00"/>
                </a:highlight>
              </a:rPr>
              <a:t>Include other information as appropriate</a:t>
            </a:r>
            <a:endParaRPr lang="en-US" dirty="0">
              <a:highlight>
                <a:srgbClr val="FFFF00"/>
              </a:highlight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7542043"/>
      </p:ext>
    </p:extLst>
  </p:cSld>
  <p:clrMapOvr>
    <a:masterClrMapping/>
  </p:clrMapOvr>
</p:sld>
</file>

<file path=ppt/theme/theme1.xml><?xml version="1.0" encoding="utf-8"?>
<a:theme xmlns:a="http://schemas.openxmlformats.org/drawingml/2006/main" name="White Print MITRE">
  <a:themeElements>
    <a:clrScheme name="Custom 4">
      <a:dk1>
        <a:srgbClr val="0D2441"/>
      </a:dk1>
      <a:lt1>
        <a:srgbClr val="FFFFFF"/>
      </a:lt1>
      <a:dk2>
        <a:srgbClr val="0D2441"/>
      </a:dk2>
      <a:lt2>
        <a:srgbClr val="E6E6E6"/>
      </a:lt2>
      <a:accent1>
        <a:srgbClr val="00B0F0"/>
      </a:accent1>
      <a:accent2>
        <a:srgbClr val="8FD8F8"/>
      </a:accent2>
      <a:accent3>
        <a:srgbClr val="0070C0"/>
      </a:accent3>
      <a:accent4>
        <a:srgbClr val="23CA41"/>
      </a:accent4>
      <a:accent5>
        <a:srgbClr val="D3442E"/>
      </a:accent5>
      <a:accent6>
        <a:srgbClr val="FEFB00"/>
      </a:accent6>
      <a:hlink>
        <a:srgbClr val="0068DA"/>
      </a:hlink>
      <a:folHlink>
        <a:srgbClr val="FF2D5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TRE-PPT-template-16x9-2025_new-final.potx" id="{781DAD49-BB59-4E4F-9E12-1726D3C9A02B}" vid="{E6507FBF-AAAE-4443-B07B-CDDC261D61F1}"/>
    </a:ext>
  </a:extLst>
</a:theme>
</file>

<file path=ppt/theme/theme2.xml><?xml version="1.0" encoding="utf-8"?>
<a:theme xmlns:a="http://schemas.openxmlformats.org/drawingml/2006/main" name="Blue MITRE">
  <a:themeElements>
    <a:clrScheme name="DB_theme">
      <a:dk1>
        <a:srgbClr val="E6E6E6"/>
      </a:dk1>
      <a:lt1>
        <a:srgbClr val="0D2541"/>
      </a:lt1>
      <a:dk2>
        <a:srgbClr val="FFFFFF"/>
      </a:dk2>
      <a:lt2>
        <a:srgbClr val="000000"/>
      </a:lt2>
      <a:accent1>
        <a:srgbClr val="8FD8F8"/>
      </a:accent1>
      <a:accent2>
        <a:srgbClr val="FEFB00"/>
      </a:accent2>
      <a:accent3>
        <a:srgbClr val="488DC9"/>
      </a:accent3>
      <a:accent4>
        <a:srgbClr val="4FB96E"/>
      </a:accent4>
      <a:accent5>
        <a:srgbClr val="FF6D2B"/>
      </a:accent5>
      <a:accent6>
        <a:srgbClr val="8E7FB9"/>
      </a:accent6>
      <a:hlink>
        <a:srgbClr val="0068DA"/>
      </a:hlink>
      <a:folHlink>
        <a:srgbClr val="FF2D5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ITRE-PPT-template-16x9-2025_new-final.potx" id="{781DAD49-BB59-4E4F-9E12-1726D3C9A02B}" vid="{81D5FE34-D787-4E75-B0E0-4BC1E95A1D1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5a44311-ed64-4a72-909f-c9dc6973bde2" xsi:nil="true"/>
    <lcf76f155ced4ddcb4097134ff3c332f xmlns="e7e72437-88aa-4404-96ef-c5310d76ddf6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8E4B018C586C04C90401B117269A467" ma:contentTypeVersion="12" ma:contentTypeDescription="Create a new document." ma:contentTypeScope="" ma:versionID="1aa1879ae7ab1e33ee6c4e44a236c77e">
  <xsd:schema xmlns:xsd="http://www.w3.org/2001/XMLSchema" xmlns:xs="http://www.w3.org/2001/XMLSchema" xmlns:p="http://schemas.microsoft.com/office/2006/metadata/properties" xmlns:ns2="e7e72437-88aa-4404-96ef-c5310d76ddf6" xmlns:ns3="b5a44311-ed64-4a72-909f-c9dc6973bde2" targetNamespace="http://schemas.microsoft.com/office/2006/metadata/properties" ma:root="true" ma:fieldsID="ef9accd45b1cf44bdc86c470c5abc4fd" ns2:_="" ns3:_="">
    <xsd:import namespace="e7e72437-88aa-4404-96ef-c5310d76ddf6"/>
    <xsd:import namespace="b5a44311-ed64-4a72-909f-c9dc6973bde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SearchPropertie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e72437-88aa-4404-96ef-c5310d76dd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4ea1a638-fe8f-4e55-a8a3-ec1a1fdf419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a44311-ed64-4a72-909f-c9dc6973bde2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702f0a8e-89e3-4480-955a-ed448034dca6}" ma:internalName="TaxCatchAll" ma:showField="CatchAllData" ma:web="a24a4697-5119-417d-9b92-ccef252f642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C99D9E4-E56B-4A07-8E6F-A17FC1CB429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BA7D7CE-B3C2-40BC-95BC-B867E09A8123}">
  <ds:schemaRefs>
    <ds:schemaRef ds:uri="http://schemas.microsoft.com/office/2006/metadata/properties"/>
    <ds:schemaRef ds:uri="0f653c87-7ef8-4f8b-a33e-2f20fa180d34"/>
    <ds:schemaRef ds:uri="http://purl.org/dc/elements/1.1/"/>
    <ds:schemaRef ds:uri="40714a2c-6bcf-4636-be5c-122bcf9fff28"/>
    <ds:schemaRef ds:uri="http://purl.org/dc/terms/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B56A27A-F972-4E88-81A9-51A385601763}"/>
</file>

<file path=docProps/app.xml><?xml version="1.0" encoding="utf-8"?>
<Properties xmlns="http://schemas.openxmlformats.org/officeDocument/2006/extended-properties" xmlns:vt="http://schemas.openxmlformats.org/officeDocument/2006/docPropsVTypes">
  <Template>White Print MITRE</Template>
  <TotalTime>80</TotalTime>
  <Words>528</Words>
  <Application>Microsoft Macintosh PowerPoint</Application>
  <PresentationFormat>Widescreen</PresentationFormat>
  <Paragraphs>125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Wingdings</vt:lpstr>
      <vt:lpstr>White Print MITRE</vt:lpstr>
      <vt:lpstr>Blue MITRE</vt:lpstr>
      <vt:lpstr>ACT Security &amp; Risk Assessment Readiness Review Meeting</vt:lpstr>
      <vt:lpstr>ACT Readiness Review Meeting</vt:lpstr>
      <vt:lpstr>Introductions</vt:lpstr>
      <vt:lpstr>Assessment Scope: Diagram &amp; Exclusions</vt:lpstr>
      <vt:lpstr>Assessment Scope: Existing POA&amp;Ms</vt:lpstr>
      <vt:lpstr>Assessment Scope: Controls</vt:lpstr>
      <vt:lpstr>Tier 1 Artifacts</vt:lpstr>
      <vt:lpstr>Interview Schedule</vt:lpstr>
      <vt:lpstr>Testing</vt:lpstr>
      <vt:lpstr>Risk Information Sources (RIS)</vt:lpstr>
      <vt:lpstr>Go / No-Go Decision</vt:lpstr>
      <vt:lpstr>Questions?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Nate Lee</dc:creator>
  <cp:keywords/>
  <dc:description/>
  <cp:lastModifiedBy>Nate Lee</cp:lastModifiedBy>
  <cp:revision>1</cp:revision>
  <cp:lastPrinted>2020-12-17T13:42:49Z</cp:lastPrinted>
  <dcterms:created xsi:type="dcterms:W3CDTF">2025-05-31T00:19:41Z</dcterms:created>
  <dcterms:modified xsi:type="dcterms:W3CDTF">2025-05-31T01:44:44Z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0x01010088E4B018C586C04C90401B117269A467</vt:lpwstr>
  </property>
</Properties>
</file>