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  <p:sldMasterId id="2147483765" r:id="rId5"/>
  </p:sldMasterIdLst>
  <p:notesMasterIdLst>
    <p:notesMasterId r:id="rId22"/>
  </p:notesMasterIdLst>
  <p:sldIdLst>
    <p:sldId id="427" r:id="rId6"/>
    <p:sldId id="428" r:id="rId7"/>
    <p:sldId id="448" r:id="rId8"/>
    <p:sldId id="438" r:id="rId9"/>
    <p:sldId id="439" r:id="rId10"/>
    <p:sldId id="440" r:id="rId11"/>
    <p:sldId id="441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47" r:id="rId20"/>
    <p:sldId id="4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52E23FBE-ABC1-EA42-8BD0-16BEBD7EF442}">
          <p14:sldIdLst>
            <p14:sldId id="427"/>
          </p14:sldIdLst>
        </p14:section>
        <p14:section name="Readiness Review" id="{34AE025E-8A13-AF41-B865-81B7C339E209}">
          <p14:sldIdLst>
            <p14:sldId id="428"/>
            <p14:sldId id="448"/>
            <p14:sldId id="438"/>
            <p14:sldId id="439"/>
            <p14:sldId id="440"/>
            <p14:sldId id="441"/>
            <p14:sldId id="449"/>
            <p14:sldId id="450"/>
            <p14:sldId id="451"/>
            <p14:sldId id="452"/>
            <p14:sldId id="453"/>
            <p14:sldId id="454"/>
            <p14:sldId id="455"/>
            <p14:sldId id="447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t Harvey" initials="JH" lastIdx="28" clrIdx="0">
    <p:extLst>
      <p:ext uri="{19B8F6BF-5375-455C-9EA6-DF929625EA0E}">
        <p15:presenceInfo xmlns:p15="http://schemas.microsoft.com/office/powerpoint/2012/main" userId="S::JHARVEY@MITRE.ORG::b4608c05-6e59-4bf3-87d1-9c858e88a1e6" providerId="AD"/>
      </p:ext>
    </p:extLst>
  </p:cmAuthor>
  <p:cmAuthor id="2" name="Jeri Taylor" initials="JT" lastIdx="18" clrIdx="1">
    <p:extLst>
      <p:ext uri="{19B8F6BF-5375-455C-9EA6-DF929625EA0E}">
        <p15:presenceInfo xmlns:p15="http://schemas.microsoft.com/office/powerpoint/2012/main" userId="S::JERITAYLOR@MITRE.ORG::3822cdb7-5e08-491b-ba3c-d06f7974d2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EEF"/>
    <a:srgbClr val="ECECEC"/>
    <a:srgbClr val="0D2541"/>
    <a:srgbClr val="FFFFFF"/>
    <a:srgbClr val="FFFC00"/>
    <a:srgbClr val="0E2641"/>
    <a:srgbClr val="000000"/>
    <a:srgbClr val="335EAC"/>
    <a:srgbClr val="39C5F3"/>
    <a:srgbClr val="4FB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117E0-0E39-914D-BB9F-DE03B76DACBC}" v="38" dt="2025-05-31T01:24:03.526"/>
    <p1510:client id="{5FCDD4AC-9E8C-2444-9103-24E8B114E711}" v="6" dt="2025-05-31T01:55:38.848"/>
    <p1510:client id="{9FCCF74A-7848-8E4F-A097-48E3DFE3089E}" v="13" dt="2025-05-31T01:43:51.10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83699" autoAdjust="0"/>
  </p:normalViewPr>
  <p:slideViewPr>
    <p:cSldViewPr snapToObjects="1" showGuides="1">
      <p:cViewPr varScale="1">
        <p:scale>
          <a:sx n="105" d="100"/>
          <a:sy n="105" d="100"/>
        </p:scale>
        <p:origin x="160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e Lee" userId="6037a06b-6160-471c-87e2-d7eace4d3d24" providerId="ADAL" clId="{5FCDD4AC-9E8C-2444-9103-24E8B114E711}"/>
    <pc:docChg chg="custSel addSld delSld modSld modSection">
      <pc:chgData name="Nate Lee" userId="6037a06b-6160-471c-87e2-d7eace4d3d24" providerId="ADAL" clId="{5FCDD4AC-9E8C-2444-9103-24E8B114E711}" dt="2025-05-31T01:56:14.554" v="663" actId="207"/>
      <pc:docMkLst>
        <pc:docMk/>
      </pc:docMkLst>
      <pc:sldChg chg="modSp mod">
        <pc:chgData name="Nate Lee" userId="6037a06b-6160-471c-87e2-d7eace4d3d24" providerId="ADAL" clId="{5FCDD4AC-9E8C-2444-9103-24E8B114E711}" dt="2025-05-31T01:45:45.199" v="9" actId="20577"/>
        <pc:sldMkLst>
          <pc:docMk/>
          <pc:sldMk cId="1387639987" sldId="427"/>
        </pc:sldMkLst>
        <pc:spChg chg="mod">
          <ac:chgData name="Nate Lee" userId="6037a06b-6160-471c-87e2-d7eace4d3d24" providerId="ADAL" clId="{5FCDD4AC-9E8C-2444-9103-24E8B114E711}" dt="2025-05-31T01:45:45.199" v="9" actId="20577"/>
          <ac:spMkLst>
            <pc:docMk/>
            <pc:sldMk cId="1387639987" sldId="427"/>
            <ac:spMk id="10" creationId="{147ED077-9A02-5EAA-EE1C-DA3BF84BE0BA}"/>
          </ac:spMkLst>
        </pc:spChg>
      </pc:sldChg>
      <pc:sldChg chg="del">
        <pc:chgData name="Nate Lee" userId="6037a06b-6160-471c-87e2-d7eace4d3d24" providerId="ADAL" clId="{5FCDD4AC-9E8C-2444-9103-24E8B114E711}" dt="2025-05-31T01:54:26.731" v="566" actId="2696"/>
        <pc:sldMkLst>
          <pc:docMk/>
          <pc:sldMk cId="785552957" sldId="442"/>
        </pc:sldMkLst>
      </pc:sldChg>
      <pc:sldChg chg="del">
        <pc:chgData name="Nate Lee" userId="6037a06b-6160-471c-87e2-d7eace4d3d24" providerId="ADAL" clId="{5FCDD4AC-9E8C-2444-9103-24E8B114E711}" dt="2025-05-31T01:54:28.974" v="567" actId="2696"/>
        <pc:sldMkLst>
          <pc:docMk/>
          <pc:sldMk cId="99414585" sldId="443"/>
        </pc:sldMkLst>
      </pc:sldChg>
      <pc:sldChg chg="del">
        <pc:chgData name="Nate Lee" userId="6037a06b-6160-471c-87e2-d7eace4d3d24" providerId="ADAL" clId="{5FCDD4AC-9E8C-2444-9103-24E8B114E711}" dt="2025-05-31T01:55:10.141" v="589" actId="2696"/>
        <pc:sldMkLst>
          <pc:docMk/>
          <pc:sldMk cId="3677542043" sldId="444"/>
        </pc:sldMkLst>
      </pc:sldChg>
      <pc:sldChg chg="del">
        <pc:chgData name="Nate Lee" userId="6037a06b-6160-471c-87e2-d7eace4d3d24" providerId="ADAL" clId="{5FCDD4AC-9E8C-2444-9103-24E8B114E711}" dt="2025-05-31T01:55:10.141" v="589" actId="2696"/>
        <pc:sldMkLst>
          <pc:docMk/>
          <pc:sldMk cId="3365143030" sldId="445"/>
        </pc:sldMkLst>
      </pc:sldChg>
      <pc:sldChg chg="del">
        <pc:chgData name="Nate Lee" userId="6037a06b-6160-471c-87e2-d7eace4d3d24" providerId="ADAL" clId="{5FCDD4AC-9E8C-2444-9103-24E8B114E711}" dt="2025-05-31T01:55:10.141" v="589" actId="2696"/>
        <pc:sldMkLst>
          <pc:docMk/>
          <pc:sldMk cId="412370841" sldId="446"/>
        </pc:sldMkLst>
      </pc:sldChg>
      <pc:sldChg chg="modSp new mod">
        <pc:chgData name="Nate Lee" userId="6037a06b-6160-471c-87e2-d7eace4d3d24" providerId="ADAL" clId="{5FCDD4AC-9E8C-2444-9103-24E8B114E711}" dt="2025-05-31T01:46:59.750" v="156" actId="20577"/>
        <pc:sldMkLst>
          <pc:docMk/>
          <pc:sldMk cId="3828690986" sldId="448"/>
        </pc:sldMkLst>
        <pc:spChg chg="mod">
          <ac:chgData name="Nate Lee" userId="6037a06b-6160-471c-87e2-d7eace4d3d24" providerId="ADAL" clId="{5FCDD4AC-9E8C-2444-9103-24E8B114E711}" dt="2025-05-31T01:46:16.004" v="47" actId="20577"/>
          <ac:spMkLst>
            <pc:docMk/>
            <pc:sldMk cId="3828690986" sldId="448"/>
            <ac:spMk id="3" creationId="{0226D5B8-665D-CEB5-8DAF-B87B90AAD33F}"/>
          </ac:spMkLst>
        </pc:spChg>
        <pc:spChg chg="mod">
          <ac:chgData name="Nate Lee" userId="6037a06b-6160-471c-87e2-d7eace4d3d24" providerId="ADAL" clId="{5FCDD4AC-9E8C-2444-9103-24E8B114E711}" dt="2025-05-31T01:46:59.750" v="156" actId="20577"/>
          <ac:spMkLst>
            <pc:docMk/>
            <pc:sldMk cId="3828690986" sldId="448"/>
            <ac:spMk id="4" creationId="{053F573F-C198-24B3-88F5-771A7EBBF1CE}"/>
          </ac:spMkLst>
        </pc:spChg>
      </pc:sldChg>
      <pc:sldChg chg="modSp new mod">
        <pc:chgData name="Nate Lee" userId="6037a06b-6160-471c-87e2-d7eace4d3d24" providerId="ADAL" clId="{5FCDD4AC-9E8C-2444-9103-24E8B114E711}" dt="2025-05-31T01:48:09.047" v="195" actId="9"/>
        <pc:sldMkLst>
          <pc:docMk/>
          <pc:sldMk cId="1698024390" sldId="449"/>
        </pc:sldMkLst>
        <pc:spChg chg="mod">
          <ac:chgData name="Nate Lee" userId="6037a06b-6160-471c-87e2-d7eace4d3d24" providerId="ADAL" clId="{5FCDD4AC-9E8C-2444-9103-24E8B114E711}" dt="2025-05-31T01:47:57.799" v="193" actId="20577"/>
          <ac:spMkLst>
            <pc:docMk/>
            <pc:sldMk cId="1698024390" sldId="449"/>
            <ac:spMk id="3" creationId="{AD9F3EDD-1CF8-EC81-14F2-5DC52C3D364D}"/>
          </ac:spMkLst>
        </pc:spChg>
        <pc:spChg chg="mod">
          <ac:chgData name="Nate Lee" userId="6037a06b-6160-471c-87e2-d7eace4d3d24" providerId="ADAL" clId="{5FCDD4AC-9E8C-2444-9103-24E8B114E711}" dt="2025-05-31T01:48:09.047" v="195" actId="9"/>
          <ac:spMkLst>
            <pc:docMk/>
            <pc:sldMk cId="1698024390" sldId="449"/>
            <ac:spMk id="4" creationId="{6CAC1220-FF34-E6A9-23BD-0FED2774E65F}"/>
          </ac:spMkLst>
        </pc:spChg>
      </pc:sldChg>
      <pc:sldChg chg="modSp add mod">
        <pc:chgData name="Nate Lee" userId="6037a06b-6160-471c-87e2-d7eace4d3d24" providerId="ADAL" clId="{5FCDD4AC-9E8C-2444-9103-24E8B114E711}" dt="2025-05-31T01:49:27" v="249" actId="20577"/>
        <pc:sldMkLst>
          <pc:docMk/>
          <pc:sldMk cId="1026400311" sldId="450"/>
        </pc:sldMkLst>
        <pc:spChg chg="mod">
          <ac:chgData name="Nate Lee" userId="6037a06b-6160-471c-87e2-d7eace4d3d24" providerId="ADAL" clId="{5FCDD4AC-9E8C-2444-9103-24E8B114E711}" dt="2025-05-31T01:48:50.951" v="200" actId="20577"/>
          <ac:spMkLst>
            <pc:docMk/>
            <pc:sldMk cId="1026400311" sldId="450"/>
            <ac:spMk id="3" creationId="{19097EB9-6ACB-5DB3-E406-FB44EA2D827F}"/>
          </ac:spMkLst>
        </pc:spChg>
        <pc:spChg chg="mod">
          <ac:chgData name="Nate Lee" userId="6037a06b-6160-471c-87e2-d7eace4d3d24" providerId="ADAL" clId="{5FCDD4AC-9E8C-2444-9103-24E8B114E711}" dt="2025-05-31T01:49:27" v="249" actId="20577"/>
          <ac:spMkLst>
            <pc:docMk/>
            <pc:sldMk cId="1026400311" sldId="450"/>
            <ac:spMk id="4" creationId="{F65F456E-B353-C8FE-C97A-2BC863247717}"/>
          </ac:spMkLst>
        </pc:spChg>
      </pc:sldChg>
      <pc:sldChg chg="modSp new mod">
        <pc:chgData name="Nate Lee" userId="6037a06b-6160-471c-87e2-d7eace4d3d24" providerId="ADAL" clId="{5FCDD4AC-9E8C-2444-9103-24E8B114E711}" dt="2025-05-31T01:50:19.443" v="326" actId="13926"/>
        <pc:sldMkLst>
          <pc:docMk/>
          <pc:sldMk cId="680015751" sldId="451"/>
        </pc:sldMkLst>
        <pc:spChg chg="mod">
          <ac:chgData name="Nate Lee" userId="6037a06b-6160-471c-87e2-d7eace4d3d24" providerId="ADAL" clId="{5FCDD4AC-9E8C-2444-9103-24E8B114E711}" dt="2025-05-31T01:50:05.187" v="284" actId="20577"/>
          <ac:spMkLst>
            <pc:docMk/>
            <pc:sldMk cId="680015751" sldId="451"/>
            <ac:spMk id="3" creationId="{A2EB2CAE-4062-2172-477D-EDEA319BC5FA}"/>
          </ac:spMkLst>
        </pc:spChg>
        <pc:spChg chg="mod">
          <ac:chgData name="Nate Lee" userId="6037a06b-6160-471c-87e2-d7eace4d3d24" providerId="ADAL" clId="{5FCDD4AC-9E8C-2444-9103-24E8B114E711}" dt="2025-05-31T01:50:19.443" v="326" actId="13926"/>
          <ac:spMkLst>
            <pc:docMk/>
            <pc:sldMk cId="680015751" sldId="451"/>
            <ac:spMk id="4" creationId="{50A44936-F73D-F54A-27DA-91B6F576D860}"/>
          </ac:spMkLst>
        </pc:spChg>
      </pc:sldChg>
      <pc:sldChg chg="modSp new mod">
        <pc:chgData name="Nate Lee" userId="6037a06b-6160-471c-87e2-d7eace4d3d24" providerId="ADAL" clId="{5FCDD4AC-9E8C-2444-9103-24E8B114E711}" dt="2025-05-31T01:51:17.773" v="440" actId="20577"/>
        <pc:sldMkLst>
          <pc:docMk/>
          <pc:sldMk cId="1439009152" sldId="452"/>
        </pc:sldMkLst>
        <pc:spChg chg="mod">
          <ac:chgData name="Nate Lee" userId="6037a06b-6160-471c-87e2-d7eace4d3d24" providerId="ADAL" clId="{5FCDD4AC-9E8C-2444-9103-24E8B114E711}" dt="2025-05-31T01:50:36.964" v="385" actId="20577"/>
          <ac:spMkLst>
            <pc:docMk/>
            <pc:sldMk cId="1439009152" sldId="452"/>
            <ac:spMk id="3" creationId="{8F272E7B-27F1-91EF-DA50-37D76C3607BC}"/>
          </ac:spMkLst>
        </pc:spChg>
        <pc:spChg chg="mod">
          <ac:chgData name="Nate Lee" userId="6037a06b-6160-471c-87e2-d7eace4d3d24" providerId="ADAL" clId="{5FCDD4AC-9E8C-2444-9103-24E8B114E711}" dt="2025-05-31T01:51:17.773" v="440" actId="20577"/>
          <ac:spMkLst>
            <pc:docMk/>
            <pc:sldMk cId="1439009152" sldId="452"/>
            <ac:spMk id="4" creationId="{ECA9C795-5989-400D-2C7F-95800628A5D9}"/>
          </ac:spMkLst>
        </pc:spChg>
      </pc:sldChg>
      <pc:sldChg chg="addSp delSp modSp new mod">
        <pc:chgData name="Nate Lee" userId="6037a06b-6160-471c-87e2-d7eace4d3d24" providerId="ADAL" clId="{5FCDD4AC-9E8C-2444-9103-24E8B114E711}" dt="2025-05-31T01:53:47.197" v="550" actId="20577"/>
        <pc:sldMkLst>
          <pc:docMk/>
          <pc:sldMk cId="870521110" sldId="453"/>
        </pc:sldMkLst>
        <pc:spChg chg="mod">
          <ac:chgData name="Nate Lee" userId="6037a06b-6160-471c-87e2-d7eace4d3d24" providerId="ADAL" clId="{5FCDD4AC-9E8C-2444-9103-24E8B114E711}" dt="2025-05-31T01:51:56.836" v="496" actId="20577"/>
          <ac:spMkLst>
            <pc:docMk/>
            <pc:sldMk cId="870521110" sldId="453"/>
            <ac:spMk id="3" creationId="{7FFCD8A2-A91F-41FD-C8E4-4BCAF2E18A16}"/>
          </ac:spMkLst>
        </pc:spChg>
        <pc:spChg chg="del">
          <ac:chgData name="Nate Lee" userId="6037a06b-6160-471c-87e2-d7eace4d3d24" providerId="ADAL" clId="{5FCDD4AC-9E8C-2444-9103-24E8B114E711}" dt="2025-05-31T01:52:05.410" v="497" actId="478"/>
          <ac:spMkLst>
            <pc:docMk/>
            <pc:sldMk cId="870521110" sldId="453"/>
            <ac:spMk id="4" creationId="{233A1195-1F36-E6EB-2F74-B74EA50121FE}"/>
          </ac:spMkLst>
        </pc:spChg>
        <pc:graphicFrameChg chg="add mod modGraphic">
          <ac:chgData name="Nate Lee" userId="6037a06b-6160-471c-87e2-d7eace4d3d24" providerId="ADAL" clId="{5FCDD4AC-9E8C-2444-9103-24E8B114E711}" dt="2025-05-31T01:53:47.197" v="550" actId="20577"/>
          <ac:graphicFrameMkLst>
            <pc:docMk/>
            <pc:sldMk cId="870521110" sldId="453"/>
            <ac:graphicFrameMk id="5" creationId="{E8261831-694B-A6C4-7080-DDBB133A6035}"/>
          </ac:graphicFrameMkLst>
        </pc:graphicFrameChg>
      </pc:sldChg>
      <pc:sldChg chg="modSp add mod">
        <pc:chgData name="Nate Lee" userId="6037a06b-6160-471c-87e2-d7eace4d3d24" providerId="ADAL" clId="{5FCDD4AC-9E8C-2444-9103-24E8B114E711}" dt="2025-05-31T01:54:08.262" v="565" actId="20577"/>
        <pc:sldMkLst>
          <pc:docMk/>
          <pc:sldMk cId="590836049" sldId="454"/>
        </pc:sldMkLst>
        <pc:spChg chg="mod">
          <ac:chgData name="Nate Lee" userId="6037a06b-6160-471c-87e2-d7eace4d3d24" providerId="ADAL" clId="{5FCDD4AC-9E8C-2444-9103-24E8B114E711}" dt="2025-05-31T01:53:16.520" v="547" actId="20577"/>
          <ac:spMkLst>
            <pc:docMk/>
            <pc:sldMk cId="590836049" sldId="454"/>
            <ac:spMk id="3" creationId="{EC5B148A-DCA5-8F95-FEA7-20769B2AFE5D}"/>
          </ac:spMkLst>
        </pc:spChg>
        <pc:graphicFrameChg chg="modGraphic">
          <ac:chgData name="Nate Lee" userId="6037a06b-6160-471c-87e2-d7eace4d3d24" providerId="ADAL" clId="{5FCDD4AC-9E8C-2444-9103-24E8B114E711}" dt="2025-05-31T01:54:08.262" v="565" actId="20577"/>
          <ac:graphicFrameMkLst>
            <pc:docMk/>
            <pc:sldMk cId="590836049" sldId="454"/>
            <ac:graphicFrameMk id="5" creationId="{28CDE1D5-2263-6566-756E-E5707A61C8B6}"/>
          </ac:graphicFrameMkLst>
        </pc:graphicFrameChg>
      </pc:sldChg>
      <pc:sldChg chg="modSp new mod">
        <pc:chgData name="Nate Lee" userId="6037a06b-6160-471c-87e2-d7eace4d3d24" providerId="ADAL" clId="{5FCDD4AC-9E8C-2444-9103-24E8B114E711}" dt="2025-05-31T01:54:52.552" v="588" actId="20577"/>
        <pc:sldMkLst>
          <pc:docMk/>
          <pc:sldMk cId="3137725754" sldId="455"/>
        </pc:sldMkLst>
        <pc:spChg chg="mod">
          <ac:chgData name="Nate Lee" userId="6037a06b-6160-471c-87e2-d7eace4d3d24" providerId="ADAL" clId="{5FCDD4AC-9E8C-2444-9103-24E8B114E711}" dt="2025-05-31T01:54:38.468" v="585" actId="20577"/>
          <ac:spMkLst>
            <pc:docMk/>
            <pc:sldMk cId="3137725754" sldId="455"/>
            <ac:spMk id="3" creationId="{CED052E3-0CBB-4D41-0479-7DE62C877579}"/>
          </ac:spMkLst>
        </pc:spChg>
        <pc:spChg chg="mod">
          <ac:chgData name="Nate Lee" userId="6037a06b-6160-471c-87e2-d7eace4d3d24" providerId="ADAL" clId="{5FCDD4AC-9E8C-2444-9103-24E8B114E711}" dt="2025-05-31T01:54:52.552" v="588" actId="20577"/>
          <ac:spMkLst>
            <pc:docMk/>
            <pc:sldMk cId="3137725754" sldId="455"/>
            <ac:spMk id="4" creationId="{4C7A535A-3262-2409-618B-F9F284ED758B}"/>
          </ac:spMkLst>
        </pc:spChg>
      </pc:sldChg>
      <pc:sldChg chg="addSp modSp new mod">
        <pc:chgData name="Nate Lee" userId="6037a06b-6160-471c-87e2-d7eace4d3d24" providerId="ADAL" clId="{5FCDD4AC-9E8C-2444-9103-24E8B114E711}" dt="2025-05-31T01:56:14.554" v="663" actId="207"/>
        <pc:sldMkLst>
          <pc:docMk/>
          <pc:sldMk cId="3889552782" sldId="456"/>
        </pc:sldMkLst>
        <pc:spChg chg="mod">
          <ac:chgData name="Nate Lee" userId="6037a06b-6160-471c-87e2-d7eace4d3d24" providerId="ADAL" clId="{5FCDD4AC-9E8C-2444-9103-24E8B114E711}" dt="2025-05-31T01:55:30.687" v="655" actId="20577"/>
          <ac:spMkLst>
            <pc:docMk/>
            <pc:sldMk cId="3889552782" sldId="456"/>
            <ac:spMk id="3" creationId="{A523B863-58BB-7F2D-79FA-F418532FB17A}"/>
          </ac:spMkLst>
        </pc:spChg>
        <pc:spChg chg="add mod">
          <ac:chgData name="Nate Lee" userId="6037a06b-6160-471c-87e2-d7eace4d3d24" providerId="ADAL" clId="{5FCDD4AC-9E8C-2444-9103-24E8B114E711}" dt="2025-05-31T01:56:14.554" v="663" actId="207"/>
          <ac:spMkLst>
            <pc:docMk/>
            <pc:sldMk cId="3889552782" sldId="456"/>
            <ac:spMk id="4" creationId="{72FFE7BD-557F-9416-5EA0-E68DD3C1A832}"/>
          </ac:spMkLst>
        </pc:spChg>
      </pc:sldChg>
    </pc:docChg>
  </pc:docChgLst>
  <pc:docChgLst>
    <pc:chgData name="Nate Lee" userId="6037a06b-6160-471c-87e2-d7eace4d3d24" providerId="ADAL" clId="{9FCCF74A-7848-8E4F-A097-48E3DFE3089E}"/>
    <pc:docChg chg="undo custSel addSld delSld modSld sldOrd delSection modSection">
      <pc:chgData name="Nate Lee" userId="6037a06b-6160-471c-87e2-d7eace4d3d24" providerId="ADAL" clId="{9FCCF74A-7848-8E4F-A097-48E3DFE3089E}" dt="2025-05-31T01:44:38.957" v="790" actId="20577"/>
      <pc:docMkLst>
        <pc:docMk/>
      </pc:docMkLst>
      <pc:sldChg chg="modSp mod">
        <pc:chgData name="Nate Lee" userId="6037a06b-6160-471c-87e2-d7eace4d3d24" providerId="ADAL" clId="{9FCCF74A-7848-8E4F-A097-48E3DFE3089E}" dt="2025-05-31T01:41:09.618" v="583" actId="20577"/>
        <pc:sldMkLst>
          <pc:docMk/>
          <pc:sldMk cId="1387639987" sldId="427"/>
        </pc:sldMkLst>
        <pc:spChg chg="mod">
          <ac:chgData name="Nate Lee" userId="6037a06b-6160-471c-87e2-d7eace4d3d24" providerId="ADAL" clId="{9FCCF74A-7848-8E4F-A097-48E3DFE3089E}" dt="2025-05-31T01:41:09.618" v="583" actId="20577"/>
          <ac:spMkLst>
            <pc:docMk/>
            <pc:sldMk cId="1387639987" sldId="427"/>
            <ac:spMk id="10" creationId="{147ED077-9A02-5EAA-EE1C-DA3BF84BE0BA}"/>
          </ac:spMkLst>
        </pc:spChg>
      </pc:sldChg>
      <pc:sldChg chg="addSp modSp mod">
        <pc:chgData name="Nate Lee" userId="6037a06b-6160-471c-87e2-d7eace4d3d24" providerId="ADAL" clId="{9FCCF74A-7848-8E4F-A097-48E3DFE3089E}" dt="2025-05-31T01:30:51.544" v="61" actId="1076"/>
        <pc:sldMkLst>
          <pc:docMk/>
          <pc:sldMk cId="1560332704" sldId="428"/>
        </pc:sldMkLst>
        <pc:spChg chg="mod">
          <ac:chgData name="Nate Lee" userId="6037a06b-6160-471c-87e2-d7eace4d3d24" providerId="ADAL" clId="{9FCCF74A-7848-8E4F-A097-48E3DFE3089E}" dt="2025-05-31T01:30:03.423" v="54" actId="20577"/>
          <ac:spMkLst>
            <pc:docMk/>
            <pc:sldMk cId="1560332704" sldId="428"/>
            <ac:spMk id="3" creationId="{E51E5C8B-FBE6-863F-7B92-9B367214CA04}"/>
          </ac:spMkLst>
        </pc:spChg>
        <pc:spChg chg="mod">
          <ac:chgData name="Nate Lee" userId="6037a06b-6160-471c-87e2-d7eace4d3d24" providerId="ADAL" clId="{9FCCF74A-7848-8E4F-A097-48E3DFE3089E}" dt="2025-05-31T01:30:29.681" v="57" actId="9"/>
          <ac:spMkLst>
            <pc:docMk/>
            <pc:sldMk cId="1560332704" sldId="428"/>
            <ac:spMk id="4" creationId="{B634C0BE-031D-C745-7CE0-3758848005BA}"/>
          </ac:spMkLst>
        </pc:spChg>
        <pc:spChg chg="add mod">
          <ac:chgData name="Nate Lee" userId="6037a06b-6160-471c-87e2-d7eace4d3d24" providerId="ADAL" clId="{9FCCF74A-7848-8E4F-A097-48E3DFE3089E}" dt="2025-05-31T01:30:51.544" v="61" actId="1076"/>
          <ac:spMkLst>
            <pc:docMk/>
            <pc:sldMk cId="1560332704" sldId="428"/>
            <ac:spMk id="5" creationId="{BF7E5D31-3960-63B3-F060-C6B5F50E20DF}"/>
          </ac:spMkLst>
        </pc:spChg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95887608" sldId="429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88427873" sldId="430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7357117" sldId="431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85498755" sldId="432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316063526" sldId="433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785012384" sldId="434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942711381" sldId="435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399416948" sldId="436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3157088534" sldId="437"/>
        </pc:sldMkLst>
      </pc:sldChg>
      <pc:sldChg chg="modSp mod ord">
        <pc:chgData name="Nate Lee" userId="6037a06b-6160-471c-87e2-d7eace4d3d24" providerId="ADAL" clId="{9FCCF74A-7848-8E4F-A097-48E3DFE3089E}" dt="2025-05-31T01:42:09.169" v="644" actId="113"/>
        <pc:sldMkLst>
          <pc:docMk/>
          <pc:sldMk cId="41049664" sldId="438"/>
        </pc:sldMkLst>
        <pc:spChg chg="mod">
          <ac:chgData name="Nate Lee" userId="6037a06b-6160-471c-87e2-d7eace4d3d24" providerId="ADAL" clId="{9FCCF74A-7848-8E4F-A097-48E3DFE3089E}" dt="2025-05-31T01:31:16.308" v="77" actId="20577"/>
          <ac:spMkLst>
            <pc:docMk/>
            <pc:sldMk cId="41049664" sldId="438"/>
            <ac:spMk id="3" creationId="{4EA05082-035A-B6EA-181D-44DEE4E87677}"/>
          </ac:spMkLst>
        </pc:spChg>
        <pc:spChg chg="mod">
          <ac:chgData name="Nate Lee" userId="6037a06b-6160-471c-87e2-d7eace4d3d24" providerId="ADAL" clId="{9FCCF74A-7848-8E4F-A097-48E3DFE3089E}" dt="2025-05-31T01:31:36.046" v="104" actId="6549"/>
          <ac:spMkLst>
            <pc:docMk/>
            <pc:sldMk cId="41049664" sldId="438"/>
            <ac:spMk id="4" creationId="{3B8D8D12-D9DF-FF24-131D-083ABC3D3CC4}"/>
          </ac:spMkLst>
        </pc:spChg>
        <pc:spChg chg="mod">
          <ac:chgData name="Nate Lee" userId="6037a06b-6160-471c-87e2-d7eace4d3d24" providerId="ADAL" clId="{9FCCF74A-7848-8E4F-A097-48E3DFE3089E}" dt="2025-05-31T01:42:09.169" v="644" actId="113"/>
          <ac:spMkLst>
            <pc:docMk/>
            <pc:sldMk cId="41049664" sldId="438"/>
            <ac:spMk id="7" creationId="{1C7FD780-BA3B-196D-EAFD-B9AE2C737592}"/>
          </ac:spMkLst>
        </pc:spChg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412483786" sldId="439"/>
        </pc:sldMkLst>
      </pc:sldChg>
      <pc:sldChg chg="addSp delSp modSp new mod">
        <pc:chgData name="Nate Lee" userId="6037a06b-6160-471c-87e2-d7eace4d3d24" providerId="ADAL" clId="{9FCCF74A-7848-8E4F-A097-48E3DFE3089E}" dt="2025-05-31T01:34:20.446" v="227" actId="1076"/>
        <pc:sldMkLst>
          <pc:docMk/>
          <pc:sldMk cId="3050113419" sldId="439"/>
        </pc:sldMkLst>
        <pc:spChg chg="mod">
          <ac:chgData name="Nate Lee" userId="6037a06b-6160-471c-87e2-d7eace4d3d24" providerId="ADAL" clId="{9FCCF74A-7848-8E4F-A097-48E3DFE3089E}" dt="2025-05-31T01:33:39.699" v="220" actId="20577"/>
          <ac:spMkLst>
            <pc:docMk/>
            <pc:sldMk cId="3050113419" sldId="439"/>
            <ac:spMk id="3" creationId="{DFF2C0A3-8053-C17C-6E4F-6E1147C97C9D}"/>
          </ac:spMkLst>
        </pc:spChg>
        <pc:spChg chg="del">
          <ac:chgData name="Nate Lee" userId="6037a06b-6160-471c-87e2-d7eace4d3d24" providerId="ADAL" clId="{9FCCF74A-7848-8E4F-A097-48E3DFE3089E}" dt="2025-05-31T01:33:44.516" v="221" actId="478"/>
          <ac:spMkLst>
            <pc:docMk/>
            <pc:sldMk cId="3050113419" sldId="439"/>
            <ac:spMk id="4" creationId="{B5943375-0FE8-2479-0EF5-A922A2B00265}"/>
          </ac:spMkLst>
        </pc:spChg>
        <pc:spChg chg="add del mod">
          <ac:chgData name="Nate Lee" userId="6037a06b-6160-471c-87e2-d7eace4d3d24" providerId="ADAL" clId="{9FCCF74A-7848-8E4F-A097-48E3DFE3089E}" dt="2025-05-31T01:33:31.340" v="180" actId="478"/>
          <ac:spMkLst>
            <pc:docMk/>
            <pc:sldMk cId="3050113419" sldId="439"/>
            <ac:spMk id="5" creationId="{6FEDD1B1-E412-AC3A-B399-70D1A54D5716}"/>
          </ac:spMkLst>
        </pc:spChg>
        <pc:spChg chg="add del mod">
          <ac:chgData name="Nate Lee" userId="6037a06b-6160-471c-87e2-d7eace4d3d24" providerId="ADAL" clId="{9FCCF74A-7848-8E4F-A097-48E3DFE3089E}" dt="2025-05-31T01:33:52.265" v="222" actId="478"/>
          <ac:spMkLst>
            <pc:docMk/>
            <pc:sldMk cId="3050113419" sldId="439"/>
            <ac:spMk id="7" creationId="{35A67EC5-70E1-FE93-EECB-CEA88324895B}"/>
          </ac:spMkLst>
        </pc:spChg>
        <pc:spChg chg="add del mod">
          <ac:chgData name="Nate Lee" userId="6037a06b-6160-471c-87e2-d7eace4d3d24" providerId="ADAL" clId="{9FCCF74A-7848-8E4F-A097-48E3DFE3089E}" dt="2025-05-31T01:33:28.287" v="179" actId="478"/>
          <ac:spMkLst>
            <pc:docMk/>
            <pc:sldMk cId="3050113419" sldId="439"/>
            <ac:spMk id="8" creationId="{873849DE-7DE4-10B5-16D6-0C2EFA31EAD4}"/>
          </ac:spMkLst>
        </pc:spChg>
        <pc:spChg chg="add del mod">
          <ac:chgData name="Nate Lee" userId="6037a06b-6160-471c-87e2-d7eace4d3d24" providerId="ADAL" clId="{9FCCF74A-7848-8E4F-A097-48E3DFE3089E}" dt="2025-05-31T01:34:20.446" v="227" actId="1076"/>
          <ac:spMkLst>
            <pc:docMk/>
            <pc:sldMk cId="3050113419" sldId="439"/>
            <ac:spMk id="9" creationId="{A3E61C4B-831C-AF5B-4288-82387F66E0B8}"/>
          </ac:spMkLst>
        </pc:spChg>
        <pc:spChg chg="add del mod">
          <ac:chgData name="Nate Lee" userId="6037a06b-6160-471c-87e2-d7eace4d3d24" providerId="ADAL" clId="{9FCCF74A-7848-8E4F-A097-48E3DFE3089E}" dt="2025-05-31T01:34:20.446" v="227" actId="1076"/>
          <ac:spMkLst>
            <pc:docMk/>
            <pc:sldMk cId="3050113419" sldId="439"/>
            <ac:spMk id="10" creationId="{685BEE90-429F-260A-4787-9592201C131D}"/>
          </ac:spMkLst>
        </pc:spChg>
        <pc:spChg chg="add del mod">
          <ac:chgData name="Nate Lee" userId="6037a06b-6160-471c-87e2-d7eace4d3d24" providerId="ADAL" clId="{9FCCF74A-7848-8E4F-A097-48E3DFE3089E}" dt="2025-05-31T01:34:20.446" v="227" actId="1076"/>
          <ac:spMkLst>
            <pc:docMk/>
            <pc:sldMk cId="3050113419" sldId="439"/>
            <ac:spMk id="11" creationId="{1165746C-254B-DA6C-73D0-A41690C65D41}"/>
          </ac:spMkLst>
        </pc:spChg>
        <pc:spChg chg="add del mod">
          <ac:chgData name="Nate Lee" userId="6037a06b-6160-471c-87e2-d7eace4d3d24" providerId="ADAL" clId="{9FCCF74A-7848-8E4F-A097-48E3DFE3089E}" dt="2025-05-31T01:33:55.757" v="223" actId="478"/>
          <ac:spMkLst>
            <pc:docMk/>
            <pc:sldMk cId="3050113419" sldId="439"/>
            <ac:spMk id="12" creationId="{E9226713-DAA4-D224-5FF5-9480D0D080F4}"/>
          </ac:spMkLst>
        </pc:spChg>
        <pc:spChg chg="add del mod">
          <ac:chgData name="Nate Lee" userId="6037a06b-6160-471c-87e2-d7eace4d3d24" providerId="ADAL" clId="{9FCCF74A-7848-8E4F-A097-48E3DFE3089E}" dt="2025-05-31T01:34:08.584" v="225" actId="1076"/>
          <ac:spMkLst>
            <pc:docMk/>
            <pc:sldMk cId="3050113419" sldId="439"/>
            <ac:spMk id="13" creationId="{155BB8E9-4CA4-9A3F-390F-1C8EAB1094C6}"/>
          </ac:spMkLst>
        </pc:spChg>
        <pc:picChg chg="add del mod">
          <ac:chgData name="Nate Lee" userId="6037a06b-6160-471c-87e2-d7eace4d3d24" providerId="ADAL" clId="{9FCCF74A-7848-8E4F-A097-48E3DFE3089E}" dt="2025-05-31T01:34:13.053" v="226" actId="1076"/>
          <ac:picMkLst>
            <pc:docMk/>
            <pc:sldMk cId="3050113419" sldId="439"/>
            <ac:picMk id="6" creationId="{FD70A284-A4D3-D702-7234-3C2F59C930A4}"/>
          </ac:picMkLst>
        </pc:picChg>
      </pc:sldChg>
      <pc:sldChg chg="modSp new mod">
        <pc:chgData name="Nate Lee" userId="6037a06b-6160-471c-87e2-d7eace4d3d24" providerId="ADAL" clId="{9FCCF74A-7848-8E4F-A097-48E3DFE3089E}" dt="2025-05-31T01:34:47.578" v="275" actId="20577"/>
        <pc:sldMkLst>
          <pc:docMk/>
          <pc:sldMk cId="2083567438" sldId="440"/>
        </pc:sldMkLst>
        <pc:spChg chg="mod">
          <ac:chgData name="Nate Lee" userId="6037a06b-6160-471c-87e2-d7eace4d3d24" providerId="ADAL" clId="{9FCCF74A-7848-8E4F-A097-48E3DFE3089E}" dt="2025-05-31T01:34:38.488" v="267" actId="20577"/>
          <ac:spMkLst>
            <pc:docMk/>
            <pc:sldMk cId="2083567438" sldId="440"/>
            <ac:spMk id="3" creationId="{D40724CA-6603-9053-D0B2-D8F03693AB50}"/>
          </ac:spMkLst>
        </pc:spChg>
        <pc:spChg chg="mod">
          <ac:chgData name="Nate Lee" userId="6037a06b-6160-471c-87e2-d7eace4d3d24" providerId="ADAL" clId="{9FCCF74A-7848-8E4F-A097-48E3DFE3089E}" dt="2025-05-31T01:34:47.578" v="275" actId="20577"/>
          <ac:spMkLst>
            <pc:docMk/>
            <pc:sldMk cId="2083567438" sldId="440"/>
            <ac:spMk id="4" creationId="{C43FDEE4-6D36-481A-B00A-EB3A7FFB9734}"/>
          </ac:spMkLst>
        </pc:spChg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3733327111" sldId="440"/>
        </pc:sldMkLst>
      </pc:sldChg>
      <pc:sldChg chg="addSp delSp modSp new mod">
        <pc:chgData name="Nate Lee" userId="6037a06b-6160-471c-87e2-d7eace4d3d24" providerId="ADAL" clId="{9FCCF74A-7848-8E4F-A097-48E3DFE3089E}" dt="2025-05-31T01:38:17.278" v="357" actId="27636"/>
        <pc:sldMkLst>
          <pc:docMk/>
          <pc:sldMk cId="1396566919" sldId="441"/>
        </pc:sldMkLst>
        <pc:spChg chg="mod">
          <ac:chgData name="Nate Lee" userId="6037a06b-6160-471c-87e2-d7eace4d3d24" providerId="ADAL" clId="{9FCCF74A-7848-8E4F-A097-48E3DFE3089E}" dt="2025-05-31T01:35:04.226" v="302" actId="20577"/>
          <ac:spMkLst>
            <pc:docMk/>
            <pc:sldMk cId="1396566919" sldId="441"/>
            <ac:spMk id="3" creationId="{186902C3-CCFE-72B2-0F52-4E96F8754F68}"/>
          </ac:spMkLst>
        </pc:spChg>
        <pc:spChg chg="del">
          <ac:chgData name="Nate Lee" userId="6037a06b-6160-471c-87e2-d7eace4d3d24" providerId="ADAL" clId="{9FCCF74A-7848-8E4F-A097-48E3DFE3089E}" dt="2025-05-31T01:35:11.975" v="303" actId="478"/>
          <ac:spMkLst>
            <pc:docMk/>
            <pc:sldMk cId="1396566919" sldId="441"/>
            <ac:spMk id="4" creationId="{91F8C30C-B622-A9D7-2AED-7BC51F4FE45C}"/>
          </ac:spMkLst>
        </pc:spChg>
        <pc:spChg chg="add mod">
          <ac:chgData name="Nate Lee" userId="6037a06b-6160-471c-87e2-d7eace4d3d24" providerId="ADAL" clId="{9FCCF74A-7848-8E4F-A097-48E3DFE3089E}" dt="2025-05-31T01:35:29.695" v="308" actId="1076"/>
          <ac:spMkLst>
            <pc:docMk/>
            <pc:sldMk cId="1396566919" sldId="441"/>
            <ac:spMk id="5" creationId="{0E12685A-97C5-3C59-7FE4-BA52C9DDE250}"/>
          </ac:spMkLst>
        </pc:spChg>
        <pc:spChg chg="add mod">
          <ac:chgData name="Nate Lee" userId="6037a06b-6160-471c-87e2-d7eace4d3d24" providerId="ADAL" clId="{9FCCF74A-7848-8E4F-A097-48E3DFE3089E}" dt="2025-05-31T01:36:35.942" v="355" actId="20577"/>
          <ac:spMkLst>
            <pc:docMk/>
            <pc:sldMk cId="1396566919" sldId="441"/>
            <ac:spMk id="6" creationId="{9FE58A40-9770-AFC4-8D87-9F45521A7500}"/>
          </ac:spMkLst>
        </pc:spChg>
        <pc:spChg chg="add mod">
          <ac:chgData name="Nate Lee" userId="6037a06b-6160-471c-87e2-d7eace4d3d24" providerId="ADAL" clId="{9FCCF74A-7848-8E4F-A097-48E3DFE3089E}" dt="2025-05-31T01:38:17.278" v="357" actId="27636"/>
          <ac:spMkLst>
            <pc:docMk/>
            <pc:sldMk cId="1396566919" sldId="441"/>
            <ac:spMk id="7" creationId="{1B5503C3-1A70-A863-49AD-7838929BDA83}"/>
          </ac:spMkLst>
        </pc:spChg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58318036" sldId="441"/>
        </pc:sldMkLst>
      </pc:sldChg>
      <pc:sldChg chg="modSp new mod">
        <pc:chgData name="Nate Lee" userId="6037a06b-6160-471c-87e2-d7eace4d3d24" providerId="ADAL" clId="{9FCCF74A-7848-8E4F-A097-48E3DFE3089E}" dt="2025-05-31T01:39:52.669" v="542" actId="13926"/>
        <pc:sldMkLst>
          <pc:docMk/>
          <pc:sldMk cId="785552957" sldId="442"/>
        </pc:sldMkLst>
        <pc:spChg chg="mod">
          <ac:chgData name="Nate Lee" userId="6037a06b-6160-471c-87e2-d7eace4d3d24" providerId="ADAL" clId="{9FCCF74A-7848-8E4F-A097-48E3DFE3089E}" dt="2025-05-31T01:39:41.970" v="539" actId="20577"/>
          <ac:spMkLst>
            <pc:docMk/>
            <pc:sldMk cId="785552957" sldId="442"/>
            <ac:spMk id="3" creationId="{D534F5FC-CAA7-95B3-054D-CCC25ABDA63F}"/>
          </ac:spMkLst>
        </pc:spChg>
        <pc:spChg chg="mod">
          <ac:chgData name="Nate Lee" userId="6037a06b-6160-471c-87e2-d7eace4d3d24" providerId="ADAL" clId="{9FCCF74A-7848-8E4F-A097-48E3DFE3089E}" dt="2025-05-31T01:39:52.669" v="542" actId="13926"/>
          <ac:spMkLst>
            <pc:docMk/>
            <pc:sldMk cId="785552957" sldId="442"/>
            <ac:spMk id="4" creationId="{F400CEA9-0042-50D3-E24E-9A73DECCE716}"/>
          </ac:spMkLst>
        </pc:spChg>
      </pc:sldChg>
      <pc:sldChg chg="addSp modSp new mod">
        <pc:chgData name="Nate Lee" userId="6037a06b-6160-471c-87e2-d7eace4d3d24" providerId="ADAL" clId="{9FCCF74A-7848-8E4F-A097-48E3DFE3089E}" dt="2025-05-31T01:40:34.293" v="565" actId="14100"/>
        <pc:sldMkLst>
          <pc:docMk/>
          <pc:sldMk cId="99414585" sldId="443"/>
        </pc:sldMkLst>
        <pc:spChg chg="mod">
          <ac:chgData name="Nate Lee" userId="6037a06b-6160-471c-87e2-d7eace4d3d24" providerId="ADAL" clId="{9FCCF74A-7848-8E4F-A097-48E3DFE3089E}" dt="2025-05-31T01:40:09.915" v="561" actId="20577"/>
          <ac:spMkLst>
            <pc:docMk/>
            <pc:sldMk cId="99414585" sldId="443"/>
            <ac:spMk id="3" creationId="{090C7BA3-EF37-7054-D71E-50CFA9923F57}"/>
          </ac:spMkLst>
        </pc:spChg>
        <pc:spChg chg="mod">
          <ac:chgData name="Nate Lee" userId="6037a06b-6160-471c-87e2-d7eace4d3d24" providerId="ADAL" clId="{9FCCF74A-7848-8E4F-A097-48E3DFE3089E}" dt="2025-05-31T01:40:20.917" v="563"/>
          <ac:spMkLst>
            <pc:docMk/>
            <pc:sldMk cId="99414585" sldId="443"/>
            <ac:spMk id="4" creationId="{D8A1431D-7E21-C9CF-91DE-CD508A4D7CA2}"/>
          </ac:spMkLst>
        </pc:spChg>
        <pc:spChg chg="add mod">
          <ac:chgData name="Nate Lee" userId="6037a06b-6160-471c-87e2-d7eace4d3d24" providerId="ADAL" clId="{9FCCF74A-7848-8E4F-A097-48E3DFE3089E}" dt="2025-05-31T01:40:34.293" v="565" actId="14100"/>
          <ac:spMkLst>
            <pc:docMk/>
            <pc:sldMk cId="99414585" sldId="443"/>
            <ac:spMk id="5" creationId="{72D92298-0F00-2229-BD50-AC433CCA22CF}"/>
          </ac:spMkLst>
        </pc:spChg>
      </pc:sldChg>
      <pc:sldChg chg="modSp new mod">
        <pc:chgData name="Nate Lee" userId="6037a06b-6160-471c-87e2-d7eace4d3d24" providerId="ADAL" clId="{9FCCF74A-7848-8E4F-A097-48E3DFE3089E}" dt="2025-05-31T01:40:53.905" v="576" actId="20577"/>
        <pc:sldMkLst>
          <pc:docMk/>
          <pc:sldMk cId="3677542043" sldId="444"/>
        </pc:sldMkLst>
        <pc:spChg chg="mod">
          <ac:chgData name="Nate Lee" userId="6037a06b-6160-471c-87e2-d7eace4d3d24" providerId="ADAL" clId="{9FCCF74A-7848-8E4F-A097-48E3DFE3089E}" dt="2025-05-31T01:40:41.295" v="573" actId="20577"/>
          <ac:spMkLst>
            <pc:docMk/>
            <pc:sldMk cId="3677542043" sldId="444"/>
            <ac:spMk id="3" creationId="{25CD7DD5-4739-BAD9-2F29-537600B6B296}"/>
          </ac:spMkLst>
        </pc:spChg>
        <pc:spChg chg="mod">
          <ac:chgData name="Nate Lee" userId="6037a06b-6160-471c-87e2-d7eace4d3d24" providerId="ADAL" clId="{9FCCF74A-7848-8E4F-A097-48E3DFE3089E}" dt="2025-05-31T01:40:53.905" v="576" actId="20577"/>
          <ac:spMkLst>
            <pc:docMk/>
            <pc:sldMk cId="3677542043" sldId="444"/>
            <ac:spMk id="4" creationId="{D6A83AC8-BF24-6BDB-5DE4-FDD3E1A024C0}"/>
          </ac:spMkLst>
        </pc:spChg>
      </pc:sldChg>
      <pc:sldChg chg="modSp new mod">
        <pc:chgData name="Nate Lee" userId="6037a06b-6160-471c-87e2-d7eace4d3d24" providerId="ADAL" clId="{9FCCF74A-7848-8E4F-A097-48E3DFE3089E}" dt="2025-05-31T01:42:50.926" v="733" actId="13926"/>
        <pc:sldMkLst>
          <pc:docMk/>
          <pc:sldMk cId="3365143030" sldId="445"/>
        </pc:sldMkLst>
        <pc:spChg chg="mod">
          <ac:chgData name="Nate Lee" userId="6037a06b-6160-471c-87e2-d7eace4d3d24" providerId="ADAL" clId="{9FCCF74A-7848-8E4F-A097-48E3DFE3089E}" dt="2025-05-31T01:42:41.835" v="717" actId="20577"/>
          <ac:spMkLst>
            <pc:docMk/>
            <pc:sldMk cId="3365143030" sldId="445"/>
            <ac:spMk id="3" creationId="{D48D74CA-EB32-5128-456D-A1CCAFE64A15}"/>
          </ac:spMkLst>
        </pc:spChg>
        <pc:spChg chg="mod">
          <ac:chgData name="Nate Lee" userId="6037a06b-6160-471c-87e2-d7eace4d3d24" providerId="ADAL" clId="{9FCCF74A-7848-8E4F-A097-48E3DFE3089E}" dt="2025-05-31T01:42:50.926" v="733" actId="13926"/>
          <ac:spMkLst>
            <pc:docMk/>
            <pc:sldMk cId="3365143030" sldId="445"/>
            <ac:spMk id="4" creationId="{360B9032-64E2-6172-37C1-6538A24FCA6D}"/>
          </ac:spMkLst>
        </pc:spChg>
      </pc:sldChg>
      <pc:sldChg chg="addSp delSp modSp new mod modClrScheme chgLayout">
        <pc:chgData name="Nate Lee" userId="6037a06b-6160-471c-87e2-d7eace4d3d24" providerId="ADAL" clId="{9FCCF74A-7848-8E4F-A097-48E3DFE3089E}" dt="2025-05-31T01:44:22.488" v="763" actId="207"/>
        <pc:sldMkLst>
          <pc:docMk/>
          <pc:sldMk cId="412370841" sldId="446"/>
        </pc:sldMkLst>
        <pc:spChg chg="mod ord">
          <ac:chgData name="Nate Lee" userId="6037a06b-6160-471c-87e2-d7eace4d3d24" providerId="ADAL" clId="{9FCCF74A-7848-8E4F-A097-48E3DFE3089E}" dt="2025-05-31T01:43:22.639" v="735" actId="700"/>
          <ac:spMkLst>
            <pc:docMk/>
            <pc:sldMk cId="412370841" sldId="446"/>
            <ac:spMk id="2" creationId="{1ACE8678-9BAA-F3B1-C685-2E22892B86D7}"/>
          </ac:spMkLst>
        </pc:spChg>
        <pc:spChg chg="del mod ord">
          <ac:chgData name="Nate Lee" userId="6037a06b-6160-471c-87e2-d7eace4d3d24" providerId="ADAL" clId="{9FCCF74A-7848-8E4F-A097-48E3DFE3089E}" dt="2025-05-31T01:43:22.639" v="735" actId="700"/>
          <ac:spMkLst>
            <pc:docMk/>
            <pc:sldMk cId="412370841" sldId="446"/>
            <ac:spMk id="3" creationId="{D6A45334-55BD-75FA-E587-136F7AE6A94A}"/>
          </ac:spMkLst>
        </pc:spChg>
        <pc:spChg chg="del">
          <ac:chgData name="Nate Lee" userId="6037a06b-6160-471c-87e2-d7eace4d3d24" providerId="ADAL" clId="{9FCCF74A-7848-8E4F-A097-48E3DFE3089E}" dt="2025-05-31T01:43:22.639" v="735" actId="700"/>
          <ac:spMkLst>
            <pc:docMk/>
            <pc:sldMk cId="412370841" sldId="446"/>
            <ac:spMk id="4" creationId="{67CE2193-ABBB-F03E-14F2-2F944C89253A}"/>
          </ac:spMkLst>
        </pc:spChg>
        <pc:spChg chg="add mod ord">
          <ac:chgData name="Nate Lee" userId="6037a06b-6160-471c-87e2-d7eace4d3d24" providerId="ADAL" clId="{9FCCF74A-7848-8E4F-A097-48E3DFE3089E}" dt="2025-05-31T01:43:31.117" v="755" actId="14100"/>
          <ac:spMkLst>
            <pc:docMk/>
            <pc:sldMk cId="412370841" sldId="446"/>
            <ac:spMk id="5" creationId="{E184B16E-0C2D-A08C-89DE-F07ACCDF865F}"/>
          </ac:spMkLst>
        </pc:spChg>
        <pc:spChg chg="mod">
          <ac:chgData name="Nate Lee" userId="6037a06b-6160-471c-87e2-d7eace4d3d24" providerId="ADAL" clId="{9FCCF74A-7848-8E4F-A097-48E3DFE3089E}" dt="2025-05-31T01:43:51.105" v="758" actId="27803"/>
          <ac:spMkLst>
            <pc:docMk/>
            <pc:sldMk cId="412370841" sldId="446"/>
            <ac:spMk id="8" creationId="{D43B2113-6F27-387F-9961-C649112B59CD}"/>
          </ac:spMkLst>
        </pc:spChg>
        <pc:spChg chg="mod">
          <ac:chgData name="Nate Lee" userId="6037a06b-6160-471c-87e2-d7eace4d3d24" providerId="ADAL" clId="{9FCCF74A-7848-8E4F-A097-48E3DFE3089E}" dt="2025-05-31T01:43:51.105" v="758" actId="27803"/>
          <ac:spMkLst>
            <pc:docMk/>
            <pc:sldMk cId="412370841" sldId="446"/>
            <ac:spMk id="9" creationId="{51ED9339-C7CE-9477-C795-3070419CC1B6}"/>
          </ac:spMkLst>
        </pc:spChg>
        <pc:spChg chg="mod">
          <ac:chgData name="Nate Lee" userId="6037a06b-6160-471c-87e2-d7eace4d3d24" providerId="ADAL" clId="{9FCCF74A-7848-8E4F-A097-48E3DFE3089E}" dt="2025-05-31T01:43:51.105" v="758" actId="27803"/>
          <ac:spMkLst>
            <pc:docMk/>
            <pc:sldMk cId="412370841" sldId="446"/>
            <ac:spMk id="10" creationId="{27624B58-F221-2E47-C978-E229AED93435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2" creationId="{2C8FD57C-6FE7-39A6-E0BE-9547641FEF9B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3" creationId="{8B265AEE-9D21-D49C-1BAD-993131E474F4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4" creationId="{A6B9622B-77D2-3DAA-BF50-511A8F0CC524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5" creationId="{FDB95723-E1AE-2E44-0C70-40C72E9D42B7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6" creationId="{2A6E4003-8680-F06C-F826-F0A642D0570E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7" creationId="{479C92C5-5C0A-0372-B406-713149C5F0EC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8" creationId="{89EC5EB4-E17F-817E-9E27-F7724C5B7BE6}"/>
          </ac:spMkLst>
        </pc:spChg>
        <pc:grpChg chg="add mod">
          <ac:chgData name="Nate Lee" userId="6037a06b-6160-471c-87e2-d7eace4d3d24" providerId="ADAL" clId="{9FCCF74A-7848-8E4F-A097-48E3DFE3089E}" dt="2025-05-31T01:43:41.705" v="757" actId="1076"/>
          <ac:grpSpMkLst>
            <pc:docMk/>
            <pc:sldMk cId="412370841" sldId="446"/>
            <ac:grpSpMk id="6" creationId="{9AE3822E-1D5C-0036-7586-BDDE257E8E19}"/>
          </ac:grpSpMkLst>
        </pc:grpChg>
        <pc:picChg chg="mod">
          <ac:chgData name="Nate Lee" userId="6037a06b-6160-471c-87e2-d7eace4d3d24" providerId="ADAL" clId="{9FCCF74A-7848-8E4F-A097-48E3DFE3089E}" dt="2025-05-31T01:43:35.158" v="756"/>
          <ac:picMkLst>
            <pc:docMk/>
            <pc:sldMk cId="412370841" sldId="446"/>
            <ac:picMk id="7" creationId="{2FF9BDE7-F768-585B-9F09-B878F9CB87B7}"/>
          </ac:picMkLst>
        </pc:picChg>
      </pc:sldChg>
      <pc:sldChg chg="modSp new mod">
        <pc:chgData name="Nate Lee" userId="6037a06b-6160-471c-87e2-d7eace4d3d24" providerId="ADAL" clId="{9FCCF74A-7848-8E4F-A097-48E3DFE3089E}" dt="2025-05-31T01:44:38.957" v="790" actId="20577"/>
        <pc:sldMkLst>
          <pc:docMk/>
          <pc:sldMk cId="664670987" sldId="447"/>
        </pc:sldMkLst>
        <pc:spChg chg="mod">
          <ac:chgData name="Nate Lee" userId="6037a06b-6160-471c-87e2-d7eace4d3d24" providerId="ADAL" clId="{9FCCF74A-7848-8E4F-A097-48E3DFE3089E}" dt="2025-05-31T01:44:38.957" v="790" actId="20577"/>
          <ac:spMkLst>
            <pc:docMk/>
            <pc:sldMk cId="664670987" sldId="447"/>
            <ac:spMk id="3" creationId="{E2FB265A-732A-3FC2-7E3F-99BDD61DEB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F41DA98-DD0A-1B4F-A599-A48A0F931A5C}" type="datetimeFigureOut">
              <a:rPr lang="en-US" smtClean="0"/>
              <a:pPr/>
              <a:t>5/30/25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3E89008-A845-3542-9030-80EE4706E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F9F-3202-B443-A87A-BDA16F4A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1303655"/>
            <a:ext cx="9144000" cy="2009720"/>
          </a:xfrm>
        </p:spPr>
        <p:txBody>
          <a:bodyPr anchor="b" anchorCtr="0"/>
          <a:lstStyle>
            <a:lvl1pPr algn="l">
              <a:lnSpc>
                <a:spcPct val="100000"/>
              </a:lnSpc>
              <a:spcBef>
                <a:spcPts val="1000"/>
              </a:spcBef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FF059-95DD-D442-8A2F-BA0EC659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" y="3446675"/>
            <a:ext cx="9144000" cy="56005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91879-EF0E-4A4B-8C65-7D96C9E4D6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832" y="4090988"/>
            <a:ext cx="5547360" cy="4572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4" name="L-Shape 7">
            <a:extLst>
              <a:ext uri="{FF2B5EF4-FFF2-40B4-BE49-F238E27FC236}">
                <a16:creationId xmlns:a16="http://schemas.microsoft.com/office/drawing/2014/main" id="{627D74A7-CAEB-98F9-F37F-9F1F8B01B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81810" y="304800"/>
            <a:ext cx="1550581" cy="1560820"/>
          </a:xfrm>
          <a:custGeom>
            <a:avLst/>
            <a:gdLst>
              <a:gd name="connsiteX0" fmla="*/ 0 w 1550581"/>
              <a:gd name="connsiteY0" fmla="*/ 0 h 1532133"/>
              <a:gd name="connsiteX1" fmla="*/ 305630 w 1550581"/>
              <a:gd name="connsiteY1" fmla="*/ 0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252266 w 1550581"/>
              <a:gd name="connsiteY3" fmla="*/ 1232988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60820"/>
              <a:gd name="connsiteX1" fmla="*/ 312115 w 1550581"/>
              <a:gd name="connsiteY1" fmla="*/ 314031 h 1560820"/>
              <a:gd name="connsiteX2" fmla="*/ 305630 w 1550581"/>
              <a:gd name="connsiteY2" fmla="*/ 1255190 h 1560820"/>
              <a:gd name="connsiteX3" fmla="*/ 1252266 w 1550581"/>
              <a:gd name="connsiteY3" fmla="*/ 1261675 h 1560820"/>
              <a:gd name="connsiteX4" fmla="*/ 1550581 w 1550581"/>
              <a:gd name="connsiteY4" fmla="*/ 1560820 h 1560820"/>
              <a:gd name="connsiteX5" fmla="*/ 0 w 1550581"/>
              <a:gd name="connsiteY5" fmla="*/ 1560820 h 1560820"/>
              <a:gd name="connsiteX6" fmla="*/ 0 w 1550581"/>
              <a:gd name="connsiteY6" fmla="*/ 0 h 1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81" h="1560820">
                <a:moveTo>
                  <a:pt x="0" y="0"/>
                </a:moveTo>
                <a:lnTo>
                  <a:pt x="312115" y="314031"/>
                </a:lnTo>
                <a:cubicBezTo>
                  <a:pt x="309953" y="627751"/>
                  <a:pt x="307792" y="941470"/>
                  <a:pt x="305630" y="1255190"/>
                </a:cubicBezTo>
                <a:lnTo>
                  <a:pt x="1252266" y="1261675"/>
                </a:lnTo>
                <a:lnTo>
                  <a:pt x="1550581" y="1560820"/>
                </a:lnTo>
                <a:lnTo>
                  <a:pt x="0" y="1560820"/>
                </a:lnTo>
                <a:lnTo>
                  <a:pt x="0" y="0"/>
                </a:lnTo>
                <a:close/>
              </a:path>
            </a:pathLst>
          </a:custGeom>
          <a:solidFill>
            <a:srgbClr val="D4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L-Shape 7">
            <a:extLst>
              <a:ext uri="{FF2B5EF4-FFF2-40B4-BE49-F238E27FC236}">
                <a16:creationId xmlns:a16="http://schemas.microsoft.com/office/drawing/2014/main" id="{0FC42BD0-018E-BF97-9D84-4466B6D49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5077001"/>
            <a:ext cx="1550581" cy="1560820"/>
          </a:xfrm>
          <a:custGeom>
            <a:avLst/>
            <a:gdLst>
              <a:gd name="connsiteX0" fmla="*/ 0 w 1550581"/>
              <a:gd name="connsiteY0" fmla="*/ 0 h 1532133"/>
              <a:gd name="connsiteX1" fmla="*/ 305630 w 1550581"/>
              <a:gd name="connsiteY1" fmla="*/ 0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252266 w 1550581"/>
              <a:gd name="connsiteY3" fmla="*/ 1232988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60820"/>
              <a:gd name="connsiteX1" fmla="*/ 312115 w 1550581"/>
              <a:gd name="connsiteY1" fmla="*/ 314031 h 1560820"/>
              <a:gd name="connsiteX2" fmla="*/ 305630 w 1550581"/>
              <a:gd name="connsiteY2" fmla="*/ 1255190 h 1560820"/>
              <a:gd name="connsiteX3" fmla="*/ 1252266 w 1550581"/>
              <a:gd name="connsiteY3" fmla="*/ 1261675 h 1560820"/>
              <a:gd name="connsiteX4" fmla="*/ 1550581 w 1550581"/>
              <a:gd name="connsiteY4" fmla="*/ 1560820 h 1560820"/>
              <a:gd name="connsiteX5" fmla="*/ 0 w 1550581"/>
              <a:gd name="connsiteY5" fmla="*/ 1560820 h 1560820"/>
              <a:gd name="connsiteX6" fmla="*/ 0 w 1550581"/>
              <a:gd name="connsiteY6" fmla="*/ 0 h 1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81" h="1560820">
                <a:moveTo>
                  <a:pt x="0" y="0"/>
                </a:moveTo>
                <a:lnTo>
                  <a:pt x="312115" y="314031"/>
                </a:lnTo>
                <a:cubicBezTo>
                  <a:pt x="309953" y="627751"/>
                  <a:pt x="307792" y="941470"/>
                  <a:pt x="305630" y="1255190"/>
                </a:cubicBezTo>
                <a:lnTo>
                  <a:pt x="1252266" y="1261675"/>
                </a:lnTo>
                <a:lnTo>
                  <a:pt x="1550581" y="1560820"/>
                </a:lnTo>
                <a:lnTo>
                  <a:pt x="0" y="1560820"/>
                </a:lnTo>
                <a:lnTo>
                  <a:pt x="0" y="0"/>
                </a:lnTo>
                <a:close/>
              </a:path>
            </a:pathLst>
          </a:custGeom>
          <a:solidFill>
            <a:srgbClr val="D4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7DC737D-7C24-2150-6676-46150B5B8E53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73533748-DC10-A1DE-AE4D-71DAF73D35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5592" y="274485"/>
            <a:ext cx="8656320" cy="56005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>
                <a:solidFill>
                  <a:srgbClr val="FFFC00"/>
                </a:solidFill>
              </a:defRPr>
            </a:lvl1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Disclaimer: Use this title slide with gray framing device for print only.</a:t>
            </a:r>
          </a:p>
        </p:txBody>
      </p:sp>
    </p:spTree>
    <p:extLst>
      <p:ext uri="{BB962C8B-B14F-4D97-AF65-F5344CB8AC3E}">
        <p14:creationId xmlns:p14="http://schemas.microsoft.com/office/powerpoint/2010/main" val="196649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727B-F77C-0F4F-B8FC-A3CB54F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1" y="6400800"/>
            <a:ext cx="622739" cy="182880"/>
          </a:xfrm>
        </p:spPr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BA89-147B-D544-859D-FE2871473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" y="2926080"/>
            <a:ext cx="10515600" cy="84023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/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42145F-3199-4047-40BC-2291FC28E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FEB66-D58C-4868-8D7B-9EAE0C953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D42D9A-D75F-5B34-552C-0B72C0EDB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9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losing Slide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83B77-0D77-A34E-8283-81275F3E94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7280" y="297180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F98308-AFBC-E14C-A180-1231217F1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3593592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email@mitre.org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2210306-A808-2E4A-B31D-FFC4F65B2E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" y="4215384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XHandle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17D3CB-D2D4-6A49-BA33-1E044F0352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7280" y="4837176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firstnamelastname</a:t>
            </a:r>
            <a:endParaRPr lang="en-US" dirty="0"/>
          </a:p>
        </p:txBody>
      </p:sp>
      <p:pic>
        <p:nvPicPr>
          <p:cNvPr id="7" name="Picture 6" descr="Linkedin Logo, Icon">
            <a:extLst>
              <a:ext uri="{FF2B5EF4-FFF2-40B4-BE49-F238E27FC236}">
                <a16:creationId xmlns:a16="http://schemas.microsoft.com/office/drawing/2014/main" id="{6AE61F59-87BC-46CF-ACD2-A5D8D71796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928616"/>
            <a:ext cx="537634" cy="457200"/>
          </a:xfrm>
          <a:prstGeom prst="rect">
            <a:avLst/>
          </a:prstGeom>
        </p:spPr>
      </p:pic>
      <p:pic>
        <p:nvPicPr>
          <p:cNvPr id="3" name="Picture 2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C10F9F48-A253-E688-1A6D-0962EE1DCF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4343400"/>
            <a:ext cx="363246" cy="3711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8C7E8F0-F0B4-F0B7-6748-AFD5EF6FF4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E9DB-266A-DC4C-81FD-63DDDAA3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FE17-69E8-9440-A7AF-AC1659ED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4F8F-2BF9-7D49-8924-6537913F6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" y="1371600"/>
            <a:ext cx="11338560" cy="4572000"/>
          </a:xfrm>
        </p:spPr>
        <p:txBody>
          <a:bodyPr/>
          <a:lstStyle>
            <a:lvl1pPr marL="228600" indent="-21907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400" b="0"/>
            </a:lvl1pPr>
            <a:lvl2pPr marL="45720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/>
            </a:lvl2pPr>
            <a:lvl3pPr marL="690563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 sz="1800"/>
            </a:lvl3pPr>
            <a:lvl4pPr marL="91440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 sz="1600"/>
            </a:lvl4pPr>
            <a:lvl5pPr marL="1138238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CF1DB820-D5B7-26F1-DDC0-9A4A8A3FD16C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54BF1D-2B48-7EAC-EE59-193C1641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727B-F77C-0F4F-B8FC-A3CB54F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00800"/>
            <a:ext cx="621792" cy="182880"/>
          </a:xfrm>
        </p:spPr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BA89-147B-D544-859D-FE2871473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2926080"/>
            <a:ext cx="10515600" cy="84023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2619EF35-2E7D-4151-8BAE-244754AB9BF2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24552E-1C56-339F-04FC-D214EDA8C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768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768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1500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67DA3E1-D040-1944-85D2-003542FF29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0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F18B598-C082-C74A-9346-8C633AA97C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983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9419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AA0E67A-35A8-1447-A809-38A53767F2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9419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2053C98-4C01-2E4B-AF37-0560723F3D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3900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79F398CD-04A0-3621-22E1-8E100D08CC15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8268DA-E5B9-D790-62ED-2FDD38FBC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189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768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768" y="4229878"/>
            <a:ext cx="2560320" cy="1371600"/>
          </a:xfrm>
          <a:prstGeom prst="rect">
            <a:avLst/>
          </a:prstGeom>
        </p:spPr>
        <p:txBody>
          <a:bodyPr lIns="45720" rIns="45720" anchor="t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51897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6393C021-5AC6-A94D-9BD1-0FA03E26F9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75855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0720727-9B0D-5244-88F9-072619D781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75855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3773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7D7C1A3A-3822-3442-AE4B-0662ED5193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97731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DF9D5B3-8D42-594B-AD95-232B567951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97731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320B82-A8A9-8D41-B8D1-EC5AA4D7422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889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DE9EC15-6DC7-6846-B173-CAE4228B5D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12847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8D698B45-9A6E-DE4A-8222-D973B7A7D9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12847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4B99A823-EE17-561D-4CDB-BBF648FB38FE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6E83081-6DB4-89BA-DB63-3DA87E960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19F081-4D90-43C0-ADCE-D5E8CCB407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13" y="1920875"/>
            <a:ext cx="113385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24A46-05BF-A841-BC00-9302A006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26610-DBD4-D344-A666-CFB7A808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62862-06CB-F44F-8EE1-F0B31A2F6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8" y="1371603"/>
            <a:ext cx="11342735" cy="49371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9BE0FC8C-3543-4E88-3379-CD0CE1A3A683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EBFDD0-721B-9753-5564-FEF9BD5AA7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with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8FA03-DDDE-497C-A242-7B9A2C102EF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34100" y="0"/>
            <a:ext cx="60579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41C-34E8-584A-9E38-7D484F8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D82A-7C42-3240-B76E-866CBD2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3"/>
            <a:ext cx="5486400" cy="9144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6D1765-314D-D44C-9CDF-CB6E787852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720" y="1463041"/>
            <a:ext cx="5486400" cy="91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i="0" baseline="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566A9E-3756-1344-8736-0BE04C434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" y="2514600"/>
            <a:ext cx="5486400" cy="3200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57A5EC7F-3F40-C038-3E54-5D94AFC8A786}"/>
              </a:ext>
            </a:extLst>
          </p:cNvPr>
          <p:cNvSpPr txBox="1">
            <a:spLocks/>
          </p:cNvSpPr>
          <p:nvPr userDrawn="1"/>
        </p:nvSpPr>
        <p:spPr>
          <a:xfrm>
            <a:off x="165521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1595AE-5840-267E-7B96-94CE683BC8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83B77-0D77-A34E-8283-81275F3E94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7280" y="297180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F98308-AFBC-E14C-A180-1231217F1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359303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email@mitre.org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2210306-A808-2E4A-B31D-FFC4F65B2E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" y="421426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XHandle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17D3CB-D2D4-6A49-BA33-1E044F0352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7280" y="4835491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firstnamelastname</a:t>
            </a:r>
            <a:endParaRPr lang="en-US" dirty="0"/>
          </a:p>
        </p:txBody>
      </p:sp>
      <p:pic>
        <p:nvPicPr>
          <p:cNvPr id="13" name="Picture 12" descr="Linkedin Logo, icon">
            <a:extLst>
              <a:ext uri="{FF2B5EF4-FFF2-40B4-BE49-F238E27FC236}">
                <a16:creationId xmlns:a16="http://schemas.microsoft.com/office/drawing/2014/main" id="{FC95A8AC-CCAE-4A4A-8478-7FEF6A955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926931"/>
            <a:ext cx="537633" cy="45720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1A2D8A-2B10-8BAB-78A7-A464B9860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271" y="4343400"/>
            <a:ext cx="345490" cy="352975"/>
          </a:xfrm>
          <a:prstGeom prst="rect">
            <a:avLst/>
          </a:prstGeom>
        </p:spPr>
      </p:pic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FD765700-F3C2-DEC5-46DF-73E46CBE0B36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9AA0977-FAF2-2181-E211-2FBB1FF9DA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F9F-3202-B443-A87A-BDA16F4A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1303655"/>
            <a:ext cx="9144000" cy="2009720"/>
          </a:xfrm>
        </p:spPr>
        <p:txBody>
          <a:bodyPr anchor="b" anchorCtr="0"/>
          <a:lstStyle>
            <a:lvl1pPr algn="l">
              <a:lnSpc>
                <a:spcPct val="100000"/>
              </a:lnSpc>
              <a:spcBef>
                <a:spcPts val="1000"/>
              </a:spcBef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FF059-95DD-D442-8A2F-BA0EC659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" y="3446675"/>
            <a:ext cx="9144000" cy="5600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A3D1CCA-73DE-0941-8F45-344E5CC605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834" y="4090988"/>
            <a:ext cx="4687887" cy="62865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spcBef>
                <a:spcPts val="1000"/>
              </a:spcBef>
              <a:buFontTx/>
              <a:buNone/>
              <a:defRPr sz="1800"/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2B43BD34-27FE-427A-A283-6BD434AED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5592" y="274485"/>
            <a:ext cx="8656320" cy="56005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800" b="1">
                <a:solidFill>
                  <a:srgbClr val="FFFC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</a:t>
            </a:r>
            <a:r>
              <a:rPr lang="en-US" b="1" dirty="0"/>
              <a:t>Printing your PPT? Please use white slide options</a:t>
            </a:r>
            <a:r>
              <a:rPr lang="en-US" dirty="0"/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black rectangle with a yellow background&#10;&#10;Description automatically generated with low confidence">
            <a:extLst>
              <a:ext uri="{FF2B5EF4-FFF2-40B4-BE49-F238E27FC236}">
                <a16:creationId xmlns:a16="http://schemas.microsoft.com/office/drawing/2014/main" id="{87F192F7-A870-1C66-C052-135C9A1A1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2720" y="304800"/>
            <a:ext cx="1554480" cy="1554480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0CBD96-6E87-1AD0-5A0A-6C4DB4D73F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4953000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923-D905-8B4E-8992-45E91023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7529" y="6400800"/>
            <a:ext cx="620891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A2CC-40DE-704F-AD8E-AE00A98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A4B0-99F8-2B4A-9FCE-DFD4168F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71600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0" r:id="rId2"/>
    <p:sldLayoutId id="2147483651" r:id="rId3"/>
    <p:sldLayoutId id="2147483674" r:id="rId4"/>
    <p:sldLayoutId id="2147483681" r:id="rId5"/>
    <p:sldLayoutId id="2147483654" r:id="rId6"/>
    <p:sldLayoutId id="2147483699" r:id="rId7"/>
    <p:sldLayoutId id="214748376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223838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400" b="0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466725" indent="-2428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0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690563" indent="-2301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8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914400" indent="-2301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6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1138238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4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F26B43"/>
          </p15:clr>
        </p15:guide>
        <p15:guide id="2" pos="3864" userDrawn="1">
          <p15:clr>
            <a:srgbClr val="F26B43"/>
          </p15:clr>
        </p15:guide>
        <p15:guide id="3" pos="7416" userDrawn="1">
          <p15:clr>
            <a:srgbClr val="F26B43"/>
          </p15:clr>
        </p15:guide>
        <p15:guide id="4" pos="264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orient="horz" pos="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923-D905-8B4E-8992-45E91023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1" y="6400800"/>
            <a:ext cx="6227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A2CC-40DE-704F-AD8E-AE00A98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65760"/>
            <a:ext cx="1133856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3792-0FB5-BC4E-8A86-9CB3EDA9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71600"/>
            <a:ext cx="11338851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C11620A9-9184-43BF-4895-94267AC55F78}"/>
              </a:ext>
            </a:extLst>
          </p:cNvPr>
          <p:cNvSpPr txBox="1">
            <a:spLocks/>
          </p:cNvSpPr>
          <p:nvPr userDrawn="1"/>
        </p:nvSpPr>
        <p:spPr>
          <a:xfrm>
            <a:off x="4321476" y="6492240"/>
            <a:ext cx="3549048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0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73" r:id="rId3"/>
    <p:sldLayoutId id="214748377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223838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400" b="0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466725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0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690563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8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6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1138238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4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840">
          <p15:clr>
            <a:srgbClr val="F26B43"/>
          </p15:clr>
        </p15:guide>
        <p15:guide id="3" pos="7416">
          <p15:clr>
            <a:srgbClr val="F26B43"/>
          </p15:clr>
        </p15:guide>
        <p15:guide id="4" pos="264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420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47ED077-9A02-5EAA-EE1C-DA3BF84B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 Security &amp; Risk Assessment</a:t>
            </a:r>
            <a:br>
              <a:rPr lang="en-US" dirty="0"/>
            </a:br>
            <a:r>
              <a:rPr lang="en-US" dirty="0"/>
              <a:t>Kick-Off Meeting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9965CEF-996D-E626-871C-8BA81E642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&lt;System Name&gt;</a:t>
            </a:r>
            <a:r>
              <a:rPr lang="en-US" dirty="0"/>
              <a:t> (</a:t>
            </a:r>
            <a:r>
              <a:rPr lang="en-US" dirty="0">
                <a:highlight>
                  <a:srgbClr val="FF00FF"/>
                </a:highlight>
              </a:rPr>
              <a:t>&lt;System Acronym&gt;</a:t>
            </a:r>
            <a:r>
              <a:rPr lang="en-US" dirty="0"/>
              <a:t>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C5FED7-EEB6-BC0F-F3C8-B5F5EFBFD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&lt;Month DD, YYYY&gt;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D453DB-8202-D3FB-F5DD-9A87FE50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26704"/>
            <a:ext cx="3136122" cy="28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0C3DA8-14D2-0B53-2997-31E6638D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EB2CAE-4062-2172-477D-EDEA319B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Interview/Meeting Schedule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44936-F73D-F54A-27DA-91B6F576D8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Paste and modify from the Assessment Plan</a:t>
            </a:r>
          </a:p>
        </p:txBody>
      </p:sp>
    </p:spTree>
    <p:extLst>
      <p:ext uri="{BB962C8B-B14F-4D97-AF65-F5344CB8AC3E}">
        <p14:creationId xmlns:p14="http://schemas.microsoft.com/office/powerpoint/2010/main" val="68001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8DC4DD-A53C-25D5-6B64-50986D02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272E7B-27F1-91EF-DA50-37D76C36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Briefings and Presentation of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9C795-5989-400D-2C7F-95800628A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Any findings considered high risk (in isolation) to the system or organization will be raised immediately</a:t>
            </a:r>
          </a:p>
          <a:p>
            <a:r>
              <a:rPr lang="en-US" dirty="0"/>
              <a:t>Daily Briefings will be conducted starting </a:t>
            </a:r>
            <a:r>
              <a:rPr lang="en-US" dirty="0">
                <a:highlight>
                  <a:srgbClr val="FF0000"/>
                </a:highlight>
              </a:rPr>
              <a:t>&lt;Date and Time&gt;</a:t>
            </a:r>
          </a:p>
          <a:p>
            <a:pPr lvl="1"/>
            <a:r>
              <a:rPr lang="en-US" dirty="0"/>
              <a:t>Please note there will not be an out-brief on the first day of the onsite</a:t>
            </a:r>
          </a:p>
          <a:p>
            <a:r>
              <a:rPr lang="en-US" dirty="0"/>
              <a:t>Format of Daily Out-Briefs:</a:t>
            </a:r>
          </a:p>
          <a:p>
            <a:pPr lvl="1"/>
            <a:r>
              <a:rPr lang="en-US" dirty="0"/>
              <a:t>Meeting agenda that includes information regarding the assessment (outstanding requested items, planned activities, and issues or concerns) </a:t>
            </a:r>
          </a:p>
          <a:p>
            <a:pPr lvl="1"/>
            <a:r>
              <a:rPr lang="en-US" dirty="0"/>
              <a:t>Spreadsheet that contains preliminary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0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5AEEB-76B7-9E29-8723-BFF2B61E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CD8A2-A91F-41FD-C8E4-4BCAF2E1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Security Assessment Actions and Milestones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E8261831-694B-A6C4-7080-DDBB133A60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010871"/>
              </p:ext>
            </p:extLst>
          </p:nvPr>
        </p:nvGraphicFramePr>
        <p:xfrm>
          <a:off x="1181100" y="1015171"/>
          <a:ext cx="9829800" cy="4827657"/>
        </p:xfrm>
        <a:graphic>
          <a:graphicData uri="http://schemas.openxmlformats.org/drawingml/2006/table">
            <a:tbl>
              <a:tblPr firstRow="1" bandRow="1" bandCol="1"/>
              <a:tblGrid>
                <a:gridCol w="2819400">
                  <a:extLst>
                    <a:ext uri="{9D8B030D-6E8A-4147-A177-3AD203B41FA5}">
                      <a16:colId xmlns:a16="http://schemas.microsoft.com/office/drawing/2014/main" val="185538031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9570754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49716234"/>
                    </a:ext>
                  </a:extLst>
                </a:gridCol>
              </a:tblGrid>
              <a:tr h="4414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Action/Milestone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38200" algn="l"/>
                          <a:tab pos="1188720" algn="ctr"/>
                        </a:tabLst>
                      </a:pP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Date(s)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38952"/>
                  </a:ext>
                </a:extLst>
              </a:tr>
              <a:tr h="6925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Perform Assessment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Conduct technical testing and Management and Operations interviews based on the assessment’s scope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3390"/>
                  </a:ext>
                </a:extLst>
              </a:tr>
              <a:tr h="4617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Conduct Final Update (if needed)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 and summarize security vulnerabilities from assessment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762233"/>
                  </a:ext>
                </a:extLst>
              </a:tr>
              <a:tr h="4617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Remove security access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ISSO/ISSM removes security access established for Assessment Team test accounts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58511"/>
                  </a:ext>
                </a:extLst>
              </a:tr>
              <a:tr h="6925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Deliver DRAFT ACT Security Assessment Report, and Findings Worksheet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Put security vulnerabilities identified during the assessment into report format, and generate a Findings Worksheet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808402"/>
                  </a:ext>
                </a:extLst>
              </a:tr>
              <a:tr h="92342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Conduct Review of Draft Reports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System personnel and Assessment Team meet to review feedback on Draft Reports. System personnel should provide feedback to Assessment Team prior to meeting.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55894"/>
                  </a:ext>
                </a:extLst>
              </a:tr>
              <a:tr h="6925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Deliver FINAL Security Assessment Report, and Findings Worksheet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Updated based on feedback and finalized.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42333"/>
                  </a:ext>
                </a:extLst>
              </a:tr>
              <a:tr h="4617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Deliver Final Package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Contains all deliverables, work products, artifacts,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8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52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4ABA-9361-671B-80D5-93CE641DF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C4560C-C27C-9245-1A14-C0409A54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5B148A-DCA5-8F95-FEA7-20769B2A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for Risk Assessment Actions and Milestones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28CDE1D5-2263-6566-756E-E5707A61C8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399959"/>
              </p:ext>
            </p:extLst>
          </p:nvPr>
        </p:nvGraphicFramePr>
        <p:xfrm>
          <a:off x="1181100" y="1015171"/>
          <a:ext cx="9829800" cy="4827657"/>
        </p:xfrm>
        <a:graphic>
          <a:graphicData uri="http://schemas.openxmlformats.org/drawingml/2006/table">
            <a:tbl>
              <a:tblPr firstRow="1" bandRow="1" bandCol="1"/>
              <a:tblGrid>
                <a:gridCol w="2819400">
                  <a:extLst>
                    <a:ext uri="{9D8B030D-6E8A-4147-A177-3AD203B41FA5}">
                      <a16:colId xmlns:a16="http://schemas.microsoft.com/office/drawing/2014/main" val="185538031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9570754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49716234"/>
                    </a:ext>
                  </a:extLst>
                </a:gridCol>
              </a:tblGrid>
              <a:tr h="4414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Action/Milestone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838200" algn="l"/>
                          <a:tab pos="1188720" algn="ctr"/>
                        </a:tabLst>
                      </a:pP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Date(s)</a:t>
                      </a:r>
                      <a:endParaRPr lang="en-US" sz="1600" b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38952"/>
                  </a:ext>
                </a:extLst>
              </a:tr>
              <a:tr h="6925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Perform Assessment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Conduct technical testing and Management and Operations interviews based on the assessment’s scope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3390"/>
                  </a:ext>
                </a:extLst>
              </a:tr>
              <a:tr h="4617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Conduct Final Update (if needed)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Review and summarize security vulnerabilities from assessment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762233"/>
                  </a:ext>
                </a:extLst>
              </a:tr>
              <a:tr h="4617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Remove security access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ISSO/ISSM removes security access established for Assessment Team test accounts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458511"/>
                  </a:ext>
                </a:extLst>
              </a:tr>
              <a:tr h="6925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Deliver DRAFT ACT Risk Assessment Report, and Risks Worksheet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Put security vulnerabilities identified during the assessment into report format, and generate a Findings Worksheet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808402"/>
                  </a:ext>
                </a:extLst>
              </a:tr>
              <a:tr h="92342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Conduct Review of Draft Reports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System personnel and Assessment Team meet to review feedback on Draft Reports. System personnel should provide feedback to Assessment Team prior to meeting.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0000"/>
                        </a:highlight>
                        <a:uLnTx/>
                        <a:uFillTx/>
                        <a:latin typeface="Arial" panose="020B06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55894"/>
                  </a:ext>
                </a:extLst>
              </a:tr>
              <a:tr h="69256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Deliver FINAL ACT Risk Assessment Report, and Risks Worksheet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Updated based on feedback and finalized.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42333"/>
                  </a:ext>
                </a:extLst>
              </a:tr>
              <a:tr h="4617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Deliver Final Package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Contains all deliverables, work products, artifacts,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Arial" panose="020B0604020202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Paste from FINAL Assessment Plan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78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836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A0091-4DAE-B97C-0F16-28DC4FD9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D052E3-0CBB-4D41-0479-7DE62C87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Action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A535A-3262-2409-618B-F9F284ED7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List any open action items and required artifacts</a:t>
            </a:r>
          </a:p>
        </p:txBody>
      </p:sp>
    </p:spTree>
    <p:extLst>
      <p:ext uri="{BB962C8B-B14F-4D97-AF65-F5344CB8AC3E}">
        <p14:creationId xmlns:p14="http://schemas.microsoft.com/office/powerpoint/2010/main" val="313772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29AA0-F5D9-BA07-4719-7255411A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FB265A-732A-3FC2-7E3F-99BDD61D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467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4D736-CFF5-7280-4F79-2BAE7CD0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3B863-58BB-7F2D-79FA-F418532F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&amp; Architecture</a:t>
            </a:r>
            <a:br>
              <a:rPr lang="en-US" dirty="0"/>
            </a:br>
            <a:r>
              <a:rPr lang="en-US" dirty="0"/>
              <a:t>Discussion &amp; Walkthrough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2FFE7BD-557F-9416-5EA0-E68DD3C1A832}"/>
              </a:ext>
            </a:extLst>
          </p:cNvPr>
          <p:cNvSpPr txBox="1">
            <a:spLocks/>
          </p:cNvSpPr>
          <p:nvPr/>
        </p:nvSpPr>
        <p:spPr>
          <a:xfrm>
            <a:off x="1524000" y="2057400"/>
            <a:ext cx="10363200" cy="489269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400" b="0" i="0" kern="1200" cap="none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 lang="en-US" sz="18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 lang="en-US" sz="16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defRPr lang="en-US" sz="14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tx1">
                    <a:lumMod val="75000"/>
                  </a:schemeClr>
                </a:solidFill>
              </a:rPr>
              <a:t>Performed by System Team:</a:t>
            </a:r>
          </a:p>
        </p:txBody>
      </p:sp>
    </p:spTree>
    <p:extLst>
      <p:ext uri="{BB962C8B-B14F-4D97-AF65-F5344CB8AC3E}">
        <p14:creationId xmlns:p14="http://schemas.microsoft.com/office/powerpoint/2010/main" val="38895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D698A-69BB-1586-EEF8-35EC6F4F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E5C8B-FBE6-863F-7B92-9B367214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Readiness Review Meeting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C0BE-031D-C745-7CE0-375884800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Assessment Scope</a:t>
            </a:r>
          </a:p>
          <a:p>
            <a:pPr lvl="1"/>
            <a:r>
              <a:rPr lang="en-US" dirty="0"/>
              <a:t>Boundary</a:t>
            </a:r>
          </a:p>
          <a:p>
            <a:pPr lvl="1"/>
            <a:r>
              <a:rPr lang="en-US" dirty="0"/>
              <a:t>POA&amp;Ms</a:t>
            </a:r>
          </a:p>
          <a:p>
            <a:pPr lvl="1"/>
            <a:r>
              <a:rPr lang="en-US" dirty="0"/>
              <a:t>Control Families</a:t>
            </a:r>
          </a:p>
          <a:p>
            <a:r>
              <a:rPr lang="en-US" dirty="0"/>
              <a:t>Artifacts</a:t>
            </a:r>
          </a:p>
          <a:p>
            <a:r>
              <a:rPr lang="en-US" dirty="0"/>
              <a:t>Interview Schedule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Level of Testing Rigor</a:t>
            </a:r>
          </a:p>
          <a:p>
            <a:r>
              <a:rPr lang="en-US" dirty="0"/>
              <a:t>Risk Information Sources</a:t>
            </a:r>
          </a:p>
          <a:p>
            <a:r>
              <a:rPr lang="en-US" dirty="0"/>
              <a:t>Go / No-Go Decision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E5D31-3960-63B3-F060-C6B5F50E20DF}"/>
              </a:ext>
            </a:extLst>
          </p:cNvPr>
          <p:cNvSpPr txBox="1"/>
          <p:nvPr/>
        </p:nvSpPr>
        <p:spPr>
          <a:xfrm rot="19680000">
            <a:off x="3650219" y="2883856"/>
            <a:ext cx="21364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ea typeface="Calibri"/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603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98BB2-7C40-CD37-4A04-E796C3C6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26D5B8-665D-CEB5-8DAF-B87B90AA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Assessment Kickoff Meeting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F573F-C198-24B3-88F5-771A7EBBF1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Assessment Scope</a:t>
            </a:r>
          </a:p>
          <a:p>
            <a:r>
              <a:rPr lang="en-US" dirty="0"/>
              <a:t>Security Assessment Activities</a:t>
            </a:r>
          </a:p>
          <a:p>
            <a:r>
              <a:rPr lang="en-US" dirty="0"/>
              <a:t>Risk Assessment Activities</a:t>
            </a:r>
          </a:p>
          <a:p>
            <a:r>
              <a:rPr lang="en-US" dirty="0"/>
              <a:t>ACT Core Controls</a:t>
            </a:r>
          </a:p>
          <a:p>
            <a:r>
              <a:rPr lang="en-US" dirty="0"/>
              <a:t>Security Assessment Schedule</a:t>
            </a:r>
          </a:p>
          <a:p>
            <a:r>
              <a:rPr lang="en-US" dirty="0"/>
              <a:t>Risk Assessment Schedule</a:t>
            </a:r>
          </a:p>
          <a:p>
            <a:r>
              <a:rPr lang="en-US" dirty="0"/>
              <a:t>Interview/Meeting Schedule</a:t>
            </a:r>
          </a:p>
          <a:p>
            <a:r>
              <a:rPr lang="en-US" dirty="0"/>
              <a:t>Daily Out-briefs and Presentation of Findings</a:t>
            </a:r>
          </a:p>
          <a:p>
            <a:r>
              <a:rPr lang="en-US" dirty="0"/>
              <a:t>Timeline for Security Assessment Actions and Milestones</a:t>
            </a:r>
          </a:p>
          <a:p>
            <a:r>
              <a:rPr lang="en-US" dirty="0"/>
              <a:t>Timeline for Risk Assessment Actions and Milestones</a:t>
            </a:r>
          </a:p>
          <a:p>
            <a:r>
              <a:rPr lang="en-US" dirty="0"/>
              <a:t>Open Action Items</a:t>
            </a:r>
          </a:p>
          <a:p>
            <a:r>
              <a:rPr lang="en-US" dirty="0"/>
              <a:t>Questions</a:t>
            </a:r>
          </a:p>
          <a:p>
            <a:r>
              <a:rPr lang="en-US" dirty="0"/>
              <a:t>Application and Architecture Discussion and 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9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B89DB-48C0-C97B-B7FC-4E870902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5082-035A-B6EA-181D-44DEE4E8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D8D12-D9DF-FF24-131D-083ABC3D3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" y="1371600"/>
            <a:ext cx="5669280" cy="4572000"/>
          </a:xfrm>
        </p:spPr>
        <p:txBody>
          <a:bodyPr/>
          <a:lstStyle/>
          <a:p>
            <a:r>
              <a:rPr lang="en-US" b="1" dirty="0"/>
              <a:t>System Team</a:t>
            </a:r>
          </a:p>
          <a:p>
            <a:pPr lvl="1"/>
            <a:r>
              <a:rPr lang="en-US" b="1" dirty="0"/>
              <a:t>ISSO: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/>
          </a:p>
          <a:p>
            <a:pPr lvl="1"/>
            <a:r>
              <a:rPr lang="en-US" b="1" dirty="0"/>
              <a:t>CRA: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/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Other POCs: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>
              <a:highlight>
                <a:srgbClr val="FF0000"/>
              </a:highlight>
            </a:endParaRPr>
          </a:p>
          <a:p>
            <a:pPr lvl="1"/>
            <a:endParaRPr lang="en-US" b="1" dirty="0"/>
          </a:p>
          <a:p>
            <a:r>
              <a:rPr lang="en-US" b="1" dirty="0">
                <a:highlight>
                  <a:srgbClr val="FF0000"/>
                </a:highlight>
              </a:rPr>
              <a:t>&lt;Contractor #1 Name&gt;</a:t>
            </a:r>
            <a:endParaRPr lang="en-US" b="1" dirty="0">
              <a:highlight>
                <a:srgbClr val="FF0000"/>
              </a:highlight>
              <a:ea typeface="Calibri"/>
              <a:cs typeface="Calibri"/>
            </a:endParaRPr>
          </a:p>
          <a:p>
            <a:pPr lvl="1"/>
            <a:r>
              <a:rPr lang="en-US" b="1" dirty="0"/>
              <a:t>Assessment POC: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highlight>
                  <a:srgbClr val="FF0000"/>
                </a:highlight>
              </a:rPr>
              <a:t>&lt;Contractor #2 Name&gt;</a:t>
            </a:r>
            <a:endParaRPr lang="en-US" b="1" dirty="0">
              <a:highlight>
                <a:srgbClr val="FF0000"/>
              </a:highlight>
              <a:ea typeface="Calibri"/>
              <a:cs typeface="Calibri"/>
            </a:endParaRPr>
          </a:p>
          <a:p>
            <a:pPr lvl="1"/>
            <a:r>
              <a:rPr lang="en-US" b="1" dirty="0"/>
              <a:t>Assessment POC: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C7FD780-BA3B-196D-EAFD-B9AE2C737592}"/>
              </a:ext>
            </a:extLst>
          </p:cNvPr>
          <p:cNvSpPr txBox="1">
            <a:spLocks/>
          </p:cNvSpPr>
          <p:nvPr/>
        </p:nvSpPr>
        <p:spPr>
          <a:xfrm>
            <a:off x="6096000" y="365760"/>
            <a:ext cx="5669280" cy="557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190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2400" b="0" i="0" kern="1200" cap="none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20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ACT Team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Security Lead: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Risk Lead: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Risk Assessor: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M&amp;O: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App: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App: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DB: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OS: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Virtualization: 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Network: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Cloud: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Mainframe: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Privacy: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42545A-9469-34D9-4F39-3E406F17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2C0A3-8053-C17C-6E4F-6E1147C9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Scope: Diagram &amp; Exclusions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0A284-A4D3-D702-7234-3C2F59C930A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077" y="999744"/>
            <a:ext cx="9621846" cy="350520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73849DE-7DE4-10B5-16D6-0C2EFA31EAD4}"/>
              </a:ext>
            </a:extLst>
          </p:cNvPr>
          <p:cNvSpPr txBox="1">
            <a:spLocks/>
          </p:cNvSpPr>
          <p:nvPr/>
        </p:nvSpPr>
        <p:spPr>
          <a:xfrm>
            <a:off x="11323322" y="6553198"/>
            <a:ext cx="868678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54EFB-C914-9645-A0EB-3720A8B88D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3E61C4B-831C-AF5B-4288-82387F66E0B8}"/>
              </a:ext>
            </a:extLst>
          </p:cNvPr>
          <p:cNvSpPr txBox="1">
            <a:spLocks/>
          </p:cNvSpPr>
          <p:nvPr/>
        </p:nvSpPr>
        <p:spPr>
          <a:xfrm>
            <a:off x="152400" y="4590288"/>
            <a:ext cx="2819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following </a:t>
            </a:r>
            <a:r>
              <a:rPr lang="en-US" sz="2400" dirty="0">
                <a:highlight>
                  <a:srgbClr val="FF0000"/>
                </a:highlight>
              </a:rPr>
              <a:t>&lt;components/functions/etc.&gt;</a:t>
            </a:r>
            <a:r>
              <a:rPr lang="en-US" sz="2400" dirty="0"/>
              <a:t> are excluded from the Assessment in the Final Assessment Plan: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85BEE90-429F-260A-4787-9592201C131D}"/>
              </a:ext>
            </a:extLst>
          </p:cNvPr>
          <p:cNvSpPr txBox="1">
            <a:spLocks/>
          </p:cNvSpPr>
          <p:nvPr/>
        </p:nvSpPr>
        <p:spPr>
          <a:xfrm>
            <a:off x="3238500" y="4590288"/>
            <a:ext cx="42672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165746C-254B-DA6C-73D0-A41690C65D41}"/>
              </a:ext>
            </a:extLst>
          </p:cNvPr>
          <p:cNvSpPr txBox="1">
            <a:spLocks/>
          </p:cNvSpPr>
          <p:nvPr/>
        </p:nvSpPr>
        <p:spPr>
          <a:xfrm>
            <a:off x="7772400" y="4590288"/>
            <a:ext cx="42672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BB8E9-4CA4-9A3F-390F-1C8EAB1094C6}"/>
              </a:ext>
            </a:extLst>
          </p:cNvPr>
          <p:cNvSpPr txBox="1"/>
          <p:nvPr/>
        </p:nvSpPr>
        <p:spPr>
          <a:xfrm rot="19680000">
            <a:off x="7234043" y="4051012"/>
            <a:ext cx="21046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ea typeface="Calibri"/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5011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B4642-617D-82D4-D1C7-73CFBBDC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724CA-6603-9053-D0B2-D8F03693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Scope: Existing POA&amp;Ms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DEE4-6D36-481A-B00A-EB3A7FFB9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ISSO/ISSM requested that the following existing POA&amp;Ms be tested for closure: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&lt;List of POA&amp;Ms&gt;</a:t>
            </a:r>
          </a:p>
        </p:txBody>
      </p:sp>
    </p:spTree>
    <p:extLst>
      <p:ext uri="{BB962C8B-B14F-4D97-AF65-F5344CB8AC3E}">
        <p14:creationId xmlns:p14="http://schemas.microsoft.com/office/powerpoint/2010/main" val="208356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9861D-9DC6-4002-876C-CFF790F0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902C3-CCFE-72B2-0F52-4E96F875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Scope: Controls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E12685A-97C5-3C59-7FE4-BA52C9DDE250}"/>
              </a:ext>
            </a:extLst>
          </p:cNvPr>
          <p:cNvSpPr txBox="1">
            <a:spLocks/>
          </p:cNvSpPr>
          <p:nvPr/>
        </p:nvSpPr>
        <p:spPr>
          <a:xfrm>
            <a:off x="152400" y="950976"/>
            <a:ext cx="23622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400" b="0" i="0" kern="1200" cap="none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428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/>
              <a:t>Controls from the following Security Control Families are in-scope for this Assessment: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58A40-9770-AFC4-8D87-9F45521A7500}"/>
              </a:ext>
            </a:extLst>
          </p:cNvPr>
          <p:cNvSpPr txBox="1">
            <a:spLocks/>
          </p:cNvSpPr>
          <p:nvPr/>
        </p:nvSpPr>
        <p:spPr>
          <a:xfrm>
            <a:off x="2514600" y="950976"/>
            <a:ext cx="51816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400" b="0" i="0" kern="1200" cap="none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428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</a:t>
            </a:r>
            <a:r>
              <a:rPr lang="en-US" dirty="0"/>
              <a:t>: Access Control</a:t>
            </a:r>
          </a:p>
          <a:p>
            <a:r>
              <a:rPr lang="en-US" b="1" dirty="0"/>
              <a:t>AT</a:t>
            </a:r>
            <a:r>
              <a:rPr lang="en-US" dirty="0"/>
              <a:t>: Awareness and Training</a:t>
            </a:r>
          </a:p>
          <a:p>
            <a:r>
              <a:rPr lang="en-US" b="1" dirty="0"/>
              <a:t>AU</a:t>
            </a:r>
            <a:r>
              <a:rPr lang="en-US" dirty="0"/>
              <a:t>: Audit and Accountability</a:t>
            </a:r>
          </a:p>
          <a:p>
            <a:r>
              <a:rPr lang="en-US" b="1" dirty="0"/>
              <a:t>CA</a:t>
            </a:r>
            <a:r>
              <a:rPr lang="en-US" dirty="0"/>
              <a:t>: Assessment, Authorization, and Monitoring</a:t>
            </a:r>
          </a:p>
          <a:p>
            <a:r>
              <a:rPr lang="en-US" b="1" dirty="0"/>
              <a:t>CM</a:t>
            </a:r>
            <a:r>
              <a:rPr lang="en-US" dirty="0"/>
              <a:t>: Configuration Management</a:t>
            </a:r>
          </a:p>
          <a:p>
            <a:r>
              <a:rPr lang="en-US" b="1" dirty="0"/>
              <a:t>CP</a:t>
            </a:r>
            <a:r>
              <a:rPr lang="en-US" dirty="0"/>
              <a:t>: Contingency Planning</a:t>
            </a:r>
          </a:p>
          <a:p>
            <a:r>
              <a:rPr lang="en-US" b="1" dirty="0"/>
              <a:t>IA</a:t>
            </a:r>
            <a:r>
              <a:rPr lang="en-US" dirty="0"/>
              <a:t>: Identification and Authentication</a:t>
            </a:r>
          </a:p>
          <a:p>
            <a:r>
              <a:rPr lang="en-US" b="1" dirty="0"/>
              <a:t>IR</a:t>
            </a:r>
            <a:r>
              <a:rPr lang="en-US" dirty="0"/>
              <a:t>: Incident Response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5503C3-1A70-A863-49AD-7838929BDA83}"/>
              </a:ext>
            </a:extLst>
          </p:cNvPr>
          <p:cNvSpPr txBox="1">
            <a:spLocks/>
          </p:cNvSpPr>
          <p:nvPr/>
        </p:nvSpPr>
        <p:spPr>
          <a:xfrm>
            <a:off x="7772400" y="950976"/>
            <a:ext cx="4267200" cy="5334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400" b="0" i="0" kern="1200" cap="none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428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</a:t>
            </a:r>
            <a:r>
              <a:rPr lang="en-US" dirty="0"/>
              <a:t>: Maintenance</a:t>
            </a:r>
          </a:p>
          <a:p>
            <a:r>
              <a:rPr lang="en-US" b="1" dirty="0"/>
              <a:t>MP</a:t>
            </a:r>
            <a:r>
              <a:rPr lang="en-US" dirty="0"/>
              <a:t>: Media Protection</a:t>
            </a:r>
          </a:p>
          <a:p>
            <a:r>
              <a:rPr lang="en-US" b="1" dirty="0"/>
              <a:t>PE</a:t>
            </a:r>
            <a:r>
              <a:rPr lang="en-US" dirty="0"/>
              <a:t>: Physical and Environmental</a:t>
            </a:r>
          </a:p>
          <a:p>
            <a:r>
              <a:rPr lang="en-US" b="1" dirty="0"/>
              <a:t>PL</a:t>
            </a:r>
            <a:r>
              <a:rPr lang="en-US" dirty="0"/>
              <a:t>: Planning</a:t>
            </a:r>
          </a:p>
          <a:p>
            <a:r>
              <a:rPr lang="en-US" b="1" dirty="0"/>
              <a:t>PM</a:t>
            </a:r>
            <a:r>
              <a:rPr lang="en-US" dirty="0"/>
              <a:t>: Program Management</a:t>
            </a:r>
          </a:p>
          <a:p>
            <a:r>
              <a:rPr lang="en-US" b="1" dirty="0"/>
              <a:t>PS</a:t>
            </a:r>
            <a:r>
              <a:rPr lang="en-US" dirty="0"/>
              <a:t>: Personnel Security</a:t>
            </a:r>
          </a:p>
          <a:p>
            <a:r>
              <a:rPr lang="en-US" b="1" dirty="0"/>
              <a:t>RA</a:t>
            </a:r>
            <a:r>
              <a:rPr lang="en-US" dirty="0"/>
              <a:t>: Risk Assessment</a:t>
            </a:r>
          </a:p>
          <a:p>
            <a:r>
              <a:rPr lang="en-US" b="1" dirty="0"/>
              <a:t>SA</a:t>
            </a:r>
            <a:r>
              <a:rPr lang="en-US" dirty="0"/>
              <a:t>: System and Services Acquisition</a:t>
            </a:r>
          </a:p>
          <a:p>
            <a:r>
              <a:rPr lang="en-US" b="1" dirty="0"/>
              <a:t>SC</a:t>
            </a:r>
            <a:r>
              <a:rPr lang="en-US" dirty="0"/>
              <a:t>: System Communications</a:t>
            </a:r>
          </a:p>
          <a:p>
            <a:r>
              <a:rPr lang="en-US" b="1" dirty="0"/>
              <a:t>SI</a:t>
            </a:r>
            <a:r>
              <a:rPr lang="en-US" dirty="0"/>
              <a:t>: System and Information Integrity</a:t>
            </a:r>
          </a:p>
        </p:txBody>
      </p:sp>
    </p:spTree>
    <p:extLst>
      <p:ext uri="{BB962C8B-B14F-4D97-AF65-F5344CB8AC3E}">
        <p14:creationId xmlns:p14="http://schemas.microsoft.com/office/powerpoint/2010/main" val="139656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7361A1-938C-6CFB-EE3B-5E8A9D9F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F3EDD-1CF8-EC81-14F2-5DC52C3D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Assessment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C1220-FF34-E6A9-23BD-0FED2774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/>
              <a:t>Documentation Review</a:t>
            </a:r>
          </a:p>
          <a:p>
            <a:pPr lvl="1"/>
            <a:r>
              <a:rPr lang="en-US" dirty="0"/>
              <a:t>SSP, ISRA, CP, CP Plan Tests, </a:t>
            </a:r>
            <a:r>
              <a:rPr lang="en-US" dirty="0" err="1">
                <a:highlight>
                  <a:srgbClr val="FF0000"/>
                </a:highlight>
              </a:rPr>
              <a:t>RoBs</a:t>
            </a:r>
            <a:r>
              <a:rPr lang="en-US" dirty="0">
                <a:highlight>
                  <a:srgbClr val="FF0000"/>
                </a:highlight>
              </a:rPr>
              <a:t>, SOPs, </a:t>
            </a:r>
            <a:r>
              <a:rPr lang="en-US" dirty="0" err="1">
                <a:highlight>
                  <a:srgbClr val="FF0000"/>
                </a:highlight>
              </a:rPr>
              <a:t>MoUs</a:t>
            </a:r>
            <a:r>
              <a:rPr lang="en-US" dirty="0">
                <a:highlight>
                  <a:srgbClr val="FF0000"/>
                </a:highlight>
              </a:rPr>
              <a:t>, PIA, etc.</a:t>
            </a:r>
          </a:p>
          <a:p>
            <a:pPr lvl="1"/>
            <a:r>
              <a:rPr lang="en-US" b="1" i="1" u="sng" dirty="0"/>
              <a:t>Comprehensive</a:t>
            </a:r>
            <a:r>
              <a:rPr lang="en-US" dirty="0"/>
              <a:t> documentation evaluation of SSP, ISRA and CP will be performed</a:t>
            </a:r>
          </a:p>
          <a:p>
            <a:pPr lvl="2"/>
            <a:r>
              <a:rPr lang="en-US" dirty="0"/>
              <a:t>All controls listed in the SSP will be evaluated, regardless of scope for testing</a:t>
            </a:r>
          </a:p>
          <a:p>
            <a:pPr lvl="2"/>
            <a:r>
              <a:rPr lang="en-US" dirty="0"/>
              <a:t>ISRA and CP documents will be evaluated, even if CP/IR controls are not in scope for testing</a:t>
            </a:r>
          </a:p>
          <a:p>
            <a:r>
              <a:rPr lang="en-US" dirty="0">
                <a:highlight>
                  <a:srgbClr val="FF0000"/>
                </a:highlight>
              </a:rPr>
              <a:t>Application Testing</a:t>
            </a:r>
          </a:p>
          <a:p>
            <a:r>
              <a:rPr lang="en-US" dirty="0">
                <a:highlight>
                  <a:srgbClr val="FF0000"/>
                </a:highlight>
              </a:rPr>
              <a:t>Database Server/Instance Testing</a:t>
            </a:r>
          </a:p>
          <a:p>
            <a:r>
              <a:rPr lang="en-US" dirty="0"/>
              <a:t>Interviews</a:t>
            </a:r>
          </a:p>
          <a:p>
            <a:r>
              <a:rPr lang="en-US" dirty="0">
                <a:highlight>
                  <a:srgbClr val="FF0000"/>
                </a:highlight>
              </a:rPr>
              <a:t>Network Scans</a:t>
            </a:r>
          </a:p>
          <a:p>
            <a:r>
              <a:rPr lang="en-US" dirty="0">
                <a:highlight>
                  <a:srgbClr val="FF0000"/>
                </a:highlight>
              </a:rPr>
              <a:t>Configuration Review</a:t>
            </a:r>
          </a:p>
          <a:p>
            <a:r>
              <a:rPr lang="en-US" dirty="0">
                <a:highlight>
                  <a:srgbClr val="FF0000"/>
                </a:highlight>
              </a:rPr>
              <a:t>Observances</a:t>
            </a:r>
          </a:p>
          <a:p>
            <a:r>
              <a:rPr lang="en-US" dirty="0">
                <a:highlight>
                  <a:srgbClr val="FF0000"/>
                </a:highlight>
              </a:rPr>
              <a:t>Mainframe System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2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071B7-4FB8-D0E2-71EF-42014D7E0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66C64-D7B1-67E0-EF60-02F7B43E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097EB9-6ACB-5DB3-E406-FB44EA2D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F456E-B353-C8FE-C97A-2BC863247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/>
              <a:t>Risk Information Source (RIS) Review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RIS 1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RIS 2</a:t>
            </a:r>
          </a:p>
        </p:txBody>
      </p:sp>
    </p:spTree>
    <p:extLst>
      <p:ext uri="{BB962C8B-B14F-4D97-AF65-F5344CB8AC3E}">
        <p14:creationId xmlns:p14="http://schemas.microsoft.com/office/powerpoint/2010/main" val="102640031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Print MITRE">
  <a:themeElements>
    <a:clrScheme name="Custom 4">
      <a:dk1>
        <a:srgbClr val="0D2441"/>
      </a:dk1>
      <a:lt1>
        <a:srgbClr val="FFFFFF"/>
      </a:lt1>
      <a:dk2>
        <a:srgbClr val="0D2441"/>
      </a:dk2>
      <a:lt2>
        <a:srgbClr val="E6E6E6"/>
      </a:lt2>
      <a:accent1>
        <a:srgbClr val="00B0F0"/>
      </a:accent1>
      <a:accent2>
        <a:srgbClr val="8FD8F8"/>
      </a:accent2>
      <a:accent3>
        <a:srgbClr val="0070C0"/>
      </a:accent3>
      <a:accent4>
        <a:srgbClr val="23CA41"/>
      </a:accent4>
      <a:accent5>
        <a:srgbClr val="D3442E"/>
      </a:accent5>
      <a:accent6>
        <a:srgbClr val="FEFB00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-PPT-template-16x9-2025_new-final.potx" id="{781DAD49-BB59-4E4F-9E12-1726D3C9A02B}" vid="{E6507FBF-AAAE-4443-B07B-CDDC261D61F1}"/>
    </a:ext>
  </a:extLst>
</a:theme>
</file>

<file path=ppt/theme/theme2.xml><?xml version="1.0" encoding="utf-8"?>
<a:theme xmlns:a="http://schemas.openxmlformats.org/drawingml/2006/main" name="Blue MITRE">
  <a:themeElements>
    <a:clrScheme name="DB_theme">
      <a:dk1>
        <a:srgbClr val="E6E6E6"/>
      </a:dk1>
      <a:lt1>
        <a:srgbClr val="0D2541"/>
      </a:lt1>
      <a:dk2>
        <a:srgbClr val="FFFFFF"/>
      </a:dk2>
      <a:lt2>
        <a:srgbClr val="000000"/>
      </a:lt2>
      <a:accent1>
        <a:srgbClr val="8FD8F8"/>
      </a:accent1>
      <a:accent2>
        <a:srgbClr val="FEFB00"/>
      </a:accent2>
      <a:accent3>
        <a:srgbClr val="488DC9"/>
      </a:accent3>
      <a:accent4>
        <a:srgbClr val="4FB96E"/>
      </a:accent4>
      <a:accent5>
        <a:srgbClr val="FF6D2B"/>
      </a:accent5>
      <a:accent6>
        <a:srgbClr val="8E7FB9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TRE-PPT-template-16x9-2025_new-final.potx" id="{781DAD49-BB59-4E4F-9E12-1726D3C9A02B}" vid="{81D5FE34-D787-4E75-B0E0-4BC1E95A1D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4B018C586C04C90401B117269A467" ma:contentTypeVersion="12" ma:contentTypeDescription="Create a new document." ma:contentTypeScope="" ma:versionID="1aa1879ae7ab1e33ee6c4e44a236c77e">
  <xsd:schema xmlns:xsd="http://www.w3.org/2001/XMLSchema" xmlns:xs="http://www.w3.org/2001/XMLSchema" xmlns:p="http://schemas.microsoft.com/office/2006/metadata/properties" xmlns:ns2="e7e72437-88aa-4404-96ef-c5310d76ddf6" xmlns:ns3="b5a44311-ed64-4a72-909f-c9dc6973bde2" targetNamespace="http://schemas.microsoft.com/office/2006/metadata/properties" ma:root="true" ma:fieldsID="ef9accd45b1cf44bdc86c470c5abc4fd" ns2:_="" ns3:_="">
    <xsd:import namespace="e7e72437-88aa-4404-96ef-c5310d76ddf6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72437-88aa-4404-96ef-c5310d76d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02f0a8e-89e3-4480-955a-ed448034dca6}" ma:internalName="TaxCatchAll" ma:showField="CatchAllData" ma:web="a24a4697-5119-417d-9b92-ccef252f64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e7e72437-88aa-4404-96ef-c5310d76ddf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10CCA5-E93D-432F-846D-E83861955DD5}"/>
</file>

<file path=customXml/itemProps2.xml><?xml version="1.0" encoding="utf-8"?>
<ds:datastoreItem xmlns:ds="http://schemas.openxmlformats.org/officeDocument/2006/customXml" ds:itemID="{8BA7D7CE-B3C2-40BC-95BC-B867E09A8123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0714a2c-6bcf-4636-be5c-122bcf9fff28"/>
    <ds:schemaRef ds:uri="http://purl.org/dc/elements/1.1/"/>
    <ds:schemaRef ds:uri="0f653c87-7ef8-4f8b-a33e-2f20fa180d34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99D9E4-E56B-4A07-8E6F-A17FC1CB42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Print MITRE</Template>
  <TotalTime>91</TotalTime>
  <Words>1022</Words>
  <Application>Microsoft Macintosh PowerPoint</Application>
  <PresentationFormat>Widescreen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White Print MITRE</vt:lpstr>
      <vt:lpstr>Blue MITRE</vt:lpstr>
      <vt:lpstr>ACT Security &amp; Risk Assessment Kick-Off Meeting</vt:lpstr>
      <vt:lpstr>ACT Readiness Review Meeting</vt:lpstr>
      <vt:lpstr>ACT Assessment Kickoff Meeting Agenda</vt:lpstr>
      <vt:lpstr>Introductions</vt:lpstr>
      <vt:lpstr>Assessment Scope: Diagram &amp; Exclusions</vt:lpstr>
      <vt:lpstr>Assessment Scope: Existing POA&amp;Ms</vt:lpstr>
      <vt:lpstr>Assessment Scope: Controls</vt:lpstr>
      <vt:lpstr>Security Assessment Activities</vt:lpstr>
      <vt:lpstr>Risk Assessment Activities</vt:lpstr>
      <vt:lpstr>Interview/Meeting Schedule</vt:lpstr>
      <vt:lpstr>Daily Briefings and Presentation of Findings</vt:lpstr>
      <vt:lpstr>Timeline for Security Assessment Actions and Milestones</vt:lpstr>
      <vt:lpstr>Timeline for Risk Assessment Actions and Milestones</vt:lpstr>
      <vt:lpstr>Open Action Items</vt:lpstr>
      <vt:lpstr>Questions?</vt:lpstr>
      <vt:lpstr>Application &amp; Architecture Discussion &amp; Walkthrough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Nate Lee</dc:creator>
  <cp:keywords/>
  <dc:description/>
  <cp:lastModifiedBy>Nate Lee</cp:lastModifiedBy>
  <cp:revision>1</cp:revision>
  <cp:lastPrinted>2020-12-17T13:42:49Z</cp:lastPrinted>
  <dcterms:created xsi:type="dcterms:W3CDTF">2025-05-31T00:19:41Z</dcterms:created>
  <dcterms:modified xsi:type="dcterms:W3CDTF">2025-05-31T01:56:23Z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0x01010088E4B018C586C04C90401B117269A467</vt:lpwstr>
  </property>
</Properties>
</file>