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4"/>
    <p:restoredTop sz="95833"/>
  </p:normalViewPr>
  <p:slideViewPr>
    <p:cSldViewPr snapToGrid="0" snapToObjects="1">
      <p:cViewPr varScale="1">
        <p:scale>
          <a:sx n="88" d="100"/>
          <a:sy n="88" d="100"/>
        </p:scale>
        <p:origin x="17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D8D3F-2855-6942-98C1-95AEB85AD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EB5C58-6909-A24B-B75C-12AA8F2B84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8CEF5-0DA6-8B46-8C5D-A4A0A0BFD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FE8D-BC93-CD45-A193-4E163E1C44E8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E071F-6FB1-7640-BE7A-6B5B6CA42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3FEEF-272C-D047-8366-8AB30955F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92E4-8CDC-CD47-BBEE-F8472106D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57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4662D-D383-E94E-8F40-815C2E04F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E8E802-C5A8-2D40-A07E-08F553F96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3297B-6A04-3640-B58D-6032EEE2D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FE8D-BC93-CD45-A193-4E163E1C44E8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D58EB-2666-6344-B196-287D2144C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400FD-5210-7A4A-B53F-61808AF70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92E4-8CDC-CD47-BBEE-F8472106D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25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A0F3A1-9ADE-3946-AB57-1A03195D72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C380E4-A20B-8C48-B4A0-71F8BCA36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8F046-3D4B-044D-BE2C-AD581725E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FE8D-BC93-CD45-A193-4E163E1C44E8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151FB-6FFA-E148-9692-07AE8CFD9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B3C7C-165E-0548-AB79-C281B4777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92E4-8CDC-CD47-BBEE-F8472106D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78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47CE2-2B01-714B-B412-00710D904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B9C06-0C19-C244-97C4-A520F6647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5F576-315D-3B4F-87FB-F1AEF2C07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FE8D-BC93-CD45-A193-4E163E1C44E8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322C9-3CE9-C840-9B64-1AB7F9A4D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CD17A-5918-A248-B96E-D46288198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92E4-8CDC-CD47-BBEE-F8472106D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38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67C4F-6FFB-5C46-B371-75A5B96B2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3ADAB-D08B-BF49-BBE1-8691D226C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BB0A1-9B0B-9341-A160-F3832D934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FE8D-BC93-CD45-A193-4E163E1C44E8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A7472-942E-6049-AC05-2E15628A5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52A51-4378-0C41-8BA7-42BB4517C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92E4-8CDC-CD47-BBEE-F8472106D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9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49B27-D8ED-1948-8C64-2CE299F70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05F4A-250D-D649-B3A0-1DCD7256A6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29701-5646-1645-AA9E-9B317426D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24269F-5CA1-6841-80F3-D8A42FDA1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FE8D-BC93-CD45-A193-4E163E1C44E8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F580C-CBE9-C649-B4A3-5A2E22620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028A5-D15A-8F49-AB3F-439568E51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92E4-8CDC-CD47-BBEE-F8472106D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7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30374-C578-2043-9FC2-2296E96A8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9AC9E-19BC-BF4B-8B2C-E555B9818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F8EE9A-7379-DB4A-A449-875A78DCC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D236B2-394C-5042-A7BA-9A90C74BB0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D22BD2-B7FC-F541-B0FF-3D49E3DF7A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220679-9EFE-9343-89F9-3BB0A800A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FE8D-BC93-CD45-A193-4E163E1C44E8}" type="datetimeFigureOut">
              <a:rPr lang="en-US" smtClean="0"/>
              <a:t>5/2/22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CD076B-6647-1B4E-AFD2-F42EA9422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02F276-6ABC-EA4B-8361-E1BF26EE8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92E4-8CDC-CD47-BBEE-F8472106D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88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C29CA-F0E2-DB40-8816-DC092051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53B3FF-88C5-594E-A76B-2DC0B0869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FE8D-BC93-CD45-A193-4E163E1C44E8}" type="datetimeFigureOut">
              <a:rPr lang="en-US" smtClean="0"/>
              <a:t>5/2/22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000A98-104B-D74B-B38A-F68662517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202CAF-600D-8A43-AE74-18D402EDA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92E4-8CDC-CD47-BBEE-F8472106D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52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2D86CA-AA84-6F4E-9185-9D1738FED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FE8D-BC93-CD45-A193-4E163E1C44E8}" type="datetimeFigureOut">
              <a:rPr lang="en-US" smtClean="0"/>
              <a:t>5/2/22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AF0644-FB58-E74D-8ADB-7609271F4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12108-7A48-DE44-8AFF-ACCFFA69E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92E4-8CDC-CD47-BBEE-F8472106D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83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8D5C3-F5F1-C749-99AB-668B5BBCA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50BC5-3D88-784C-A7F2-DCB0BE731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C5B8F-4A0F-8147-BC62-62C3A9BC4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2F7BA-492C-8C41-A373-BAFA45D4C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FE8D-BC93-CD45-A193-4E163E1C44E8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56823-6612-5B4F-A593-137CAEE0B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0BB96-4AEE-9E43-9137-7D44DB67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92E4-8CDC-CD47-BBEE-F8472106D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66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C069E-2B76-0E42-A6D6-D52A3B2B3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E63839-DE84-1348-B6D0-9BFF9441E3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87EA6-7090-FB43-B7A1-95E4BC14B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19427-B8B9-5741-933A-013846DD7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6FE8D-BC93-CD45-A193-4E163E1C44E8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50A93B-BFF6-344A-BD3B-943C048FC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2CF6C-5317-4645-BD72-5D7BFDC92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92E4-8CDC-CD47-BBEE-F8472106D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05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1A90D-55E7-0149-92BB-8DC84A37C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FE63C-3106-474D-B741-8CBE3049E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4DD5F-DBAC-564D-88B6-CAA93A232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6FE8D-BC93-CD45-A193-4E163E1C44E8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43170-2515-E446-BDC2-00BA946C3F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4411B-5B2F-F943-A6D2-45E0DC13BC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B92E4-8CDC-CD47-BBEE-F8472106D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72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7597CC30-F578-3C06-5510-52BD5ACCA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2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Brittany A Tracy</dc:creator>
  <cp:lastModifiedBy>Brittany A Tracy</cp:lastModifiedBy>
  <cp:revision>4</cp:revision>
  <dcterms:created xsi:type="dcterms:W3CDTF">2022-02-25T05:09:14Z</dcterms:created>
  <dcterms:modified xsi:type="dcterms:W3CDTF">2022-05-02T18:39:24Z</dcterms:modified>
</cp:coreProperties>
</file>