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505-E2CA-3A4B-A381-2150EDBF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E0B93-77D7-E54B-9C64-66441691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4EA7-9715-4449-BDBB-51D55A92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7543-B2EC-1943-A099-F59038A1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AB16-FCC0-3442-9A63-8DEEFEC7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64B3-AA55-2146-8404-99D0C3FC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7278-6C26-6F43-8B2E-C5A48A30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27DF-5DF5-A14E-B04C-F17518F1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51AD-60A0-EE46-B58A-FF512435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E9CE-49CD-BE4A-B898-B6C9830C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DC1BB-D023-1443-B3F7-93EB234CA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165D5-3C36-AB49-BE56-241E46E0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2A73-C091-5E4C-B0FD-57F444B7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3142-36F9-D441-946A-0501918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3DDF-775A-0C46-8F50-46E98931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AA6-CD4F-CC42-8417-71EED1C5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A940-EECA-074D-B11D-CE5DF1F8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56CF-4120-DB4B-8FE7-B5A2B95C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38F3-1B2C-BC40-9AB7-F371E1C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08D2-4A50-C544-88FF-B354180F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CE7-F735-FF4B-B1ED-E5127ED4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15-F2C3-D34F-A3AC-0E881BF1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8056-9B04-4A4A-AAEB-59C8F9B7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6C82-B33B-8643-920E-89BEBC80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0C3C-7731-7A4C-A085-6EE898CD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E2A4-29FA-364E-8C54-5ED39E63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9B93-E0E4-8146-80EA-1D0FB039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14FC1-46A8-0148-86DB-B3CE3AB7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2E68-240C-5F40-B8E2-3AF2319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83CA-1D9D-874D-BA3D-C0CF30AD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7041-9B94-8E4B-BFAB-D5AEBC3C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F42-A1F0-C941-8DCB-9D30FB2D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DB70-4785-4941-BA43-AD20E13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37A0-E8B8-3446-BEB2-CEB2C240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12626-2B68-6F49-8464-DEFC8066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8E22-6DE3-D246-B4F5-D6032545E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4F7B1-1D9F-FD4B-AE82-2D739AA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931E5-F31C-E544-A084-B3689B5D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D062D-C22E-754D-9779-061AAE74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127D-995A-D04F-BA94-3C9D6AAC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80B3B-090F-D24B-BF0D-3219046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8D72-A157-404B-A31C-6AD9528F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A5A12-2DEC-0D48-B121-89BEE93C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D1F6-7325-6048-9752-CA94961F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C8FE4-AE14-5648-9BC2-49874452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2BFD-E444-1744-9215-A87235E3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D1DA-0895-DF49-8BAC-1734A2D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CAAA-C01B-1E48-BC55-3CB9E194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26634-23C1-2F46-8337-3035AA48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FD94D-4F31-AF49-BD29-047459D3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5AFED-4F3D-654B-8183-AF8E3357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55E6-90A4-4F4C-9555-798E7AB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1DB6-5B7B-FF49-8C6D-F8BF003D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E57B6-9337-CB43-B34F-BE0DC7D41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EA440-EB58-0E43-B9EC-732CBAB9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E981-84B4-D944-9921-2A1D959C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34BC9-FE57-2140-A228-BA99C18A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8FEF-0AD7-0045-91BB-85E8FB91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00DE5-206A-3E49-BDE1-4D947337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6751-0E22-7B4A-8513-84226CE6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ACE6-13D8-EF4A-8E43-6F4EED0E4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678-DF91-4F44-852E-DC0585F82610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C920-E3E8-9340-B1BE-32F13B08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AA21-39C3-7544-82D2-AAACFF3C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97F4-5F81-414F-83E2-C87BE1A9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D3C17E-F057-5E46-A8CD-C6609B46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40CA59D392C45986D8E8592A250DD" ma:contentTypeVersion="10" ma:contentTypeDescription="Create a new document." ma:contentTypeScope="" ma:versionID="5349af3043e2790a23b5eaced4d98f91">
  <xsd:schema xmlns:xsd="http://www.w3.org/2001/XMLSchema" xmlns:xs="http://www.w3.org/2001/XMLSchema" xmlns:p="http://schemas.microsoft.com/office/2006/metadata/properties" xmlns:ns2="c97ec269-ef5d-4200-84c5-6caedcf8c685" xmlns:ns3="170cdf2d-60c9-4bf5-acf6-6c56639465e4" targetNamespace="http://schemas.microsoft.com/office/2006/metadata/properties" ma:root="true" ma:fieldsID="bb8772ac23686c45f73e6c774cc3b747" ns2:_="" ns3:_="">
    <xsd:import namespace="c97ec269-ef5d-4200-84c5-6caedcf8c685"/>
    <xsd:import namespace="170cdf2d-60c9-4bf5-acf6-6c56639465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ec269-ef5d-4200-84c5-6caedcf8c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cdf2d-60c9-4bf5-acf6-6c56639465e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799E0-92B9-46DA-95FE-BCA2217CCC6C}"/>
</file>

<file path=customXml/itemProps2.xml><?xml version="1.0" encoding="utf-8"?>
<ds:datastoreItem xmlns:ds="http://schemas.openxmlformats.org/officeDocument/2006/customXml" ds:itemID="{91F8DE52-F3BC-455B-8884-F3D72739B73D}"/>
</file>

<file path=customXml/itemProps3.xml><?xml version="1.0" encoding="utf-8"?>
<ds:datastoreItem xmlns:ds="http://schemas.openxmlformats.org/officeDocument/2006/customXml" ds:itemID="{DC85ED72-0C65-418C-A9DF-AB759C53CBC3}"/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3</cp:revision>
  <dcterms:created xsi:type="dcterms:W3CDTF">2022-02-25T05:07:57Z</dcterms:created>
  <dcterms:modified xsi:type="dcterms:W3CDTF">2022-02-25T16:57:45Z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0x01010040F40CA59D392C45986D8E8592A250DD</vt:lpwstr>
  </property>
</Properties>
</file>