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81B1-C285-6843-84D1-04148CCC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1DC8-6E70-744D-9BE4-E2352A6F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6A89-12F0-4841-9B9C-8647783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DF25-42DD-BB4E-A61B-2E93111C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C9EC-B7EB-4242-8A07-DA01C200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E94-E770-E646-BD21-49AC41ED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0C3F-1C98-E648-85B7-7CE0059D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132C-FBDF-CD46-B920-8A9E86C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2FB0-F9B6-5748-9147-85D4743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285E-15BF-1E4D-925C-E0989F0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566F-BB5B-824B-9722-7ECC8AEA7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6CDB-A5BD-EA46-85C0-2558385B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2899-C9B7-0D4A-91DA-B303C1FA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D42C-47F5-4947-B100-F3276D5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ACC1-65A5-F74E-8EE3-A444886B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0F3E-C8EC-F14E-9F09-3AC1728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402C-7768-A846-AC8F-FAAD89D1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D21F-8B33-C449-B7DC-ACE85D0E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86AA-9C06-E944-9AE9-2AF10B1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ABEC-20B0-7F47-9FBF-5CB423C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057-BB9E-FC47-826F-EB353BA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65C6-C4BE-2949-AAE4-760091E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33-A3A7-C74C-867B-69F8113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8633-046D-2240-8F50-B495CB4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B660-4D49-9F44-AE93-38C2CDCA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504-493E-D24C-A304-556EB24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F43E-AA83-A14B-8315-2CE1FDFE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FDA-5C95-B844-96D1-A5A20EA5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3B6-8D7E-7D44-8617-06DA586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1CE5-23C1-AE4B-A3DB-74757E08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B746-360A-9943-9D88-CF8B4DD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7CC-FC41-0546-BB0C-6DCFFC69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6772-69EF-EA4C-8389-E5EACC2B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ECA6-7B12-E54F-AA43-50774229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20D7B-40B2-CA48-A802-BDF4CAA3F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33870-FDEF-944E-ACFE-EAB7A311E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1F503-D90D-854D-BB78-FD9ECC0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284F8-A67B-0A4B-9F58-68699724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84CEC-EFBF-EC43-8F54-11D8DB0B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A3A5-423B-3044-B24C-80B7B0A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200EC-7E61-8346-830C-1C726012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7D722-3A1C-E543-BBA9-CC25A6B5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CCEE-EFFB-4841-BDBB-E62E31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00B08-EF4C-E54A-A0C6-1EDAFA0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F46AC-A2DA-894A-9C05-2EA65146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C443-077C-6147-AB36-638323B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3184-1F03-FB43-9C7B-4801AD10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3-45DA-F04C-8A31-0BBEB4FA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B631-B296-F448-8CE1-70B78C171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AC04-95AC-414C-AC19-CE03B9E1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24A3-91EC-A841-AD53-D626B4E9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2028B-B7E7-2B4E-B668-56577199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0374-E4D1-DC49-82C3-F208417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C111-F1C0-D641-9C14-A2A03004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6C5F7-805C-3347-814B-B8FAE7EE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6468-CD09-054C-910F-3563DAC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4F2-86D0-7440-A6AC-67EF1BB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6788-80F6-E24E-A1FF-2288C306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3DF88-C80E-7240-AB53-9B0F658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87AD-23EA-BB46-8440-DADA4E82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262C-E66D-4043-BAD7-E12C5B0A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105-E5A8-2B42-9D50-AD301E43C59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7801-9030-AA41-8E82-F9F6423DA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0F4A-3D9B-5B41-A735-872C3EFB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E672ED1D-3494-1045-A1B2-5485ABEE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4</cp:revision>
  <dcterms:created xsi:type="dcterms:W3CDTF">2022-02-25T05:08:42Z</dcterms:created>
  <dcterms:modified xsi:type="dcterms:W3CDTF">2022-04-21T01:10:34Z</dcterms:modified>
</cp:coreProperties>
</file>