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ACE7-C720-FB4A-9B7B-1AC401893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C307C-7582-E041-A147-7851AFFE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88EC-BAC2-5348-B35D-44049423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133E-7F9D-6240-934E-2FB04215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EE6E-1164-5E4A-AB6E-6FA2FED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21C-EC4A-8E49-AECD-B66E038E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D8A3-57C3-0D45-B8F6-2BE0A0D67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086-C304-F348-8DAF-9BF6E7E5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9C92-13F8-1A46-A3EF-58BDAFC2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775B-EEFB-2949-B976-C40DC035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FABF1-568F-7D43-B2CE-DC9CB3ED7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BEC16-A16B-3C4C-B170-FC5C03867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9FEE-A4D9-3845-A09D-BB408C00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9661-0BB7-6746-A462-F6B191C8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34E5-0D65-A945-BF9B-5CE3EDE4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E166-8AC9-634A-8202-74643FE4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E38B-8EAD-1843-BF8A-BD4ADAF4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73E0-2BF4-9F49-AC67-49554303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AEBF-5F65-AD41-AF30-AD9216A6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3F68-5936-C04D-848E-8DA8D067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DA16-FB9C-5049-9C4C-30493BE1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C1569-37BB-3E47-8BD8-F9E02D5D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DB0A-2DA8-044F-AD40-9D5BEA95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A54B-A7BA-9C41-8122-A9A6B95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8C11-9D1F-4544-A943-86A47311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5D2F-21BD-EA4D-9D08-14886526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DBF6-F38A-994A-9068-BE8F46671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43573-EFC7-6645-A3D5-6A9EB441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A843-1D06-F14F-AB63-F89EDA47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0CED4-43C2-E847-AAAA-D2A52DE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C5C5-8322-D14F-BEC9-7D3F3834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EF24-8080-D04A-9178-8F48ABC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4507-FAAA-0842-AF9F-FFEF0396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3441A-767E-DF4D-9123-D262A613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1B1AA-9AFF-6344-A258-CC013E1D9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AF743-CBA8-B747-AA9D-6BB8B2DCB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5AB81-82CF-1647-A968-FE04C309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3E76C-E16D-C147-8D4C-6E92D155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98D02-B6A9-DA4D-B5D0-1CB810C2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757E-BDA0-064F-8B82-0FE9247B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379B6-6129-2C40-88E2-3B7112F7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8EBC6-D494-CF4D-BB78-F93E3062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A463-4209-E140-B9E7-A49FD645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DDF40-CBFC-D44C-9354-1DDB8652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7C9A1-A859-8545-8E0C-3954326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8A49-E5C9-B74F-A64B-231DE863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21A-F021-C748-9E0B-C683297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5CF0-8E84-6C4A-B881-360F5A1A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D4889-E603-2F4D-82AC-D67A9F8C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B3C2-5FCC-0443-A53A-0BBFAC02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EF81-6020-394F-B78C-EB05D20C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B994B-BC2F-FE46-BB90-B9BF2257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10CE-2323-FE47-BDCD-410B39EF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F5FE9-CA4D-B047-8EF2-A05AECE6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A4FD-3084-EF48-8149-2876BAD3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49C2-53D8-8C4E-84C2-631F11D1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98027-E50B-D64F-9920-93435CC1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5A1E2-F54B-1640-B3FD-908C41F9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842BB-75C7-CA41-8DCC-AB116857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52-F1EB-C244-B67C-B7EF2D89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2E68-EBA9-4745-9E99-6B7EE27E8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A934-357E-744A-8ED4-D74A1E4E6DE3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4D7F6-9060-A842-94E0-5E910717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738C-4B17-DF4E-BF96-990BA147E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2F91835-D2AC-7D46-90FF-64289793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5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4</cp:revision>
  <dcterms:created xsi:type="dcterms:W3CDTF">2022-02-25T04:48:57Z</dcterms:created>
  <dcterms:modified xsi:type="dcterms:W3CDTF">2022-04-21T01:09:03Z</dcterms:modified>
</cp:coreProperties>
</file>