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8D3F-2855-6942-98C1-95AEB85A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B5C58-6909-A24B-B75C-12AA8F2B8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CEF5-0DA6-8B46-8C5D-A4A0A0BF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071F-6FB1-7640-BE7A-6B5B6CA4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3FEEF-272C-D047-8366-8AB30955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662D-D383-E94E-8F40-815C2E04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E802-C5A8-2D40-A07E-08F553F96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3297B-6A04-3640-B58D-6032EEE2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58EB-2666-6344-B196-287D2144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00FD-5210-7A4A-B53F-61808AF7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2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0F3A1-9ADE-3946-AB57-1A03195D7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380E4-A20B-8C48-B4A0-71F8BCA36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F046-3D4B-044D-BE2C-AD581725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151FB-6FFA-E148-9692-07AE8CFD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3C7C-165E-0548-AB79-C281B477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7CE2-2B01-714B-B412-00710D90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9C06-0C19-C244-97C4-A520F664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5F576-315D-3B4F-87FB-F1AEF2C0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22C9-3CE9-C840-9B64-1AB7F9A4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D17A-5918-A248-B96E-D4628819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3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7C4F-6FFB-5C46-B371-75A5B96B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3ADAB-D08B-BF49-BBE1-8691D226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B0A1-9B0B-9341-A160-F3832D93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7472-942E-6049-AC05-2E15628A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2A51-4378-0C41-8BA7-42BB4517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9B27-D8ED-1948-8C64-2CE299F7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5F4A-250D-D649-B3A0-1DCD7256A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29701-5646-1645-AA9E-9B317426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4269F-5CA1-6841-80F3-D8A42FDA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F580C-CBE9-C649-B4A3-5A2E2262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028A5-D15A-8F49-AB3F-439568E5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7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0374-C578-2043-9FC2-2296E96A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9AC9E-19BC-BF4B-8B2C-E555B9818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8EE9A-7379-DB4A-A449-875A78DC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236B2-394C-5042-A7BA-9A90C74BB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22BD2-B7FC-F541-B0FF-3D49E3DF7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20679-9EFE-9343-89F9-3BB0A800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D076B-6647-1B4E-AFD2-F42EA942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2F276-6ABC-EA4B-8361-E1BF26EE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8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29CA-F0E2-DB40-8816-DC092051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3B3FF-88C5-594E-A76B-2DC0B086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00A98-104B-D74B-B38A-F6866251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02CAF-600D-8A43-AE74-18D402ED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5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D86CA-AA84-6F4E-9185-9D1738FE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F0644-FB58-E74D-8ADB-7609271F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12108-7A48-DE44-8AFF-ACCFFA69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8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D5C3-F5F1-C749-99AB-668B5BBC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0BC5-3D88-784C-A7F2-DCB0BE73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C5B8F-4A0F-8147-BC62-62C3A9BC4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2F7BA-492C-8C41-A373-BAFA45D4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6823-6612-5B4F-A593-137CAEE0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0BB96-4AEE-9E43-9137-7D44DB6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069E-2B76-0E42-A6D6-D52A3B2B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63839-DE84-1348-B6D0-9BFF9441E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87EA6-7090-FB43-B7A1-95E4BC14B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19427-B8B9-5741-933A-013846DD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0A93B-BFF6-344A-BD3B-943C048F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2CF6C-5317-4645-BD72-5D7BFDC9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1A90D-55E7-0149-92BB-8DC84A37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FE63C-3106-474D-B741-8CBE3049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DD5F-DBAC-564D-88B6-CAA93A232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6FE8D-BC93-CD45-A193-4E163E1C44E8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43170-2515-E446-BDC2-00BA946C3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4411B-5B2F-F943-A6D2-45E0DC13B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46B3E9C-4A75-B948-A79D-4F1126E7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A Tracy</dc:creator>
  <cp:lastModifiedBy>Brittany A Tracy</cp:lastModifiedBy>
  <cp:revision>3</cp:revision>
  <dcterms:created xsi:type="dcterms:W3CDTF">2022-02-25T05:09:14Z</dcterms:created>
  <dcterms:modified xsi:type="dcterms:W3CDTF">2022-04-21T01:08:35Z</dcterms:modified>
</cp:coreProperties>
</file>