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7182-D631-415C-578E-608DCA352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2E698-09D3-14C8-E3C4-E291E8C93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0278-4636-4BA8-36BF-B618E6B6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5D80-AAC4-987B-B407-4B562F5D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8385-0399-6042-E857-C19DB6C0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562-8207-F11F-5917-9A16ECBD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4D622-D032-68B5-0B2A-2DC72C68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1AC2-E5C1-6FE7-B839-27311923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43C9-CD9B-6198-08CA-1BB66580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9CD4-45BB-19CB-D3BE-FBDE7D5A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F6B4B-8B84-72A9-B8BA-D602E0372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1952A-E1BB-6A19-E0AA-295B240B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9937-0BDC-1AD4-1DDA-0850ABE7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A210-9753-317F-F2B9-271DA4BD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678E-5EB3-F421-2DD4-6E965C70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F560-BC9A-314D-4570-A3E01693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19CF-AE8A-F914-F95D-5250E6B6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6267-0E6D-5ACC-D619-7C492DFF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671E-D2A3-E6F2-4274-D28F5F72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F24AA-1572-ED16-8465-00CE3841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16EF-C876-6B7C-8BCB-8B1B12E1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2FE47-AB8D-5C10-4AB3-F02DBB41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9EF1-BA14-FC20-6FD5-7DD262BE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6943-D0E2-D8AD-DC6C-C95FA996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40FAF-B415-629E-24ED-96E9BA15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923-8BD6-7CCD-7195-55A4657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BAFC-A465-F697-DCAD-6FD144F4F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6F5A0-D719-B989-E923-BE3E15207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3535-A15A-D47E-F84B-55DECA7D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63B88-08E4-1185-18E5-F84B455D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848B4-2981-9228-53AD-99FF936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9123-F7E9-91E6-B2A5-AA95FF9E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5100-D6B8-83B0-9538-186A3799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AC60D-E8AA-EF6F-08E7-0B696B94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482D0-3DCE-2E5F-1C95-2886F9F5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8C8FA-3F3D-ED09-C8C1-0F0CC4C47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1ED7-9CEC-5741-D794-F465AD4D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64788-270F-1BC5-FBC0-0032CEA4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F2EE0-DC33-150B-470E-D808AEA1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3D36-2BE7-E831-53D2-EEDA9DD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61F2E-9FE1-4AF8-AB54-EE601323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5E6B5-CA66-47C9-3E7E-A07410A6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43D38-2669-871E-BF8A-D0FDF56D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AFECE-B532-A204-FBF3-95B437E2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73BEB-53A8-390F-F2F1-BAAE7E23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B7C3-0A63-43C2-2B63-60478C1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84B6-4452-D0D7-D1BB-ADF50C5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7E29-639C-018F-2B3E-1E3A9926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5B40E-06A8-2476-4A9A-E4EA66AD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EBA28-FE91-5D2C-4844-CC9D00C3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D2821-BDCA-270A-CFDE-33DAB5D5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2AADC-44D8-7E3A-C979-F0F484CF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9D04-8505-CF93-A977-CC0D54E4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31E3F-0F0A-0254-5A71-3D66C0A26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A0E7-ECD4-4748-0A6D-C67138C4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7C740-E8FD-DB0D-2C93-83696360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C89D-7DE3-FC97-8911-CA08D382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592FD-B1D2-0CAB-AD35-3468D52B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ACCDC-A56F-0CDB-A8C4-6C1615F2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1A1E1-625F-8F82-95DB-9630897E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16DD-8DFA-B813-1D6D-6F735CB94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73F4-2A90-3C4D-B117-4807945F0A74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7BAF-0B11-4AE1-451E-74DCA0D8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6DAB-78D6-C09E-1378-53671ADCA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09D2-ADD4-1441-9E17-895B3B8B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20981" y="90226"/>
            <a:ext cx="4498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Arial" charset="0"/>
                <a:ea typeface="Arial" charset="0"/>
                <a:cs typeface="Arial" charset="0"/>
              </a:rPr>
              <a:t>MPA –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3919C-E4DD-4481-84EF-92965D51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143A-EDCF-0D43-94AE-D4E9D51DDE58}" type="slidenum">
              <a:rPr lang="en-US" smtClean="0"/>
              <a:t>1</a:t>
            </a:fld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32E0EC1-E3C6-CEDF-C778-F9983A971F40}"/>
              </a:ext>
            </a:extLst>
          </p:cNvPr>
          <p:cNvSpPr/>
          <p:nvPr/>
        </p:nvSpPr>
        <p:spPr>
          <a:xfrm>
            <a:off x="1840992" y="3011424"/>
            <a:ext cx="8644128" cy="74371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92C9A-FA24-BB17-6A56-690CA228B21E}"/>
              </a:ext>
            </a:extLst>
          </p:cNvPr>
          <p:cNvSpPr/>
          <p:nvPr/>
        </p:nvSpPr>
        <p:spPr>
          <a:xfrm>
            <a:off x="1950720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B53C6F-61C2-C9D4-C2E0-A99C563E2F1A}"/>
              </a:ext>
            </a:extLst>
          </p:cNvPr>
          <p:cNvSpPr/>
          <p:nvPr/>
        </p:nvSpPr>
        <p:spPr>
          <a:xfrm>
            <a:off x="3182112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7C4B34-9815-6121-9B3C-6DEDCF74C052}"/>
              </a:ext>
            </a:extLst>
          </p:cNvPr>
          <p:cNvSpPr/>
          <p:nvPr/>
        </p:nvSpPr>
        <p:spPr>
          <a:xfrm>
            <a:off x="441350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5543-F63E-F7FB-B96F-D05D13F9AF58}"/>
              </a:ext>
            </a:extLst>
          </p:cNvPr>
          <p:cNvSpPr/>
          <p:nvPr/>
        </p:nvSpPr>
        <p:spPr>
          <a:xfrm>
            <a:off x="5644896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1EFBA4-4BE7-C032-D233-3A440628ACE8}"/>
              </a:ext>
            </a:extLst>
          </p:cNvPr>
          <p:cNvSpPr/>
          <p:nvPr/>
        </p:nvSpPr>
        <p:spPr>
          <a:xfrm>
            <a:off x="6873240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1148B-70DB-6791-1FC9-79AB5314E0ED}"/>
              </a:ext>
            </a:extLst>
          </p:cNvPr>
          <p:cNvSpPr/>
          <p:nvPr/>
        </p:nvSpPr>
        <p:spPr>
          <a:xfrm>
            <a:off x="810158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E33580-0B6C-0A05-A91A-174BFE467D86}"/>
              </a:ext>
            </a:extLst>
          </p:cNvPr>
          <p:cNvSpPr/>
          <p:nvPr/>
        </p:nvSpPr>
        <p:spPr>
          <a:xfrm>
            <a:off x="9337161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FE194C-FC7A-0B64-1E18-C0982CC3D5FB}"/>
              </a:ext>
            </a:extLst>
          </p:cNvPr>
          <p:cNvCxnSpPr>
            <a:stCxn id="5" idx="4"/>
          </p:cNvCxnSpPr>
          <p:nvPr/>
        </p:nvCxnSpPr>
        <p:spPr>
          <a:xfrm>
            <a:off x="2065020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E573E-487A-3839-76AA-EB93AD3E71F3}"/>
              </a:ext>
            </a:extLst>
          </p:cNvPr>
          <p:cNvCxnSpPr>
            <a:stCxn id="6" idx="0"/>
          </p:cNvCxnSpPr>
          <p:nvPr/>
        </p:nvCxnSpPr>
        <p:spPr>
          <a:xfrm flipV="1">
            <a:off x="3296412" y="2670048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5645C-B8D5-4316-82D0-AFF53F7CB9C4}"/>
              </a:ext>
            </a:extLst>
          </p:cNvPr>
          <p:cNvCxnSpPr/>
          <p:nvPr/>
        </p:nvCxnSpPr>
        <p:spPr>
          <a:xfrm flipV="1">
            <a:off x="5757672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C5EEE8-8E30-AA88-2C51-06F89251E20E}"/>
              </a:ext>
            </a:extLst>
          </p:cNvPr>
          <p:cNvCxnSpPr/>
          <p:nvPr/>
        </p:nvCxnSpPr>
        <p:spPr>
          <a:xfrm flipV="1">
            <a:off x="8202168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51CAE-D870-DA54-2F53-C4FABE25B40A}"/>
              </a:ext>
            </a:extLst>
          </p:cNvPr>
          <p:cNvCxnSpPr/>
          <p:nvPr/>
        </p:nvCxnSpPr>
        <p:spPr>
          <a:xfrm>
            <a:off x="6986016" y="3515106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95939F-6D76-A446-E11B-200AB15B5817}"/>
              </a:ext>
            </a:extLst>
          </p:cNvPr>
          <p:cNvCxnSpPr/>
          <p:nvPr/>
        </p:nvCxnSpPr>
        <p:spPr>
          <a:xfrm>
            <a:off x="4527804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CE0D42-2196-DEAD-6187-7E65C2DA2AA4}"/>
              </a:ext>
            </a:extLst>
          </p:cNvPr>
          <p:cNvCxnSpPr/>
          <p:nvPr/>
        </p:nvCxnSpPr>
        <p:spPr>
          <a:xfrm>
            <a:off x="9451461" y="3473958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C4ED8C-1D17-F7AA-8032-3BCDC9F47A0B}"/>
              </a:ext>
            </a:extLst>
          </p:cNvPr>
          <p:cNvSpPr txBox="1"/>
          <p:nvPr/>
        </p:nvSpPr>
        <p:spPr>
          <a:xfrm>
            <a:off x="1332748" y="4091407"/>
            <a:ext cx="143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start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9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C4252-12F1-759C-1CBE-B32594F7399E}"/>
              </a:ext>
            </a:extLst>
          </p:cNvPr>
          <p:cNvSpPr txBox="1"/>
          <p:nvPr/>
        </p:nvSpPr>
        <p:spPr>
          <a:xfrm>
            <a:off x="7987287" y="4026134"/>
            <a:ext cx="291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major iteration end</a:t>
            </a:r>
          </a:p>
          <a:p>
            <a:pPr algn="ctr"/>
            <a:r>
              <a:rPr lang="en-US" dirty="0"/>
              <a:t>Apr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A0356A-6CFD-1AA6-A2E2-A73EA28E622E}"/>
              </a:ext>
            </a:extLst>
          </p:cNvPr>
          <p:cNvSpPr txBox="1"/>
          <p:nvPr/>
        </p:nvSpPr>
        <p:spPr>
          <a:xfrm>
            <a:off x="1962540" y="2023717"/>
            <a:ext cx="2650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Initial design completed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23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4A40E-6774-161E-F213-578AD4FD1B08}"/>
              </a:ext>
            </a:extLst>
          </p:cNvPr>
          <p:cNvSpPr txBox="1"/>
          <p:nvPr/>
        </p:nvSpPr>
        <p:spPr>
          <a:xfrm>
            <a:off x="3615700" y="4069056"/>
            <a:ext cx="1809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1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/>
              <a:t>Feb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44C13-A3F1-C0A8-4CCB-43D93EA0B5C6}"/>
              </a:ext>
            </a:extLst>
          </p:cNvPr>
          <p:cNvSpPr txBox="1"/>
          <p:nvPr/>
        </p:nvSpPr>
        <p:spPr>
          <a:xfrm>
            <a:off x="4833369" y="2066258"/>
            <a:ext cx="1832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2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Feb 20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F31BC-DC5E-7F8E-BC11-CCB0641405A9}"/>
              </a:ext>
            </a:extLst>
          </p:cNvPr>
          <p:cNvSpPr txBox="1"/>
          <p:nvPr/>
        </p:nvSpPr>
        <p:spPr>
          <a:xfrm>
            <a:off x="6056378" y="4059936"/>
            <a:ext cx="1809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3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/>
              <a:t>Mar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A4F5C8-043D-1647-E31A-F4235868E4D5}"/>
              </a:ext>
            </a:extLst>
          </p:cNvPr>
          <p:cNvSpPr txBox="1"/>
          <p:nvPr/>
        </p:nvSpPr>
        <p:spPr>
          <a:xfrm>
            <a:off x="6961248" y="2075509"/>
            <a:ext cx="2551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Full functionality tested</a:t>
            </a:r>
          </a:p>
          <a:p>
            <a:pPr algn="ctr"/>
            <a:r>
              <a:rPr lang="en-US" dirty="0"/>
              <a:t>Mar 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00B2F-C186-8720-EBB4-7CE6975E70E3}"/>
              </a:ext>
            </a:extLst>
          </p:cNvPr>
          <p:cNvSpPr txBox="1"/>
          <p:nvPr/>
        </p:nvSpPr>
        <p:spPr>
          <a:xfrm>
            <a:off x="2865880" y="5511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This is an example – rough estimates – it will be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Mitrea, Cristina</dc:creator>
  <cp:lastModifiedBy>Mitrea, Cristina</cp:lastModifiedBy>
  <cp:revision>2</cp:revision>
  <dcterms:created xsi:type="dcterms:W3CDTF">2023-01-18T14:39:11Z</dcterms:created>
  <dcterms:modified xsi:type="dcterms:W3CDTF">2023-01-18T14:39:47Z</dcterms:modified>
</cp:coreProperties>
</file>