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C1E-2371-4A8A-AB1C-411CFCAF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6220 Data Mining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35B3-752C-4349-851A-8AEC8D82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Project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Mitresh Pandya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Tirth Patel</a:t>
            </a:r>
          </a:p>
        </p:txBody>
      </p:sp>
    </p:spTree>
    <p:extLst>
      <p:ext uri="{BB962C8B-B14F-4D97-AF65-F5344CB8AC3E}">
        <p14:creationId xmlns:p14="http://schemas.microsoft.com/office/powerpoint/2010/main" val="37849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8D53E2-5279-4AF5-A32F-3615A67D2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32818-1B2C-408D-93F1-667C5008A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C92BA-82F8-4B9D-A97F-E2D5417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99BDD"/>
                </a:solidFill>
              </a:rPr>
              <a:t>Adding range column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96EB5-1F75-4BBA-9DB5-CA3979C8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/>
              <a:t>Data was from June instead of January in 2015. Same goes for 2019. </a:t>
            </a:r>
          </a:p>
          <a:p>
            <a:r>
              <a:rPr lang="en-US" dirty="0"/>
              <a:t>Need of keeping the range for more accurate results.</a:t>
            </a:r>
          </a:p>
          <a:p>
            <a:r>
              <a:rPr lang="en-US" dirty="0"/>
              <a:t>Hence, made a range for entire dataset starting from June 2015 and so on. </a:t>
            </a:r>
          </a:p>
          <a:p>
            <a:r>
              <a:rPr lang="en-US" dirty="0"/>
              <a:t>Later on exported it in a CSV and used it rather than running this code snippet every time.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778E1C-A37D-4813-B603-7DF1FEE5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4553084"/>
            <a:ext cx="6812025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D1D399-BF36-47E7-B5BF-5362EEE20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1F876-DD64-45F5-9D2F-5B0329068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1879"/>
            <a:ext cx="12192000" cy="814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2B4B-8D04-4460-BCC6-DD6CD32A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/>
              <a:t>Data and experiment</a:t>
            </a:r>
          </a:p>
        </p:txBody>
      </p:sp>
    </p:spTree>
    <p:extLst>
      <p:ext uri="{BB962C8B-B14F-4D97-AF65-F5344CB8AC3E}">
        <p14:creationId xmlns:p14="http://schemas.microsoft.com/office/powerpoint/2010/main" val="20087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3A39-8F5A-4339-9651-0F7AE9C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we mainly focused 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FC34F-CDF2-4E73-9055-423F30B7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1988971"/>
            <a:ext cx="7315439" cy="11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C38F-B0C1-4B8A-A4B4-FAED3CFB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part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0F23-E649-4CB7-B8D5-78E6991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part one anyways?</a:t>
            </a:r>
          </a:p>
          <a:p>
            <a:r>
              <a:rPr lang="en-US" dirty="0"/>
              <a:t>Why did we choose to focus only on part one type crimes?</a:t>
            </a:r>
          </a:p>
          <a:p>
            <a:r>
              <a:rPr lang="en-US" dirty="0"/>
              <a:t>What is the importance of that?</a:t>
            </a:r>
          </a:p>
        </p:txBody>
      </p:sp>
    </p:spTree>
    <p:extLst>
      <p:ext uri="{BB962C8B-B14F-4D97-AF65-F5344CB8AC3E}">
        <p14:creationId xmlns:p14="http://schemas.microsoft.com/office/powerpoint/2010/main" val="31138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8856-BD90-4412-8F41-673028F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13F2-87DE-48DC-BAF1-7589C6A9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D1D399-BF36-47E7-B5BF-5362EEE20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1F876-DD64-45F5-9D2F-5B0329068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1879"/>
            <a:ext cx="12192000" cy="814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C8A2-1F6B-4A22-B03B-923EC861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22645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3D91-B256-46DC-89FD-2E4216D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statistics of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64DE-884A-4CD0-B45B-5DBCC0BB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A76-D235-4C84-A6F3-92274AF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DEA-1086-4F92-8CA6-D59E85E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  <a:p>
            <a:r>
              <a:rPr lang="en-US" dirty="0"/>
              <a:t>Why we chose this?</a:t>
            </a:r>
          </a:p>
          <a:p>
            <a:r>
              <a:rPr lang="en-US" dirty="0"/>
              <a:t>What is the motivation behind it?</a:t>
            </a:r>
          </a:p>
          <a:p>
            <a:r>
              <a:rPr lang="en-US" dirty="0"/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24311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56C8-1925-419F-9B0C-B6CD796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3E9-DB47-45C2-995C-E3186B8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 crime dataset that is released by the government here. </a:t>
            </a:r>
            <a:r>
              <a:rPr lang="en-US" dirty="0">
                <a:hlinkClick r:id="rId2"/>
              </a:rPr>
              <a:t>https://data.boston.gov/dataset/crime-incident-reports-august-2015-to-date-source-new-system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922-E7B7-4BA0-8AA6-69C9366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257-DBC3-4050-81AD-F8062D9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dataset?</a:t>
            </a:r>
          </a:p>
          <a:p>
            <a:r>
              <a:rPr lang="en-US" dirty="0"/>
              <a:t>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669-23D8-454D-B095-27B45BA8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Solution/Method</a:t>
            </a:r>
          </a:p>
        </p:txBody>
      </p:sp>
    </p:spTree>
    <p:extLst>
      <p:ext uri="{BB962C8B-B14F-4D97-AF65-F5344CB8AC3E}">
        <p14:creationId xmlns:p14="http://schemas.microsoft.com/office/powerpoint/2010/main" val="40764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EE0-4D5B-402B-A5A5-EB5A1D1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applied to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422C-59B3-4D32-8DD2-E57ADF21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pre-processing techniques that we have applied to the crime dataset in order for us to make it usable according to our needs. </a:t>
            </a:r>
          </a:p>
        </p:txBody>
      </p:sp>
    </p:spTree>
    <p:extLst>
      <p:ext uri="{BB962C8B-B14F-4D97-AF65-F5344CB8AC3E}">
        <p14:creationId xmlns:p14="http://schemas.microsoft.com/office/powerpoint/2010/main" val="38900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F7A8-2F0B-4206-A030-E09965E6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Removing data with no importance	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C1889A-F41B-45C0-8A0E-5D00CCF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168935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6F2DAC-5472-4ECC-B505-F7E58044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There are several rows in the dataset which contains no street, no district, no location etc. </a:t>
            </a:r>
          </a:p>
          <a:p>
            <a:r>
              <a:rPr lang="en-US" sz="1800" dirty="0"/>
              <a:t>This step is taken to take care of that. </a:t>
            </a:r>
          </a:p>
        </p:txBody>
      </p:sp>
    </p:spTree>
    <p:extLst>
      <p:ext uri="{BB962C8B-B14F-4D97-AF65-F5344CB8AC3E}">
        <p14:creationId xmlns:p14="http://schemas.microsoft.com/office/powerpoint/2010/main" val="8865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7FF-C3FD-4B7A-83BB-ACB27D10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Format the Occurrence dates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B7A130-1488-49D0-AB4F-5E52372C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 occurrence dates were in the format of “MM-DD-YYYY HH:MM”. But for the model to work well it was needed for the dates to be in the format of “YYYY-MM-DD”. </a:t>
            </a:r>
          </a:p>
          <a:p>
            <a:r>
              <a:rPr lang="en-US" sz="1800" dirty="0"/>
              <a:t>The code snippet shown here does that.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53B56-1678-4EB4-8AFA-EC27FEA6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110"/>
            <a:ext cx="7572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C4E-E109-453E-9205-2B95B603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zip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4B1C3-3E89-47D8-975C-C005FB833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25" y="2011363"/>
            <a:ext cx="9347563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Banded</vt:lpstr>
      <vt:lpstr>CS 6220 Data Mining Techniques </vt:lpstr>
      <vt:lpstr>Introduction </vt:lpstr>
      <vt:lpstr>What we used </vt:lpstr>
      <vt:lpstr>Crime data </vt:lpstr>
      <vt:lpstr>Solution/Method</vt:lpstr>
      <vt:lpstr>techniques applied to crime data</vt:lpstr>
      <vt:lpstr>Removing data with no importance </vt:lpstr>
      <vt:lpstr>Format the Occurrence dates </vt:lpstr>
      <vt:lpstr>FIND THE zip codes</vt:lpstr>
      <vt:lpstr>Adding range column</vt:lpstr>
      <vt:lpstr>Data and experiment</vt:lpstr>
      <vt:lpstr>Crimes we mainly focused on</vt:lpstr>
      <vt:lpstr>Why only part one?</vt:lpstr>
      <vt:lpstr>Arima model</vt:lpstr>
      <vt:lpstr>Evaluation and results</vt:lpstr>
      <vt:lpstr>Interesting statistics of crime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6220 Data Mining Techniques </dc:title>
  <dc:creator>Mitresh Pandya</dc:creator>
  <cp:lastModifiedBy>Mitresh Pandya</cp:lastModifiedBy>
  <cp:revision>4</cp:revision>
  <dcterms:created xsi:type="dcterms:W3CDTF">2019-08-02T19:20:05Z</dcterms:created>
  <dcterms:modified xsi:type="dcterms:W3CDTF">2019-08-02T20:57:40Z</dcterms:modified>
</cp:coreProperties>
</file>