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09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93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8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6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9CCE-19B0-40A4-98A2-DDC4046C21D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boston.gov/dataset/crime-incident-reports-august-2015-to-date-source-new-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7C1E-2371-4A8A-AB1C-411CFCAF8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6220 Data Mining Techniques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935B3-752C-4349-851A-8AEC8D82C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Project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Mitresh Pandya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Tirth Patel</a:t>
            </a:r>
          </a:p>
        </p:txBody>
      </p:sp>
    </p:spTree>
    <p:extLst>
      <p:ext uri="{BB962C8B-B14F-4D97-AF65-F5344CB8AC3E}">
        <p14:creationId xmlns:p14="http://schemas.microsoft.com/office/powerpoint/2010/main" val="378493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92BA-82F8-4B9D-A97F-E2D5417E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3" y="1042219"/>
            <a:ext cx="2713703" cy="48276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99BDD"/>
                </a:solidFill>
              </a:rPr>
              <a:t>Adding range column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B96EB5-1F75-4BBA-9DB5-CA3979C83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315" y="639098"/>
            <a:ext cx="6822605" cy="3593946"/>
          </a:xfrm>
        </p:spPr>
        <p:txBody>
          <a:bodyPr>
            <a:normAutofit/>
          </a:bodyPr>
          <a:lstStyle/>
          <a:p>
            <a:r>
              <a:rPr lang="en-US" dirty="0"/>
              <a:t>Data was from June instead of January in 2015. Same goes for 2019. </a:t>
            </a:r>
          </a:p>
          <a:p>
            <a:r>
              <a:rPr lang="en-US" dirty="0"/>
              <a:t>Need of keeping the range for more accurate results.</a:t>
            </a:r>
          </a:p>
          <a:p>
            <a:r>
              <a:rPr lang="en-US" dirty="0"/>
              <a:t>Hence, made a range for entire dataset starting from June 2015 and so on. </a:t>
            </a:r>
          </a:p>
          <a:p>
            <a:r>
              <a:rPr lang="en-US" dirty="0"/>
              <a:t>Later on exported it in a CSV and used it rather than running this code snippet every time.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9778E1C-A37D-4813-B603-7DF1FEE5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7" y="4553084"/>
            <a:ext cx="6812025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8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2B4B-8D04-4460-BCC6-DD6CD32A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3182748"/>
            <a:ext cx="11471565" cy="4925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/>
              <a:t>Data and experiment</a:t>
            </a:r>
          </a:p>
        </p:txBody>
      </p:sp>
    </p:spTree>
    <p:extLst>
      <p:ext uri="{BB962C8B-B14F-4D97-AF65-F5344CB8AC3E}">
        <p14:creationId xmlns:p14="http://schemas.microsoft.com/office/powerpoint/2010/main" val="20087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3A39-8F5A-4339-9651-0F7AE9C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we mainly focused 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FC34F-CDF2-4E73-9055-423F30B78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8" y="1988971"/>
            <a:ext cx="7315439" cy="11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C38F-B0C1-4B8A-A4B4-FAED3CFB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only part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0F23-E649-4CB7-B8D5-78E69916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part one anyways?</a:t>
            </a:r>
          </a:p>
          <a:p>
            <a:r>
              <a:rPr lang="en-US" dirty="0"/>
              <a:t>Why did we choose to focus only on part one type crimes?</a:t>
            </a:r>
          </a:p>
          <a:p>
            <a:r>
              <a:rPr lang="en-US" dirty="0"/>
              <a:t>What is the importance of that?</a:t>
            </a:r>
          </a:p>
        </p:txBody>
      </p:sp>
    </p:spTree>
    <p:extLst>
      <p:ext uri="{BB962C8B-B14F-4D97-AF65-F5344CB8AC3E}">
        <p14:creationId xmlns:p14="http://schemas.microsoft.com/office/powerpoint/2010/main" val="311386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8856-BD90-4412-8F41-673028F2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13F2-87DE-48DC-BAF1-7589C6A9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0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C8A2-1F6B-4A22-B03B-923EC861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3182748"/>
            <a:ext cx="11471565" cy="4925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122645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93D91-B256-46DC-89FD-2E4216D8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Interesting statistics of crime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C468A-B2D2-42C8-AFFC-B30DC0FC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Part one crime statistics.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34D4000-3A73-472A-9A6C-5D6F3436A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06470"/>
            <a:ext cx="6953577" cy="411999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F2BB-2C0B-4ABA-96C6-CF299A7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according to districts.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C3B61-1D71-4FED-9559-840DFC79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377" y="2133600"/>
            <a:ext cx="3191484" cy="3759200"/>
          </a:xfrm>
          <a:prstGeom prst="rect">
            <a:avLst/>
          </a:prstGeom>
        </p:spPr>
      </p:pic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9AD146FB-39DD-461F-9BA7-914F5C3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519381"/>
            <a:ext cx="6953577" cy="3494171"/>
          </a:xfrm>
          <a:prstGeom prst="rect">
            <a:avLst/>
          </a:prstGeom>
        </p:spPr>
      </p:pic>
      <p:sp>
        <p:nvSpPr>
          <p:cNvPr id="22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9B10-34E1-4676-89D2-08EC5571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unsafe streets.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339F43-4E6A-4652-ADC3-4B6BCEF73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600"/>
            <a:ext cx="783867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6406-30BE-457E-AABB-1E650EC5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crime over the years.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B18182-0BA0-4610-A960-380B26B0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5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5A76-D235-4C84-A6F3-92274AF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2DEA-1086-4F92-8CA6-D59E85E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to address</a:t>
            </a:r>
          </a:p>
          <a:p>
            <a:r>
              <a:rPr lang="en-US" dirty="0"/>
              <a:t>Why we chose this?</a:t>
            </a:r>
          </a:p>
          <a:p>
            <a:r>
              <a:rPr lang="en-US" dirty="0"/>
              <a:t>What is the motivation behind it?</a:t>
            </a:r>
          </a:p>
          <a:p>
            <a:r>
              <a:rPr lang="en-US" dirty="0"/>
              <a:t>Why is this interesting?</a:t>
            </a:r>
          </a:p>
        </p:txBody>
      </p:sp>
    </p:spTree>
    <p:extLst>
      <p:ext uri="{BB962C8B-B14F-4D97-AF65-F5344CB8AC3E}">
        <p14:creationId xmlns:p14="http://schemas.microsoft.com/office/powerpoint/2010/main" val="2431192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6557-E4C3-4B5D-ACEE-ACCB2AD8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one crime distribution among itself.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CF55E-9A84-4CE4-912C-4E4E473A3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478" y="2133600"/>
            <a:ext cx="536457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5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1664-676A-40DE-B775-5BDE9102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on which day of the week?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0BB58B-F79E-46FC-ABBF-6F474DCD0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130" y="2133600"/>
            <a:ext cx="690556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7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C73722A-5FBE-46DA-B318-7BFC32FC7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07" b="10215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0A241-4470-409E-B0D6-AD4B4A3C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Shooting involved?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71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CB18-7071-4DCD-A568-70D53D34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crime vs Part one crime in a year 2015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CB7A5-F5C6-49D9-9CEE-FB3D7E754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crime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3AE8FF-1CCA-4A05-88B5-5EDF09C14D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3111149"/>
            <a:ext cx="4343400" cy="222955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D432B-33DA-4719-807A-7AC20269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 one crime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772503-EF46-4617-B28A-71BCD2EDDA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3133691"/>
            <a:ext cx="4338637" cy="21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60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CB18-7071-4DCD-A568-70D53D34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crime vs Part one crime in a year 2016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CB7A5-F5C6-49D9-9CEE-FB3D7E754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crime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D432B-33DA-4719-807A-7AC20269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 one crime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064463-1AC7-41F9-B81A-5EBA52B60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3179244"/>
            <a:ext cx="4343400" cy="209336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35CFF04-0B6B-4542-8CD5-7959CE7763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3112077"/>
            <a:ext cx="4338637" cy="22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30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CB18-7071-4DCD-A568-70D53D34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crime vs Part one crime in a year 2017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CB7A5-F5C6-49D9-9CEE-FB3D7E754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crime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D432B-33DA-4719-807A-7AC20269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 one crime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F0D181-921D-4ACE-9CED-9C3C1DCB66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3119587"/>
            <a:ext cx="4343400" cy="221267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10294C-2F67-4207-B17F-A3BA100BEB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3096067"/>
            <a:ext cx="4338637" cy="22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8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CB18-7071-4DCD-A568-70D53D34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crime vs Part one crime in a year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CB7A5-F5C6-49D9-9CEE-FB3D7E754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crime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D432B-33DA-4719-807A-7AC20269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 one crime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9A2A22-DB3C-4E07-8A68-256BA4BE85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3143444"/>
            <a:ext cx="4343400" cy="216496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8D01DE-702F-430C-9953-DED2709B9C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3141477"/>
            <a:ext cx="4338637" cy="21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17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CB18-7071-4DCD-A568-70D53D34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crime vs Part one crime in a year 2019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CB7A5-F5C6-49D9-9CEE-FB3D7E754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crime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D432B-33DA-4719-807A-7AC20269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 one crime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879258-02CB-498F-BA91-91B3A3A63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3123091"/>
            <a:ext cx="4343400" cy="220566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933784-343F-45A6-BE60-8BADC91B87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3173364"/>
            <a:ext cx="4338637" cy="20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56C8-1925-419F-9B0C-B6CD7966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43E9-DB47-45C2-995C-E3186B8F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Boston crime dataset that is released by the government here. </a:t>
            </a:r>
            <a:r>
              <a:rPr lang="en-US" dirty="0">
                <a:hlinkClick r:id="rId2"/>
              </a:rPr>
              <a:t>https://data.boston.gov/dataset/crime-incident-reports-august-2015-to-date-source-new-system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922-E7B7-4BA0-8AA6-69C93669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7257-DBC3-4050-81AD-F8062D9A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dataset?</a:t>
            </a:r>
          </a:p>
          <a:p>
            <a:r>
              <a:rPr lang="en-US" dirty="0"/>
              <a:t>Dataset description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3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C669-23D8-454D-B095-27B45BA8E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Solution/Method</a:t>
            </a:r>
          </a:p>
        </p:txBody>
      </p:sp>
    </p:spTree>
    <p:extLst>
      <p:ext uri="{BB962C8B-B14F-4D97-AF65-F5344CB8AC3E}">
        <p14:creationId xmlns:p14="http://schemas.microsoft.com/office/powerpoint/2010/main" val="407648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EE0-4D5B-402B-A5A5-EB5A1D17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applied to crime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422C-59B3-4D32-8DD2-E57ADF21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pre-processing techniques that we have applied to the crime dataset in order for us to make it usable according to our needs. </a:t>
            </a:r>
          </a:p>
        </p:txBody>
      </p:sp>
    </p:spTree>
    <p:extLst>
      <p:ext uri="{BB962C8B-B14F-4D97-AF65-F5344CB8AC3E}">
        <p14:creationId xmlns:p14="http://schemas.microsoft.com/office/powerpoint/2010/main" val="389005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F7A8-2F0B-4206-A030-E09965E6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data with no importance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6F2DAC-5472-4ECC-B505-F7E58044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sz="1800" dirty="0"/>
              <a:t>There are several rows in the dataset which contains no street, no district, no location etc. </a:t>
            </a:r>
          </a:p>
          <a:p>
            <a:r>
              <a:rPr lang="en-US" sz="1800" dirty="0"/>
              <a:t>This step is taken to take care of that.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8C1889A-F41B-45C0-8A0E-5D00CCF5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120054"/>
            <a:ext cx="6130569" cy="16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D7FF-C3FD-4B7A-83BB-ACB27D10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Format the Occurrence dates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B7A130-1488-49D0-AB4F-5E52372C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sz="1800" dirty="0"/>
              <a:t>The occurrence dates were in the format of “MM-DD-YYYY HH:MM”. But for the model to work well it was needed for the dates to be in the format of “YYYY-MM-DD”. </a:t>
            </a:r>
          </a:p>
          <a:p>
            <a:r>
              <a:rPr lang="en-US" sz="1800" dirty="0"/>
              <a:t>The code snippet shown here does that.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53B56-1678-4EB4-8AFA-EC27FEA6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110"/>
            <a:ext cx="75723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6C4E-E109-453E-9205-2B95B603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zip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4B1C3-3E89-47D8-975C-C005FB833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328" y="2133600"/>
            <a:ext cx="839516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56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415</Words>
  <Application>Microsoft Office PowerPoint</Application>
  <PresentationFormat>Widescreen</PresentationFormat>
  <Paragraphs>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Wisp</vt:lpstr>
      <vt:lpstr>CS 6220 Data Mining Techniques </vt:lpstr>
      <vt:lpstr>Introduction </vt:lpstr>
      <vt:lpstr>What we used </vt:lpstr>
      <vt:lpstr>Crime data </vt:lpstr>
      <vt:lpstr>Solution/Method</vt:lpstr>
      <vt:lpstr>techniques applied to crime data</vt:lpstr>
      <vt:lpstr>Removing data with no importance </vt:lpstr>
      <vt:lpstr>Format the Occurrence dates </vt:lpstr>
      <vt:lpstr>FIND THE zip codes</vt:lpstr>
      <vt:lpstr>Adding range column</vt:lpstr>
      <vt:lpstr>Data and experiment</vt:lpstr>
      <vt:lpstr>Crimes we mainly focused on</vt:lpstr>
      <vt:lpstr>Why only part one?</vt:lpstr>
      <vt:lpstr>Arima model</vt:lpstr>
      <vt:lpstr>Evaluation and results</vt:lpstr>
      <vt:lpstr>Interesting statistics of crime data</vt:lpstr>
      <vt:lpstr>Data according to districts.</vt:lpstr>
      <vt:lpstr>Top 10 unsafe streets.</vt:lpstr>
      <vt:lpstr>Trend of crime over the years.</vt:lpstr>
      <vt:lpstr>Part one crime distribution among itself. </vt:lpstr>
      <vt:lpstr>Crimes on which day of the week?</vt:lpstr>
      <vt:lpstr>Shooting involved?</vt:lpstr>
      <vt:lpstr>Overall crime vs Part one crime in a year 2015</vt:lpstr>
      <vt:lpstr>Overall crime vs Part one crime in a year 2016</vt:lpstr>
      <vt:lpstr>Overall crime vs Part one crime in a year 2017 </vt:lpstr>
      <vt:lpstr>Overall crime vs Part one crime in a year 2018</vt:lpstr>
      <vt:lpstr>Overall crime vs Part one crime in a year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6220 Data Mining Techniques </dc:title>
  <dc:creator>Mitresh Pandya</dc:creator>
  <cp:lastModifiedBy>Mitresh Pandya</cp:lastModifiedBy>
  <cp:revision>8</cp:revision>
  <dcterms:created xsi:type="dcterms:W3CDTF">2019-08-03T19:04:11Z</dcterms:created>
  <dcterms:modified xsi:type="dcterms:W3CDTF">2019-08-03T20:06:06Z</dcterms:modified>
</cp:coreProperties>
</file>