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5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1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8889CCE-19B0-40A4-98A2-DDC4046C21D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2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2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889CCE-19B0-40A4-98A2-DDC4046C21D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98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0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4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9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2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89CCE-19B0-40A4-98A2-DDC4046C21D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0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8889CCE-19B0-40A4-98A2-DDC4046C21D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EA0DD38-18CB-4471-94A8-61D9754A7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8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7C1E-2371-4A8A-AB1C-411CFCAF8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6220 Data Mining Techniques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935B3-752C-4349-851A-8AEC8D82C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Project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Mitresh Pandya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Tirth Patel</a:t>
            </a:r>
          </a:p>
        </p:txBody>
      </p:sp>
    </p:spTree>
    <p:extLst>
      <p:ext uri="{BB962C8B-B14F-4D97-AF65-F5344CB8AC3E}">
        <p14:creationId xmlns:p14="http://schemas.microsoft.com/office/powerpoint/2010/main" val="378493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5A76-D235-4C84-A6F3-92274AF2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62DEA-1086-4F92-8CA6-D59E85EE2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to address</a:t>
            </a:r>
          </a:p>
          <a:p>
            <a:r>
              <a:rPr lang="en-US" dirty="0"/>
              <a:t>Why we chose this?</a:t>
            </a:r>
          </a:p>
          <a:p>
            <a:r>
              <a:rPr lang="en-US" dirty="0"/>
              <a:t>What is the motivation behind it?</a:t>
            </a:r>
          </a:p>
          <a:p>
            <a:r>
              <a:rPr lang="en-US" dirty="0"/>
              <a:t>Why is this interesting?</a:t>
            </a:r>
          </a:p>
        </p:txBody>
      </p:sp>
    </p:spTree>
    <p:extLst>
      <p:ext uri="{BB962C8B-B14F-4D97-AF65-F5344CB8AC3E}">
        <p14:creationId xmlns:p14="http://schemas.microsoft.com/office/powerpoint/2010/main" val="243119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56C8-1925-419F-9B0C-B6CD7966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43E9-DB47-45C2-995C-E3186B8FF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59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8</TotalTime>
  <Words>33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Corbel</vt:lpstr>
      <vt:lpstr>Wingdings</vt:lpstr>
      <vt:lpstr>Banded</vt:lpstr>
      <vt:lpstr>CS 6220 Data Mining Techniques </vt:lpstr>
      <vt:lpstr>Introduction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6220 Data Mining Techniques </dc:title>
  <dc:creator>Mitresh Pandya</dc:creator>
  <cp:lastModifiedBy>Mitresh Pandya</cp:lastModifiedBy>
  <cp:revision>3</cp:revision>
  <dcterms:created xsi:type="dcterms:W3CDTF">2019-07-31T12:20:04Z</dcterms:created>
  <dcterms:modified xsi:type="dcterms:W3CDTF">2019-07-31T12:29:02Z</dcterms:modified>
</cp:coreProperties>
</file>