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oston.gov/dataset/crime-incident-reports-august-2015-to-date-source-new-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C1E-2371-4A8A-AB1C-411CFCAF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6220 Data Mining Techniques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35B3-752C-4349-851A-8AEC8D82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Project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Mitresh Pandya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Tirth Patel</a:t>
            </a:r>
          </a:p>
        </p:txBody>
      </p:sp>
    </p:spTree>
    <p:extLst>
      <p:ext uri="{BB962C8B-B14F-4D97-AF65-F5344CB8AC3E}">
        <p14:creationId xmlns:p14="http://schemas.microsoft.com/office/powerpoint/2010/main" val="37849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A76-D235-4C84-A6F3-92274AF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DEA-1086-4F92-8CA6-D59E85E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  <a:p>
            <a:r>
              <a:rPr lang="en-US" dirty="0"/>
              <a:t>Why we chose this?</a:t>
            </a:r>
          </a:p>
          <a:p>
            <a:r>
              <a:rPr lang="en-US" dirty="0"/>
              <a:t>What is the motivation behind it?</a:t>
            </a:r>
          </a:p>
          <a:p>
            <a:r>
              <a:rPr lang="en-US" dirty="0"/>
              <a:t>Why is this interesting?</a:t>
            </a:r>
          </a:p>
        </p:txBody>
      </p:sp>
    </p:spTree>
    <p:extLst>
      <p:ext uri="{BB962C8B-B14F-4D97-AF65-F5344CB8AC3E}">
        <p14:creationId xmlns:p14="http://schemas.microsoft.com/office/powerpoint/2010/main" val="24311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56C8-1925-419F-9B0C-B6CD796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3E9-DB47-45C2-995C-E3186B8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Boston crime dataset that is released by the government here. </a:t>
            </a:r>
            <a:r>
              <a:rPr lang="en-US" dirty="0">
                <a:hlinkClick r:id="rId2"/>
              </a:rPr>
              <a:t>https://data.boston.gov/dataset/crime-incident-reports-august-2015-to-date-source-new-system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922-E7B7-4BA0-8AA6-69C93669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257-DBC3-4050-81AD-F8062D9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dataset?</a:t>
            </a:r>
          </a:p>
          <a:p>
            <a:r>
              <a:rPr lang="en-US" dirty="0"/>
              <a:t>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669-23D8-454D-B095-27B45BA8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Solution/Method</a:t>
            </a:r>
          </a:p>
        </p:txBody>
      </p:sp>
    </p:spTree>
    <p:extLst>
      <p:ext uri="{BB962C8B-B14F-4D97-AF65-F5344CB8AC3E}">
        <p14:creationId xmlns:p14="http://schemas.microsoft.com/office/powerpoint/2010/main" val="4076487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145</TotalTime>
  <Words>71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Banded</vt:lpstr>
      <vt:lpstr>CS 6220 Data Mining Techniques </vt:lpstr>
      <vt:lpstr>Introduction </vt:lpstr>
      <vt:lpstr>What we used </vt:lpstr>
      <vt:lpstr>Crime data </vt:lpstr>
      <vt:lpstr>Solution/Method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6220 Data Mining Techniques </dc:title>
  <dc:creator>Mitresh Pandya</dc:creator>
  <cp:lastModifiedBy>Mitresh Pandya</cp:lastModifiedBy>
  <cp:revision>10</cp:revision>
  <dcterms:created xsi:type="dcterms:W3CDTF">2019-07-31T12:20:04Z</dcterms:created>
  <dcterms:modified xsi:type="dcterms:W3CDTF">2019-07-31T15:07:41Z</dcterms:modified>
</cp:coreProperties>
</file>