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C0F00-2272-454E-BE4C-C56FC863E61C}" v="30" dt="2022-09-25T14:25:41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Madhav" userId="1bd6970d3c085731" providerId="LiveId" clId="{598C0F00-2272-454E-BE4C-C56FC863E61C}"/>
    <pc:docChg chg="undo custSel addSld delSld modSld sldOrd">
      <pc:chgData name="Manu Madhav" userId="1bd6970d3c085731" providerId="LiveId" clId="{598C0F00-2272-454E-BE4C-C56FC863E61C}" dt="2022-09-25T14:56:53.806" v="2439" actId="20577"/>
      <pc:docMkLst>
        <pc:docMk/>
      </pc:docMkLst>
      <pc:sldChg chg="modSp mod">
        <pc:chgData name="Manu Madhav" userId="1bd6970d3c085731" providerId="LiveId" clId="{598C0F00-2272-454E-BE4C-C56FC863E61C}" dt="2022-09-25T14:56:53.806" v="2439" actId="20577"/>
        <pc:sldMkLst>
          <pc:docMk/>
          <pc:sldMk cId="2540053936" sldId="256"/>
        </pc:sldMkLst>
        <pc:spChg chg="mod">
          <ac:chgData name="Manu Madhav" userId="1bd6970d3c085731" providerId="LiveId" clId="{598C0F00-2272-454E-BE4C-C56FC863E61C}" dt="2022-09-25T14:56:53.806" v="2439" actId="20577"/>
          <ac:spMkLst>
            <pc:docMk/>
            <pc:sldMk cId="2540053936" sldId="256"/>
            <ac:spMk id="3" creationId="{9369C91B-D273-2156-057B-A97DE22761BF}"/>
          </ac:spMkLst>
        </pc:spChg>
      </pc:sldChg>
      <pc:sldChg chg="del">
        <pc:chgData name="Manu Madhav" userId="1bd6970d3c085731" providerId="LiveId" clId="{598C0F00-2272-454E-BE4C-C56FC863E61C}" dt="2022-09-25T12:32:34.592" v="0" actId="47"/>
        <pc:sldMkLst>
          <pc:docMk/>
          <pc:sldMk cId="1755331990" sldId="257"/>
        </pc:sldMkLst>
      </pc:sldChg>
      <pc:sldChg chg="addSp delSp modSp new mod modClrScheme chgLayout">
        <pc:chgData name="Manu Madhav" userId="1bd6970d3c085731" providerId="LiveId" clId="{598C0F00-2272-454E-BE4C-C56FC863E61C}" dt="2022-09-25T14:12:32.225" v="2343" actId="6549"/>
        <pc:sldMkLst>
          <pc:docMk/>
          <pc:sldMk cId="2108508744" sldId="259"/>
        </pc:sldMkLst>
        <pc:spChg chg="del mod ord">
          <ac:chgData name="Manu Madhav" userId="1bd6970d3c085731" providerId="LiveId" clId="{598C0F00-2272-454E-BE4C-C56FC863E61C}" dt="2022-09-25T12:32:45.273" v="6" actId="700"/>
          <ac:spMkLst>
            <pc:docMk/>
            <pc:sldMk cId="2108508744" sldId="259"/>
            <ac:spMk id="2" creationId="{8DD04802-9B68-7554-63AF-7F4CB95B7818}"/>
          </ac:spMkLst>
        </pc:spChg>
        <pc:spChg chg="del mod ord">
          <ac:chgData name="Manu Madhav" userId="1bd6970d3c085731" providerId="LiveId" clId="{598C0F00-2272-454E-BE4C-C56FC863E61C}" dt="2022-09-25T12:32:45.273" v="6" actId="700"/>
          <ac:spMkLst>
            <pc:docMk/>
            <pc:sldMk cId="2108508744" sldId="259"/>
            <ac:spMk id="3" creationId="{F56DFDC4-A76D-8BE5-DFD6-829E54F0C4E6}"/>
          </ac:spMkLst>
        </pc:spChg>
        <pc:spChg chg="add mod ord">
          <ac:chgData name="Manu Madhav" userId="1bd6970d3c085731" providerId="LiveId" clId="{598C0F00-2272-454E-BE4C-C56FC863E61C}" dt="2022-09-25T14:12:32.225" v="2343" actId="6549"/>
          <ac:spMkLst>
            <pc:docMk/>
            <pc:sldMk cId="2108508744" sldId="259"/>
            <ac:spMk id="4" creationId="{D578464C-4ED5-0510-DA88-ED70C52A947E}"/>
          </ac:spMkLst>
        </pc:spChg>
        <pc:spChg chg="add mod ord">
          <ac:chgData name="Manu Madhav" userId="1bd6970d3c085731" providerId="LiveId" clId="{598C0F00-2272-454E-BE4C-C56FC863E61C}" dt="2022-09-25T12:34:56.178" v="29" actId="14100"/>
          <ac:spMkLst>
            <pc:docMk/>
            <pc:sldMk cId="2108508744" sldId="259"/>
            <ac:spMk id="5" creationId="{5707B31A-C258-6701-C9F5-FE5F97A3BD5E}"/>
          </ac:spMkLst>
        </pc:spChg>
        <pc:spChg chg="add mod">
          <ac:chgData name="Manu Madhav" userId="1bd6970d3c085731" providerId="LiveId" clId="{598C0F00-2272-454E-BE4C-C56FC863E61C}" dt="2022-09-25T12:42:46.239" v="508" actId="14100"/>
          <ac:spMkLst>
            <pc:docMk/>
            <pc:sldMk cId="2108508744" sldId="259"/>
            <ac:spMk id="8" creationId="{B451BAD8-508B-4CC5-81F0-5766875D09D1}"/>
          </ac:spMkLst>
        </pc:spChg>
        <pc:spChg chg="add mod">
          <ac:chgData name="Manu Madhav" userId="1bd6970d3c085731" providerId="LiveId" clId="{598C0F00-2272-454E-BE4C-C56FC863E61C}" dt="2022-09-25T12:42:42.947" v="507" actId="14100"/>
          <ac:spMkLst>
            <pc:docMk/>
            <pc:sldMk cId="2108508744" sldId="259"/>
            <ac:spMk id="9" creationId="{8CC6A508-4D20-BA09-FC41-91C475A7A81C}"/>
          </ac:spMkLst>
        </pc:spChg>
        <pc:spChg chg="add mod">
          <ac:chgData name="Manu Madhav" userId="1bd6970d3c085731" providerId="LiveId" clId="{598C0F00-2272-454E-BE4C-C56FC863E61C}" dt="2022-09-25T12:42:39.832" v="506" actId="14100"/>
          <ac:spMkLst>
            <pc:docMk/>
            <pc:sldMk cId="2108508744" sldId="259"/>
            <ac:spMk id="10" creationId="{CAF0057A-92E7-BADC-9536-E2B6A8806189}"/>
          </ac:spMkLst>
        </pc:spChg>
        <pc:picChg chg="add mod">
          <ac:chgData name="Manu Madhav" userId="1bd6970d3c085731" providerId="LiveId" clId="{598C0F00-2272-454E-BE4C-C56FC863E61C}" dt="2022-09-25T12:35:17.403" v="33" actId="1076"/>
          <ac:picMkLst>
            <pc:docMk/>
            <pc:sldMk cId="2108508744" sldId="259"/>
            <ac:picMk id="7" creationId="{D0199752-FD1A-EAB5-F922-8548DD98FD33}"/>
          </ac:picMkLst>
        </pc:picChg>
      </pc:sldChg>
      <pc:sldChg chg="del">
        <pc:chgData name="Manu Madhav" userId="1bd6970d3c085731" providerId="LiveId" clId="{598C0F00-2272-454E-BE4C-C56FC863E61C}" dt="2022-09-25T12:32:35.906" v="2" actId="47"/>
        <pc:sldMkLst>
          <pc:docMk/>
          <pc:sldMk cId="4086884204" sldId="259"/>
        </pc:sldMkLst>
      </pc:sldChg>
      <pc:sldChg chg="add ord">
        <pc:chgData name="Manu Madhav" userId="1bd6970d3c085731" providerId="LiveId" clId="{598C0F00-2272-454E-BE4C-C56FC863E61C}" dt="2022-09-25T14:56:40.524" v="2403"/>
        <pc:sldMkLst>
          <pc:docMk/>
          <pc:sldMk cId="2035116" sldId="260"/>
        </pc:sldMkLst>
      </pc:sldChg>
      <pc:sldChg chg="del">
        <pc:chgData name="Manu Madhav" userId="1bd6970d3c085731" providerId="LiveId" clId="{598C0F00-2272-454E-BE4C-C56FC863E61C}" dt="2022-09-25T12:32:35.166" v="1" actId="47"/>
        <pc:sldMkLst>
          <pc:docMk/>
          <pc:sldMk cId="2928165182" sldId="260"/>
        </pc:sldMkLst>
      </pc:sldChg>
      <pc:sldChg chg="addSp delSp modSp new mod">
        <pc:chgData name="Manu Madhav" userId="1bd6970d3c085731" providerId="LiveId" clId="{598C0F00-2272-454E-BE4C-C56FC863E61C}" dt="2022-09-25T14:12:37.044" v="2344"/>
        <pc:sldMkLst>
          <pc:docMk/>
          <pc:sldMk cId="1326514119" sldId="261"/>
        </pc:sldMkLst>
        <pc:spChg chg="mod">
          <ac:chgData name="Manu Madhav" userId="1bd6970d3c085731" providerId="LiveId" clId="{598C0F00-2272-454E-BE4C-C56FC863E61C}" dt="2022-09-25T14:12:37.044" v="2344"/>
          <ac:spMkLst>
            <pc:docMk/>
            <pc:sldMk cId="1326514119" sldId="261"/>
            <ac:spMk id="2" creationId="{AFDFF10F-9281-B483-A6F6-96CAA9D73F6B}"/>
          </ac:spMkLst>
        </pc:spChg>
        <pc:spChg chg="del">
          <ac:chgData name="Manu Madhav" userId="1bd6970d3c085731" providerId="LiveId" clId="{598C0F00-2272-454E-BE4C-C56FC863E61C}" dt="2022-09-25T12:43:28.559" v="510" actId="22"/>
          <ac:spMkLst>
            <pc:docMk/>
            <pc:sldMk cId="1326514119" sldId="261"/>
            <ac:spMk id="3" creationId="{5F7D5008-4E8B-75F3-C314-7A6451FA4715}"/>
          </ac:spMkLst>
        </pc:spChg>
        <pc:spChg chg="add mod">
          <ac:chgData name="Manu Madhav" userId="1bd6970d3c085731" providerId="LiveId" clId="{598C0F00-2272-454E-BE4C-C56FC863E61C}" dt="2022-09-25T12:46:42.950" v="797" actId="20577"/>
          <ac:spMkLst>
            <pc:docMk/>
            <pc:sldMk cId="1326514119" sldId="261"/>
            <ac:spMk id="6" creationId="{3D525D45-22AC-45F0-0996-8B1833C691DD}"/>
          </ac:spMkLst>
        </pc:spChg>
        <pc:spChg chg="add mod">
          <ac:chgData name="Manu Madhav" userId="1bd6970d3c085731" providerId="LiveId" clId="{598C0F00-2272-454E-BE4C-C56FC863E61C}" dt="2022-09-25T12:48:43.661" v="805" actId="1076"/>
          <ac:spMkLst>
            <pc:docMk/>
            <pc:sldMk cId="1326514119" sldId="261"/>
            <ac:spMk id="9" creationId="{722CFC41-19AA-14AA-BB03-B2C3D3B7A86D}"/>
          </ac:spMkLst>
        </pc:spChg>
        <pc:picChg chg="add mod ord">
          <ac:chgData name="Manu Madhav" userId="1bd6970d3c085731" providerId="LiveId" clId="{598C0F00-2272-454E-BE4C-C56FC863E61C}" dt="2022-09-25T12:43:30.552" v="511" actId="1076"/>
          <ac:picMkLst>
            <pc:docMk/>
            <pc:sldMk cId="1326514119" sldId="261"/>
            <ac:picMk id="5" creationId="{2116BF91-1A60-CB6F-6A1E-B2D0843DFB12}"/>
          </ac:picMkLst>
        </pc:picChg>
        <pc:picChg chg="add mod">
          <ac:chgData name="Manu Madhav" userId="1bd6970d3c085731" providerId="LiveId" clId="{598C0F00-2272-454E-BE4C-C56FC863E61C}" dt="2022-09-25T12:48:41.547" v="804" actId="1076"/>
          <ac:picMkLst>
            <pc:docMk/>
            <pc:sldMk cId="1326514119" sldId="261"/>
            <ac:picMk id="8" creationId="{A488AC52-F544-796A-A108-CC83361B2647}"/>
          </ac:picMkLst>
        </pc:picChg>
      </pc:sldChg>
      <pc:sldChg chg="del">
        <pc:chgData name="Manu Madhav" userId="1bd6970d3c085731" providerId="LiveId" clId="{598C0F00-2272-454E-BE4C-C56FC863E61C}" dt="2022-09-25T12:32:37.023" v="3" actId="47"/>
        <pc:sldMkLst>
          <pc:docMk/>
          <pc:sldMk cId="3858876621" sldId="261"/>
        </pc:sldMkLst>
      </pc:sldChg>
      <pc:sldChg chg="del">
        <pc:chgData name="Manu Madhav" userId="1bd6970d3c085731" providerId="LiveId" clId="{598C0F00-2272-454E-BE4C-C56FC863E61C}" dt="2022-09-25T12:32:38.038" v="4" actId="47"/>
        <pc:sldMkLst>
          <pc:docMk/>
          <pc:sldMk cId="1330599348" sldId="262"/>
        </pc:sldMkLst>
      </pc:sldChg>
      <pc:sldChg chg="addSp delSp modSp new mod">
        <pc:chgData name="Manu Madhav" userId="1bd6970d3c085731" providerId="LiveId" clId="{598C0F00-2272-454E-BE4C-C56FC863E61C}" dt="2022-09-25T14:12:39.541" v="2345"/>
        <pc:sldMkLst>
          <pc:docMk/>
          <pc:sldMk cId="3750719526" sldId="262"/>
        </pc:sldMkLst>
        <pc:spChg chg="mod">
          <ac:chgData name="Manu Madhav" userId="1bd6970d3c085731" providerId="LiveId" clId="{598C0F00-2272-454E-BE4C-C56FC863E61C}" dt="2022-09-25T14:12:39.541" v="2345"/>
          <ac:spMkLst>
            <pc:docMk/>
            <pc:sldMk cId="3750719526" sldId="262"/>
            <ac:spMk id="2" creationId="{447ADF99-2828-8CB0-74F2-180D12681C55}"/>
          </ac:spMkLst>
        </pc:spChg>
        <pc:spChg chg="del">
          <ac:chgData name="Manu Madhav" userId="1bd6970d3c085731" providerId="LiveId" clId="{598C0F00-2272-454E-BE4C-C56FC863E61C}" dt="2022-09-25T12:49:05.737" v="807" actId="22"/>
          <ac:spMkLst>
            <pc:docMk/>
            <pc:sldMk cId="3750719526" sldId="262"/>
            <ac:spMk id="3" creationId="{25FE6C5A-EF61-F405-469C-3D12F1A29CA4}"/>
          </ac:spMkLst>
        </pc:spChg>
        <pc:spChg chg="add mod">
          <ac:chgData name="Manu Madhav" userId="1bd6970d3c085731" providerId="LiveId" clId="{598C0F00-2272-454E-BE4C-C56FC863E61C}" dt="2022-09-25T12:51:09.437" v="815" actId="14100"/>
          <ac:spMkLst>
            <pc:docMk/>
            <pc:sldMk cId="3750719526" sldId="262"/>
            <ac:spMk id="6" creationId="{BF1E8612-5519-07E7-A6B2-5ACF91026B8B}"/>
          </ac:spMkLst>
        </pc:spChg>
        <pc:spChg chg="add mod">
          <ac:chgData name="Manu Madhav" userId="1bd6970d3c085731" providerId="LiveId" clId="{598C0F00-2272-454E-BE4C-C56FC863E61C}" dt="2022-09-25T12:54:09.810" v="928" actId="313"/>
          <ac:spMkLst>
            <pc:docMk/>
            <pc:sldMk cId="3750719526" sldId="262"/>
            <ac:spMk id="7" creationId="{91FA6246-0BF5-BFC4-E991-135ED00FADBE}"/>
          </ac:spMkLst>
        </pc:spChg>
        <pc:spChg chg="add mod">
          <ac:chgData name="Manu Madhav" userId="1bd6970d3c085731" providerId="LiveId" clId="{598C0F00-2272-454E-BE4C-C56FC863E61C}" dt="2022-09-25T12:54:11.604" v="929" actId="313"/>
          <ac:spMkLst>
            <pc:docMk/>
            <pc:sldMk cId="3750719526" sldId="262"/>
            <ac:spMk id="8" creationId="{13D421F8-1751-888D-5542-A2B543F495B9}"/>
          </ac:spMkLst>
        </pc:spChg>
        <pc:picChg chg="add mod ord">
          <ac:chgData name="Manu Madhav" userId="1bd6970d3c085731" providerId="LiveId" clId="{598C0F00-2272-454E-BE4C-C56FC863E61C}" dt="2022-09-25T12:49:10.519" v="809" actId="1076"/>
          <ac:picMkLst>
            <pc:docMk/>
            <pc:sldMk cId="3750719526" sldId="262"/>
            <ac:picMk id="5" creationId="{366E71D1-597E-286C-BC11-EF3AF08899C6}"/>
          </ac:picMkLst>
        </pc:picChg>
      </pc:sldChg>
      <pc:sldChg chg="addSp delSp modSp new mod">
        <pc:chgData name="Manu Madhav" userId="1bd6970d3c085731" providerId="LiveId" clId="{598C0F00-2272-454E-BE4C-C56FC863E61C}" dt="2022-09-25T14:12:42.125" v="2346"/>
        <pc:sldMkLst>
          <pc:docMk/>
          <pc:sldMk cId="887341833" sldId="263"/>
        </pc:sldMkLst>
        <pc:spChg chg="mod">
          <ac:chgData name="Manu Madhav" userId="1bd6970d3c085731" providerId="LiveId" clId="{598C0F00-2272-454E-BE4C-C56FC863E61C}" dt="2022-09-25T14:12:42.125" v="2346"/>
          <ac:spMkLst>
            <pc:docMk/>
            <pc:sldMk cId="887341833" sldId="263"/>
            <ac:spMk id="2" creationId="{C8B5B002-9A71-AE3E-3214-3BE4C51DD6D0}"/>
          </ac:spMkLst>
        </pc:spChg>
        <pc:spChg chg="del">
          <ac:chgData name="Manu Madhav" userId="1bd6970d3c085731" providerId="LiveId" clId="{598C0F00-2272-454E-BE4C-C56FC863E61C}" dt="2022-09-25T12:54:50.905" v="931" actId="22"/>
          <ac:spMkLst>
            <pc:docMk/>
            <pc:sldMk cId="887341833" sldId="263"/>
            <ac:spMk id="3" creationId="{48A2710C-1026-67A2-C0A0-216232B62B3D}"/>
          </ac:spMkLst>
        </pc:spChg>
        <pc:spChg chg="add mod">
          <ac:chgData name="Manu Madhav" userId="1bd6970d3c085731" providerId="LiveId" clId="{598C0F00-2272-454E-BE4C-C56FC863E61C}" dt="2022-09-25T12:55:09.781" v="936" actId="5793"/>
          <ac:spMkLst>
            <pc:docMk/>
            <pc:sldMk cId="887341833" sldId="263"/>
            <ac:spMk id="6" creationId="{BB060488-5BEC-052A-C03C-9B3E97EB4529}"/>
          </ac:spMkLst>
        </pc:spChg>
        <pc:spChg chg="add mod">
          <ac:chgData name="Manu Madhav" userId="1bd6970d3c085731" providerId="LiveId" clId="{598C0F00-2272-454E-BE4C-C56FC863E61C}" dt="2022-09-25T12:57:33.491" v="1018" actId="313"/>
          <ac:spMkLst>
            <pc:docMk/>
            <pc:sldMk cId="887341833" sldId="263"/>
            <ac:spMk id="9" creationId="{E540B186-0709-76E5-A769-AAC52372B069}"/>
          </ac:spMkLst>
        </pc:spChg>
        <pc:spChg chg="add mod">
          <ac:chgData name="Manu Madhav" userId="1bd6970d3c085731" providerId="LiveId" clId="{598C0F00-2272-454E-BE4C-C56FC863E61C}" dt="2022-09-25T12:59:53.421" v="1080" actId="20577"/>
          <ac:spMkLst>
            <pc:docMk/>
            <pc:sldMk cId="887341833" sldId="263"/>
            <ac:spMk id="12" creationId="{F586AEC8-2C58-D6BE-AACB-FC79632B806E}"/>
          </ac:spMkLst>
        </pc:spChg>
        <pc:picChg chg="add mod ord">
          <ac:chgData name="Manu Madhav" userId="1bd6970d3c085731" providerId="LiveId" clId="{598C0F00-2272-454E-BE4C-C56FC863E61C}" dt="2022-09-25T12:54:52.857" v="932" actId="1076"/>
          <ac:picMkLst>
            <pc:docMk/>
            <pc:sldMk cId="887341833" sldId="263"/>
            <ac:picMk id="5" creationId="{5CBE6A4D-A5F4-0B70-63BB-B546EDD19ECB}"/>
          </ac:picMkLst>
        </pc:picChg>
        <pc:picChg chg="add mod">
          <ac:chgData name="Manu Madhav" userId="1bd6970d3c085731" providerId="LiveId" clId="{598C0F00-2272-454E-BE4C-C56FC863E61C}" dt="2022-09-25T12:56:11.777" v="938" actId="1076"/>
          <ac:picMkLst>
            <pc:docMk/>
            <pc:sldMk cId="887341833" sldId="263"/>
            <ac:picMk id="8" creationId="{7A820904-E49F-0182-CBBE-45C10102497C}"/>
          </ac:picMkLst>
        </pc:picChg>
        <pc:picChg chg="add mod">
          <ac:chgData name="Manu Madhav" userId="1bd6970d3c085731" providerId="LiveId" clId="{598C0F00-2272-454E-BE4C-C56FC863E61C}" dt="2022-09-25T12:58:19.772" v="1022" actId="1076"/>
          <ac:picMkLst>
            <pc:docMk/>
            <pc:sldMk cId="887341833" sldId="263"/>
            <ac:picMk id="11" creationId="{500FFD2B-103A-F241-636E-775C09492F48}"/>
          </ac:picMkLst>
        </pc:picChg>
      </pc:sldChg>
      <pc:sldChg chg="addSp delSp modSp new mod">
        <pc:chgData name="Manu Madhav" userId="1bd6970d3c085731" providerId="LiveId" clId="{598C0F00-2272-454E-BE4C-C56FC863E61C}" dt="2022-09-25T14:12:44.663" v="2347"/>
        <pc:sldMkLst>
          <pc:docMk/>
          <pc:sldMk cId="1580977233" sldId="264"/>
        </pc:sldMkLst>
        <pc:spChg chg="mod">
          <ac:chgData name="Manu Madhav" userId="1bd6970d3c085731" providerId="LiveId" clId="{598C0F00-2272-454E-BE4C-C56FC863E61C}" dt="2022-09-25T14:12:44.663" v="2347"/>
          <ac:spMkLst>
            <pc:docMk/>
            <pc:sldMk cId="1580977233" sldId="264"/>
            <ac:spMk id="2" creationId="{DEAA563D-491D-56FD-1DFD-663451EBDAE4}"/>
          </ac:spMkLst>
        </pc:spChg>
        <pc:spChg chg="del">
          <ac:chgData name="Manu Madhav" userId="1bd6970d3c085731" providerId="LiveId" clId="{598C0F00-2272-454E-BE4C-C56FC863E61C}" dt="2022-09-25T13:03:19.816" v="1082" actId="22"/>
          <ac:spMkLst>
            <pc:docMk/>
            <pc:sldMk cId="1580977233" sldId="264"/>
            <ac:spMk id="3" creationId="{A3C1184D-0735-D8FA-7CEF-33247ACDECDC}"/>
          </ac:spMkLst>
        </pc:spChg>
        <pc:spChg chg="add mod">
          <ac:chgData name="Manu Madhav" userId="1bd6970d3c085731" providerId="LiveId" clId="{598C0F00-2272-454E-BE4C-C56FC863E61C}" dt="2022-09-25T13:10:37.649" v="1268" actId="14100"/>
          <ac:spMkLst>
            <pc:docMk/>
            <pc:sldMk cId="1580977233" sldId="264"/>
            <ac:spMk id="6" creationId="{3ECA1629-C58B-D890-2857-729F16DBE868}"/>
          </ac:spMkLst>
        </pc:spChg>
        <pc:spChg chg="add del mod">
          <ac:chgData name="Manu Madhav" userId="1bd6970d3c085731" providerId="LiveId" clId="{598C0F00-2272-454E-BE4C-C56FC863E61C}" dt="2022-09-25T13:05:36.156" v="1094" actId="22"/>
          <ac:spMkLst>
            <pc:docMk/>
            <pc:sldMk cId="1580977233" sldId="264"/>
            <ac:spMk id="8" creationId="{529F0F42-F25A-62CD-1CC4-873EEDD4011D}"/>
          </ac:spMkLst>
        </pc:spChg>
        <pc:spChg chg="add mod">
          <ac:chgData name="Manu Madhav" userId="1bd6970d3c085731" providerId="LiveId" clId="{598C0F00-2272-454E-BE4C-C56FC863E61C}" dt="2022-09-25T13:11:32.738" v="1287" actId="20577"/>
          <ac:spMkLst>
            <pc:docMk/>
            <pc:sldMk cId="1580977233" sldId="264"/>
            <ac:spMk id="11" creationId="{C1535F99-4842-7497-9DDC-786B7B25BF18}"/>
          </ac:spMkLst>
        </pc:spChg>
        <pc:picChg chg="add del mod ord">
          <ac:chgData name="Manu Madhav" userId="1bd6970d3c085731" providerId="LiveId" clId="{598C0F00-2272-454E-BE4C-C56FC863E61C}" dt="2022-09-25T13:05:34.365" v="1093" actId="478"/>
          <ac:picMkLst>
            <pc:docMk/>
            <pc:sldMk cId="1580977233" sldId="264"/>
            <ac:picMk id="5" creationId="{BA8FAC99-E133-36CD-0152-1FCBA436237F}"/>
          </ac:picMkLst>
        </pc:picChg>
        <pc:picChg chg="add mod ord">
          <ac:chgData name="Manu Madhav" userId="1bd6970d3c085731" providerId="LiveId" clId="{598C0F00-2272-454E-BE4C-C56FC863E61C}" dt="2022-09-25T13:05:51.475" v="1099" actId="1076"/>
          <ac:picMkLst>
            <pc:docMk/>
            <pc:sldMk cId="1580977233" sldId="264"/>
            <ac:picMk id="10" creationId="{53BC31A0-8BA9-4466-9DDF-9CB3A571EE82}"/>
          </ac:picMkLst>
        </pc:picChg>
      </pc:sldChg>
      <pc:sldChg chg="addSp delSp modSp new mod">
        <pc:chgData name="Manu Madhav" userId="1bd6970d3c085731" providerId="LiveId" clId="{598C0F00-2272-454E-BE4C-C56FC863E61C}" dt="2022-09-25T14:12:47.742" v="2348"/>
        <pc:sldMkLst>
          <pc:docMk/>
          <pc:sldMk cId="794835980" sldId="265"/>
        </pc:sldMkLst>
        <pc:spChg chg="mod">
          <ac:chgData name="Manu Madhav" userId="1bd6970d3c085731" providerId="LiveId" clId="{598C0F00-2272-454E-BE4C-C56FC863E61C}" dt="2022-09-25T14:12:47.742" v="2348"/>
          <ac:spMkLst>
            <pc:docMk/>
            <pc:sldMk cId="794835980" sldId="265"/>
            <ac:spMk id="2" creationId="{D0FF2D14-5829-1979-1900-387CAA1BC93E}"/>
          </ac:spMkLst>
        </pc:spChg>
        <pc:spChg chg="del">
          <ac:chgData name="Manu Madhav" userId="1bd6970d3c085731" providerId="LiveId" clId="{598C0F00-2272-454E-BE4C-C56FC863E61C}" dt="2022-09-25T13:20:21.095" v="1289" actId="22"/>
          <ac:spMkLst>
            <pc:docMk/>
            <pc:sldMk cId="794835980" sldId="265"/>
            <ac:spMk id="3" creationId="{B1906D5B-66FD-0F8B-C53F-E5A7593F72F1}"/>
          </ac:spMkLst>
        </pc:spChg>
        <pc:spChg chg="add mod">
          <ac:chgData name="Manu Madhav" userId="1bd6970d3c085731" providerId="LiveId" clId="{598C0F00-2272-454E-BE4C-C56FC863E61C}" dt="2022-09-25T13:25:45.342" v="1493" actId="313"/>
          <ac:spMkLst>
            <pc:docMk/>
            <pc:sldMk cId="794835980" sldId="265"/>
            <ac:spMk id="6" creationId="{05858083-E526-B937-1154-358981C60E6D}"/>
          </ac:spMkLst>
        </pc:spChg>
        <pc:picChg chg="add mod ord">
          <ac:chgData name="Manu Madhav" userId="1bd6970d3c085731" providerId="LiveId" clId="{598C0F00-2272-454E-BE4C-C56FC863E61C}" dt="2022-09-25T13:20:22.961" v="1290" actId="1076"/>
          <ac:picMkLst>
            <pc:docMk/>
            <pc:sldMk cId="794835980" sldId="265"/>
            <ac:picMk id="5" creationId="{354B34AD-41AA-AB26-B9EE-DFC927AB2C10}"/>
          </ac:picMkLst>
        </pc:picChg>
      </pc:sldChg>
      <pc:sldChg chg="addSp delSp modSp new mod">
        <pc:chgData name="Manu Madhav" userId="1bd6970d3c085731" providerId="LiveId" clId="{598C0F00-2272-454E-BE4C-C56FC863E61C}" dt="2022-09-25T14:12:49.444" v="2349"/>
        <pc:sldMkLst>
          <pc:docMk/>
          <pc:sldMk cId="3289181614" sldId="266"/>
        </pc:sldMkLst>
        <pc:spChg chg="mod">
          <ac:chgData name="Manu Madhav" userId="1bd6970d3c085731" providerId="LiveId" clId="{598C0F00-2272-454E-BE4C-C56FC863E61C}" dt="2022-09-25T14:12:49.444" v="2349"/>
          <ac:spMkLst>
            <pc:docMk/>
            <pc:sldMk cId="3289181614" sldId="266"/>
            <ac:spMk id="2" creationId="{EECB4961-E756-E791-4FC2-F0E6E453BE31}"/>
          </ac:spMkLst>
        </pc:spChg>
        <pc:spChg chg="del">
          <ac:chgData name="Manu Madhav" userId="1bd6970d3c085731" providerId="LiveId" clId="{598C0F00-2272-454E-BE4C-C56FC863E61C}" dt="2022-09-25T13:25:22.583" v="1489" actId="22"/>
          <ac:spMkLst>
            <pc:docMk/>
            <pc:sldMk cId="3289181614" sldId="266"/>
            <ac:spMk id="3" creationId="{A2BDB774-3E3E-7564-5E11-C3BCE6DCEB6F}"/>
          </ac:spMkLst>
        </pc:spChg>
        <pc:spChg chg="add mod">
          <ac:chgData name="Manu Madhav" userId="1bd6970d3c085731" providerId="LiveId" clId="{598C0F00-2272-454E-BE4C-C56FC863E61C}" dt="2022-09-25T13:29:11.777" v="1824" actId="20577"/>
          <ac:spMkLst>
            <pc:docMk/>
            <pc:sldMk cId="3289181614" sldId="266"/>
            <ac:spMk id="6" creationId="{CD52A38B-5AF5-6763-CD87-85BECE86C6FE}"/>
          </ac:spMkLst>
        </pc:spChg>
        <pc:picChg chg="add mod ord">
          <ac:chgData name="Manu Madhav" userId="1bd6970d3c085731" providerId="LiveId" clId="{598C0F00-2272-454E-BE4C-C56FC863E61C}" dt="2022-09-25T13:25:24.759" v="1490" actId="1076"/>
          <ac:picMkLst>
            <pc:docMk/>
            <pc:sldMk cId="3289181614" sldId="266"/>
            <ac:picMk id="5" creationId="{7D0279E9-A9AE-1A51-6F18-E8ED39148780}"/>
          </ac:picMkLst>
        </pc:picChg>
      </pc:sldChg>
      <pc:sldChg chg="addSp delSp modSp new mod">
        <pc:chgData name="Manu Madhav" userId="1bd6970d3c085731" providerId="LiveId" clId="{598C0F00-2272-454E-BE4C-C56FC863E61C}" dt="2022-09-25T14:12:51.660" v="2350"/>
        <pc:sldMkLst>
          <pc:docMk/>
          <pc:sldMk cId="1285682814" sldId="267"/>
        </pc:sldMkLst>
        <pc:spChg chg="mod">
          <ac:chgData name="Manu Madhav" userId="1bd6970d3c085731" providerId="LiveId" clId="{598C0F00-2272-454E-BE4C-C56FC863E61C}" dt="2022-09-25T14:12:51.660" v="2350"/>
          <ac:spMkLst>
            <pc:docMk/>
            <pc:sldMk cId="1285682814" sldId="267"/>
            <ac:spMk id="2" creationId="{754343B2-67E9-D6FF-5C0F-C68F07273396}"/>
          </ac:spMkLst>
        </pc:spChg>
        <pc:spChg chg="del">
          <ac:chgData name="Manu Madhav" userId="1bd6970d3c085731" providerId="LiveId" clId="{598C0F00-2272-454E-BE4C-C56FC863E61C}" dt="2022-09-25T13:30:15.008" v="1826" actId="22"/>
          <ac:spMkLst>
            <pc:docMk/>
            <pc:sldMk cId="1285682814" sldId="267"/>
            <ac:spMk id="3" creationId="{1B55BE6F-F386-8E36-0F31-73E6EE0DA5DD}"/>
          </ac:spMkLst>
        </pc:spChg>
        <pc:spChg chg="add mod">
          <ac:chgData name="Manu Madhav" userId="1bd6970d3c085731" providerId="LiveId" clId="{598C0F00-2272-454E-BE4C-C56FC863E61C}" dt="2022-09-25T13:36:39.630" v="2010" actId="14100"/>
          <ac:spMkLst>
            <pc:docMk/>
            <pc:sldMk cId="1285682814" sldId="267"/>
            <ac:spMk id="6" creationId="{9A5BD2B7-CEC8-0516-BEA3-FF4134F8EA1B}"/>
          </ac:spMkLst>
        </pc:spChg>
        <pc:picChg chg="add mod ord">
          <ac:chgData name="Manu Madhav" userId="1bd6970d3c085731" providerId="LiveId" clId="{598C0F00-2272-454E-BE4C-C56FC863E61C}" dt="2022-09-25T13:30:16.813" v="1827" actId="1076"/>
          <ac:picMkLst>
            <pc:docMk/>
            <pc:sldMk cId="1285682814" sldId="267"/>
            <ac:picMk id="5" creationId="{6B9BC499-9436-DD5E-AE6A-5E30777FA658}"/>
          </ac:picMkLst>
        </pc:picChg>
      </pc:sldChg>
      <pc:sldChg chg="addSp delSp modSp new mod">
        <pc:chgData name="Manu Madhav" userId="1bd6970d3c085731" providerId="LiveId" clId="{598C0F00-2272-454E-BE4C-C56FC863E61C}" dt="2022-09-25T14:12:53.782" v="2351"/>
        <pc:sldMkLst>
          <pc:docMk/>
          <pc:sldMk cId="3234566012" sldId="268"/>
        </pc:sldMkLst>
        <pc:spChg chg="mod">
          <ac:chgData name="Manu Madhav" userId="1bd6970d3c085731" providerId="LiveId" clId="{598C0F00-2272-454E-BE4C-C56FC863E61C}" dt="2022-09-25T14:12:53.782" v="2351"/>
          <ac:spMkLst>
            <pc:docMk/>
            <pc:sldMk cId="3234566012" sldId="268"/>
            <ac:spMk id="2" creationId="{262412BD-016C-F95C-8EE0-1905B7EE0848}"/>
          </ac:spMkLst>
        </pc:spChg>
        <pc:spChg chg="del">
          <ac:chgData name="Manu Madhav" userId="1bd6970d3c085731" providerId="LiveId" clId="{598C0F00-2272-454E-BE4C-C56FC863E61C}" dt="2022-09-25T13:37:44.524" v="2012" actId="22"/>
          <ac:spMkLst>
            <pc:docMk/>
            <pc:sldMk cId="3234566012" sldId="268"/>
            <ac:spMk id="3" creationId="{45C1E2C2-823D-B7F1-2AE1-0752AC7B12DE}"/>
          </ac:spMkLst>
        </pc:spChg>
        <pc:spChg chg="add mod">
          <ac:chgData name="Manu Madhav" userId="1bd6970d3c085731" providerId="LiveId" clId="{598C0F00-2272-454E-BE4C-C56FC863E61C}" dt="2022-09-25T13:39:12.704" v="2101" actId="313"/>
          <ac:spMkLst>
            <pc:docMk/>
            <pc:sldMk cId="3234566012" sldId="268"/>
            <ac:spMk id="6" creationId="{B5697F11-A357-67E5-77D3-E607C6C00C81}"/>
          </ac:spMkLst>
        </pc:spChg>
        <pc:picChg chg="add mod ord">
          <ac:chgData name="Manu Madhav" userId="1bd6970d3c085731" providerId="LiveId" clId="{598C0F00-2272-454E-BE4C-C56FC863E61C}" dt="2022-09-25T13:37:46.044" v="2013" actId="1076"/>
          <ac:picMkLst>
            <pc:docMk/>
            <pc:sldMk cId="3234566012" sldId="268"/>
            <ac:picMk id="5" creationId="{3A97CAE4-C587-21C2-47FE-142304B74416}"/>
          </ac:picMkLst>
        </pc:picChg>
      </pc:sldChg>
      <pc:sldChg chg="addSp delSp modSp new mod">
        <pc:chgData name="Manu Madhav" userId="1bd6970d3c085731" providerId="LiveId" clId="{598C0F00-2272-454E-BE4C-C56FC863E61C}" dt="2022-09-25T14:12:55.718" v="2352"/>
        <pc:sldMkLst>
          <pc:docMk/>
          <pc:sldMk cId="2048103459" sldId="269"/>
        </pc:sldMkLst>
        <pc:spChg chg="mod">
          <ac:chgData name="Manu Madhav" userId="1bd6970d3c085731" providerId="LiveId" clId="{598C0F00-2272-454E-BE4C-C56FC863E61C}" dt="2022-09-25T14:12:55.718" v="2352"/>
          <ac:spMkLst>
            <pc:docMk/>
            <pc:sldMk cId="2048103459" sldId="269"/>
            <ac:spMk id="2" creationId="{21AC5903-EE0B-2565-37AC-BA781D621EEB}"/>
          </ac:spMkLst>
        </pc:spChg>
        <pc:spChg chg="del">
          <ac:chgData name="Manu Madhav" userId="1bd6970d3c085731" providerId="LiveId" clId="{598C0F00-2272-454E-BE4C-C56FC863E61C}" dt="2022-09-25T13:48:51.933" v="2103" actId="22"/>
          <ac:spMkLst>
            <pc:docMk/>
            <pc:sldMk cId="2048103459" sldId="269"/>
            <ac:spMk id="3" creationId="{90EEEC86-E586-97C5-C936-1388167AA7CB}"/>
          </ac:spMkLst>
        </pc:spChg>
        <pc:spChg chg="add mod">
          <ac:chgData name="Manu Madhav" userId="1bd6970d3c085731" providerId="LiveId" clId="{598C0F00-2272-454E-BE4C-C56FC863E61C}" dt="2022-09-25T14:04:03.048" v="2191" actId="20577"/>
          <ac:spMkLst>
            <pc:docMk/>
            <pc:sldMk cId="2048103459" sldId="269"/>
            <ac:spMk id="6" creationId="{B22D0879-0F02-1240-4085-AC47A09381AC}"/>
          </ac:spMkLst>
        </pc:spChg>
        <pc:spChg chg="add del mod">
          <ac:chgData name="Manu Madhav" userId="1bd6970d3c085731" providerId="LiveId" clId="{598C0F00-2272-454E-BE4C-C56FC863E61C}" dt="2022-09-25T14:03:27.449" v="2148" actId="22"/>
          <ac:spMkLst>
            <pc:docMk/>
            <pc:sldMk cId="2048103459" sldId="269"/>
            <ac:spMk id="8" creationId="{48610281-5E1B-7EE1-E057-95C08D49A7C6}"/>
          </ac:spMkLst>
        </pc:spChg>
        <pc:picChg chg="add del mod ord">
          <ac:chgData name="Manu Madhav" userId="1bd6970d3c085731" providerId="LiveId" clId="{598C0F00-2272-454E-BE4C-C56FC863E61C}" dt="2022-09-25T14:03:25.780" v="2147" actId="478"/>
          <ac:picMkLst>
            <pc:docMk/>
            <pc:sldMk cId="2048103459" sldId="269"/>
            <ac:picMk id="5" creationId="{9CC270DF-927F-C7AF-C84C-FA00365DBAD8}"/>
          </ac:picMkLst>
        </pc:picChg>
        <pc:picChg chg="add mod ord">
          <ac:chgData name="Manu Madhav" userId="1bd6970d3c085731" providerId="LiveId" clId="{598C0F00-2272-454E-BE4C-C56FC863E61C}" dt="2022-09-25T14:03:29.507" v="2149" actId="1076"/>
          <ac:picMkLst>
            <pc:docMk/>
            <pc:sldMk cId="2048103459" sldId="269"/>
            <ac:picMk id="10" creationId="{B7F397F0-E215-0D0A-B294-E2B66EFB6FC8}"/>
          </ac:picMkLst>
        </pc:picChg>
        <pc:picChg chg="add mod">
          <ac:chgData name="Manu Madhav" userId="1bd6970d3c085731" providerId="LiveId" clId="{598C0F00-2272-454E-BE4C-C56FC863E61C}" dt="2022-09-25T14:08:44.771" v="2282" actId="1076"/>
          <ac:picMkLst>
            <pc:docMk/>
            <pc:sldMk cId="2048103459" sldId="269"/>
            <ac:picMk id="11" creationId="{C0A30166-D753-1F4D-AC1C-7ED9FAADF0D1}"/>
          </ac:picMkLst>
        </pc:picChg>
        <pc:picChg chg="add mod">
          <ac:chgData name="Manu Madhav" userId="1bd6970d3c085731" providerId="LiveId" clId="{598C0F00-2272-454E-BE4C-C56FC863E61C}" dt="2022-09-25T14:08:46.666" v="2283" actId="571"/>
          <ac:picMkLst>
            <pc:docMk/>
            <pc:sldMk cId="2048103459" sldId="269"/>
            <ac:picMk id="12" creationId="{109EACAD-2688-4F31-C825-9FAF1485FB90}"/>
          </ac:picMkLst>
        </pc:picChg>
        <pc:picChg chg="add mod">
          <ac:chgData name="Manu Madhav" userId="1bd6970d3c085731" providerId="LiveId" clId="{598C0F00-2272-454E-BE4C-C56FC863E61C}" dt="2022-09-25T14:08:48.141" v="2284" actId="571"/>
          <ac:picMkLst>
            <pc:docMk/>
            <pc:sldMk cId="2048103459" sldId="269"/>
            <ac:picMk id="13" creationId="{D65C7EB9-A071-784D-F2BD-17DD863D80CD}"/>
          </ac:picMkLst>
        </pc:picChg>
      </pc:sldChg>
      <pc:sldChg chg="addSp delSp modSp new mod">
        <pc:chgData name="Manu Madhav" userId="1bd6970d3c085731" providerId="LiveId" clId="{598C0F00-2272-454E-BE4C-C56FC863E61C}" dt="2022-09-25T14:12:57.862" v="2353"/>
        <pc:sldMkLst>
          <pc:docMk/>
          <pc:sldMk cId="1390834437" sldId="270"/>
        </pc:sldMkLst>
        <pc:spChg chg="mod">
          <ac:chgData name="Manu Madhav" userId="1bd6970d3c085731" providerId="LiveId" clId="{598C0F00-2272-454E-BE4C-C56FC863E61C}" dt="2022-09-25T14:12:57.862" v="2353"/>
          <ac:spMkLst>
            <pc:docMk/>
            <pc:sldMk cId="1390834437" sldId="270"/>
            <ac:spMk id="2" creationId="{F2822883-7913-B637-BF68-B105FF0521B6}"/>
          </ac:spMkLst>
        </pc:spChg>
        <pc:spChg chg="del">
          <ac:chgData name="Manu Madhav" userId="1bd6970d3c085731" providerId="LiveId" clId="{598C0F00-2272-454E-BE4C-C56FC863E61C}" dt="2022-09-25T14:06:20.377" v="2193" actId="22"/>
          <ac:spMkLst>
            <pc:docMk/>
            <pc:sldMk cId="1390834437" sldId="270"/>
            <ac:spMk id="3" creationId="{973CE6C6-666C-9354-C4CE-9339D1A96A71}"/>
          </ac:spMkLst>
        </pc:spChg>
        <pc:spChg chg="add mod">
          <ac:chgData name="Manu Madhav" userId="1bd6970d3c085731" providerId="LiveId" clId="{598C0F00-2272-454E-BE4C-C56FC863E61C}" dt="2022-09-25T14:06:51.127" v="2269" actId="20577"/>
          <ac:spMkLst>
            <pc:docMk/>
            <pc:sldMk cId="1390834437" sldId="270"/>
            <ac:spMk id="6" creationId="{49199F1F-B8F8-38CA-27F7-B3F98260C017}"/>
          </ac:spMkLst>
        </pc:spChg>
        <pc:spChg chg="add del mod">
          <ac:chgData name="Manu Madhav" userId="1bd6970d3c085731" providerId="LiveId" clId="{598C0F00-2272-454E-BE4C-C56FC863E61C}" dt="2022-09-25T14:07:54.322" v="2271" actId="22"/>
          <ac:spMkLst>
            <pc:docMk/>
            <pc:sldMk cId="1390834437" sldId="270"/>
            <ac:spMk id="8" creationId="{819BDE2E-A698-02F8-3D7A-1DA92AA72D1C}"/>
          </ac:spMkLst>
        </pc:spChg>
        <pc:picChg chg="add del mod ord">
          <ac:chgData name="Manu Madhav" userId="1bd6970d3c085731" providerId="LiveId" clId="{598C0F00-2272-454E-BE4C-C56FC863E61C}" dt="2022-09-25T14:07:52.492" v="2270" actId="478"/>
          <ac:picMkLst>
            <pc:docMk/>
            <pc:sldMk cId="1390834437" sldId="270"/>
            <ac:picMk id="5" creationId="{99E8EE69-4E32-14C8-E4FB-6710B4930D98}"/>
          </ac:picMkLst>
        </pc:picChg>
        <pc:picChg chg="add mod ord">
          <ac:chgData name="Manu Madhav" userId="1bd6970d3c085731" providerId="LiveId" clId="{598C0F00-2272-454E-BE4C-C56FC863E61C}" dt="2022-09-25T14:08:00.219" v="2274" actId="1076"/>
          <ac:picMkLst>
            <pc:docMk/>
            <pc:sldMk cId="1390834437" sldId="270"/>
            <ac:picMk id="10" creationId="{66B46320-1F15-B6C7-7D07-51A5E964CCAD}"/>
          </ac:picMkLst>
        </pc:picChg>
        <pc:picChg chg="add mod">
          <ac:chgData name="Manu Madhav" userId="1bd6970d3c085731" providerId="LiveId" clId="{598C0F00-2272-454E-BE4C-C56FC863E61C}" dt="2022-09-25T14:08:33.017" v="2279" actId="1076"/>
          <ac:picMkLst>
            <pc:docMk/>
            <pc:sldMk cId="1390834437" sldId="270"/>
            <ac:picMk id="12" creationId="{8FCC8F7E-5423-48D5-2531-75AAFF64C08D}"/>
          </ac:picMkLst>
        </pc:picChg>
        <pc:picChg chg="add mod">
          <ac:chgData name="Manu Madhav" userId="1bd6970d3c085731" providerId="LiveId" clId="{598C0F00-2272-454E-BE4C-C56FC863E61C}" dt="2022-09-25T14:08:35.196" v="2280" actId="571"/>
          <ac:picMkLst>
            <pc:docMk/>
            <pc:sldMk cId="1390834437" sldId="270"/>
            <ac:picMk id="13" creationId="{45EBEFCB-B8F9-559D-B06B-CA4208595A92}"/>
          </ac:picMkLst>
        </pc:picChg>
      </pc:sldChg>
      <pc:sldChg chg="addSp delSp modSp new mod">
        <pc:chgData name="Manu Madhav" userId="1bd6970d3c085731" providerId="LiveId" clId="{598C0F00-2272-454E-BE4C-C56FC863E61C}" dt="2022-09-25T14:12:59.868" v="2354"/>
        <pc:sldMkLst>
          <pc:docMk/>
          <pc:sldMk cId="322467586" sldId="271"/>
        </pc:sldMkLst>
        <pc:spChg chg="mod">
          <ac:chgData name="Manu Madhav" userId="1bd6970d3c085731" providerId="LiveId" clId="{598C0F00-2272-454E-BE4C-C56FC863E61C}" dt="2022-09-25T14:12:59.868" v="2354"/>
          <ac:spMkLst>
            <pc:docMk/>
            <pc:sldMk cId="322467586" sldId="271"/>
            <ac:spMk id="2" creationId="{DB038D7F-806B-C441-ED65-050F2F25E426}"/>
          </ac:spMkLst>
        </pc:spChg>
        <pc:spChg chg="del">
          <ac:chgData name="Manu Madhav" userId="1bd6970d3c085731" providerId="LiveId" clId="{598C0F00-2272-454E-BE4C-C56FC863E61C}" dt="2022-09-25T14:10:00.095" v="2286" actId="22"/>
          <ac:spMkLst>
            <pc:docMk/>
            <pc:sldMk cId="322467586" sldId="271"/>
            <ac:spMk id="3" creationId="{F382C4D5-3EFB-7FCF-DF0C-24ED97662A29}"/>
          </ac:spMkLst>
        </pc:spChg>
        <pc:spChg chg="add mod">
          <ac:chgData name="Manu Madhav" userId="1bd6970d3c085731" providerId="LiveId" clId="{598C0F00-2272-454E-BE4C-C56FC863E61C}" dt="2022-09-25T14:11:31.296" v="2324" actId="20577"/>
          <ac:spMkLst>
            <pc:docMk/>
            <pc:sldMk cId="322467586" sldId="271"/>
            <ac:spMk id="6" creationId="{DCCD9EDF-7263-CC04-CDFB-CE3CED010ADD}"/>
          </ac:spMkLst>
        </pc:spChg>
        <pc:spChg chg="add del mod">
          <ac:chgData name="Manu Madhav" userId="1bd6970d3c085731" providerId="LiveId" clId="{598C0F00-2272-454E-BE4C-C56FC863E61C}" dt="2022-09-25T14:11:15.837" v="2291" actId="22"/>
          <ac:spMkLst>
            <pc:docMk/>
            <pc:sldMk cId="322467586" sldId="271"/>
            <ac:spMk id="8" creationId="{7C93B842-2533-530B-AF62-AD685C7A8352}"/>
          </ac:spMkLst>
        </pc:spChg>
        <pc:spChg chg="add del mod">
          <ac:chgData name="Manu Madhav" userId="1bd6970d3c085731" providerId="LiveId" clId="{598C0F00-2272-454E-BE4C-C56FC863E61C}" dt="2022-09-25T14:11:36.848" v="2326" actId="478"/>
          <ac:spMkLst>
            <pc:docMk/>
            <pc:sldMk cId="322467586" sldId="271"/>
            <ac:spMk id="11" creationId="{EC1F2E06-8EC9-B48F-2C57-15A3068AA002}"/>
          </ac:spMkLst>
        </pc:spChg>
        <pc:picChg chg="add del mod ord">
          <ac:chgData name="Manu Madhav" userId="1bd6970d3c085731" providerId="LiveId" clId="{598C0F00-2272-454E-BE4C-C56FC863E61C}" dt="2022-09-25T14:11:14.370" v="2290" actId="478"/>
          <ac:picMkLst>
            <pc:docMk/>
            <pc:sldMk cId="322467586" sldId="271"/>
            <ac:picMk id="5" creationId="{7C4955A9-62F5-76CF-8AF4-4F1ED46394D8}"/>
          </ac:picMkLst>
        </pc:picChg>
        <pc:picChg chg="add mod ord">
          <ac:chgData name="Manu Madhav" userId="1bd6970d3c085731" providerId="LiveId" clId="{598C0F00-2272-454E-BE4C-C56FC863E61C}" dt="2022-09-25T14:11:17.225" v="2292" actId="1076"/>
          <ac:picMkLst>
            <pc:docMk/>
            <pc:sldMk cId="322467586" sldId="271"/>
            <ac:picMk id="10" creationId="{6D27DB1E-FF60-6222-D896-4182FCF9D296}"/>
          </ac:picMkLst>
        </pc:picChg>
        <pc:picChg chg="add mod">
          <ac:chgData name="Manu Madhav" userId="1bd6970d3c085731" providerId="LiveId" clId="{598C0F00-2272-454E-BE4C-C56FC863E61C}" dt="2022-09-25T14:11:42.630" v="2328" actId="1076"/>
          <ac:picMkLst>
            <pc:docMk/>
            <pc:sldMk cId="322467586" sldId="271"/>
            <ac:picMk id="12" creationId="{81F5B8E7-0E7A-5884-2596-DD133A56D14D}"/>
          </ac:picMkLst>
        </pc:picChg>
      </pc:sldChg>
      <pc:sldChg chg="addSp modSp new mod">
        <pc:chgData name="Manu Madhav" userId="1bd6970d3c085731" providerId="LiveId" clId="{598C0F00-2272-454E-BE4C-C56FC863E61C}" dt="2022-09-25T14:22:41.433" v="2363" actId="1076"/>
        <pc:sldMkLst>
          <pc:docMk/>
          <pc:sldMk cId="591565488" sldId="272"/>
        </pc:sldMkLst>
        <pc:spChg chg="mod">
          <ac:chgData name="Manu Madhav" userId="1bd6970d3c085731" providerId="LiveId" clId="{598C0F00-2272-454E-BE4C-C56FC863E61C}" dt="2022-09-25T14:13:19.815" v="2357" actId="20577"/>
          <ac:spMkLst>
            <pc:docMk/>
            <pc:sldMk cId="591565488" sldId="272"/>
            <ac:spMk id="2" creationId="{D736E243-9F3E-C7AF-EB96-9249316E7176}"/>
          </ac:spMkLst>
        </pc:spChg>
        <pc:spChg chg="mod">
          <ac:chgData name="Manu Madhav" userId="1bd6970d3c085731" providerId="LiveId" clId="{598C0F00-2272-454E-BE4C-C56FC863E61C}" dt="2022-09-25T14:13:28.880" v="2358"/>
          <ac:spMkLst>
            <pc:docMk/>
            <pc:sldMk cId="591565488" sldId="272"/>
            <ac:spMk id="3" creationId="{1DE6D895-7E2B-F606-4C78-049995E8B9C7}"/>
          </ac:spMkLst>
        </pc:spChg>
        <pc:picChg chg="add mod">
          <ac:chgData name="Manu Madhav" userId="1bd6970d3c085731" providerId="LiveId" clId="{598C0F00-2272-454E-BE4C-C56FC863E61C}" dt="2022-09-25T14:22:41.433" v="2363" actId="1076"/>
          <ac:picMkLst>
            <pc:docMk/>
            <pc:sldMk cId="591565488" sldId="272"/>
            <ac:picMk id="5" creationId="{A2B1116B-2094-35E6-2A45-76EDA2FC20EB}"/>
          </ac:picMkLst>
        </pc:picChg>
      </pc:sldChg>
      <pc:sldChg chg="addSp delSp modSp new mod">
        <pc:chgData name="Manu Madhav" userId="1bd6970d3c085731" providerId="LiveId" clId="{598C0F00-2272-454E-BE4C-C56FC863E61C}" dt="2022-09-25T14:27:05.399" v="2375" actId="20577"/>
        <pc:sldMkLst>
          <pc:docMk/>
          <pc:sldMk cId="78051609" sldId="273"/>
        </pc:sldMkLst>
        <pc:spChg chg="mod">
          <ac:chgData name="Manu Madhav" userId="1bd6970d3c085731" providerId="LiveId" clId="{598C0F00-2272-454E-BE4C-C56FC863E61C}" dt="2022-09-25T14:27:05.399" v="2375" actId="20577"/>
          <ac:spMkLst>
            <pc:docMk/>
            <pc:sldMk cId="78051609" sldId="273"/>
            <ac:spMk id="2" creationId="{B77BC6BE-7497-2945-F748-C6B2CD930FD2}"/>
          </ac:spMkLst>
        </pc:spChg>
        <pc:spChg chg="mod">
          <ac:chgData name="Manu Madhav" userId="1bd6970d3c085731" providerId="LiveId" clId="{598C0F00-2272-454E-BE4C-C56FC863E61C}" dt="2022-09-25T14:24:24.511" v="2366"/>
          <ac:spMkLst>
            <pc:docMk/>
            <pc:sldMk cId="78051609" sldId="273"/>
            <ac:spMk id="3" creationId="{11977B59-395B-8A77-BB5D-1E448AE8051F}"/>
          </ac:spMkLst>
        </pc:spChg>
        <pc:spChg chg="add del mod">
          <ac:chgData name="Manu Madhav" userId="1bd6970d3c085731" providerId="LiveId" clId="{598C0F00-2272-454E-BE4C-C56FC863E61C}" dt="2022-09-25T14:25:35.452" v="2368"/>
          <ac:spMkLst>
            <pc:docMk/>
            <pc:sldMk cId="78051609" sldId="273"/>
            <ac:spMk id="5" creationId="{EBDAA724-0247-6111-13F5-B7D0C274A58C}"/>
          </ac:spMkLst>
        </pc:spChg>
        <pc:graphicFrameChg chg="add del mod">
          <ac:chgData name="Manu Madhav" userId="1bd6970d3c085731" providerId="LiveId" clId="{598C0F00-2272-454E-BE4C-C56FC863E61C}" dt="2022-09-25T14:25:35.452" v="2368"/>
          <ac:graphicFrameMkLst>
            <pc:docMk/>
            <pc:sldMk cId="78051609" sldId="273"/>
            <ac:graphicFrameMk id="4" creationId="{6B2B0541-D160-8294-428A-E7CFBB82FDD7}"/>
          </ac:graphicFrameMkLst>
        </pc:graphicFrameChg>
        <pc:graphicFrameChg chg="add mod">
          <ac:chgData name="Manu Madhav" userId="1bd6970d3c085731" providerId="LiveId" clId="{598C0F00-2272-454E-BE4C-C56FC863E61C}" dt="2022-09-25T14:25:44.284" v="2370" actId="1076"/>
          <ac:graphicFrameMkLst>
            <pc:docMk/>
            <pc:sldMk cId="78051609" sldId="273"/>
            <ac:graphicFrameMk id="6" creationId="{1C869CF7-75C6-E1EB-F1FA-B9118845215B}"/>
          </ac:graphicFrameMkLst>
        </pc:graphicFrameChg>
      </pc:sldChg>
      <pc:sldChg chg="addSp modSp new mod">
        <pc:chgData name="Manu Madhav" userId="1bd6970d3c085731" providerId="LiveId" clId="{598C0F00-2272-454E-BE4C-C56FC863E61C}" dt="2022-09-25T14:34:37.196" v="2381" actId="1076"/>
        <pc:sldMkLst>
          <pc:docMk/>
          <pc:sldMk cId="396874846" sldId="274"/>
        </pc:sldMkLst>
        <pc:spChg chg="mod">
          <ac:chgData name="Manu Madhav" userId="1bd6970d3c085731" providerId="LiveId" clId="{598C0F00-2272-454E-BE4C-C56FC863E61C}" dt="2022-09-25T14:27:09.352" v="2377" actId="20577"/>
          <ac:spMkLst>
            <pc:docMk/>
            <pc:sldMk cId="396874846" sldId="274"/>
            <ac:spMk id="2" creationId="{BCF6D5DB-1E3B-073F-D2D4-56420AFE18E3}"/>
          </ac:spMkLst>
        </pc:spChg>
        <pc:spChg chg="mod">
          <ac:chgData name="Manu Madhav" userId="1bd6970d3c085731" providerId="LiveId" clId="{598C0F00-2272-454E-BE4C-C56FC863E61C}" dt="2022-09-25T14:26:33.736" v="2372"/>
          <ac:spMkLst>
            <pc:docMk/>
            <pc:sldMk cId="396874846" sldId="274"/>
            <ac:spMk id="3" creationId="{E1D9CAF5-0FC0-5D03-8C27-E2BEA6E44A8E}"/>
          </ac:spMkLst>
        </pc:spChg>
        <pc:picChg chg="add mod">
          <ac:chgData name="Manu Madhav" userId="1bd6970d3c085731" providerId="LiveId" clId="{598C0F00-2272-454E-BE4C-C56FC863E61C}" dt="2022-09-25T14:34:37.196" v="2381" actId="1076"/>
          <ac:picMkLst>
            <pc:docMk/>
            <pc:sldMk cId="396874846" sldId="274"/>
            <ac:picMk id="5" creationId="{9452DE1E-9935-6CD5-4FB9-E340D819F337}"/>
          </ac:picMkLst>
        </pc:picChg>
      </pc:sldChg>
      <pc:sldChg chg="addSp modSp new mod">
        <pc:chgData name="Manu Madhav" userId="1bd6970d3c085731" providerId="LiveId" clId="{598C0F00-2272-454E-BE4C-C56FC863E61C}" dt="2022-09-25T14:41:58.047" v="2388" actId="1076"/>
        <pc:sldMkLst>
          <pc:docMk/>
          <pc:sldMk cId="1287814539" sldId="275"/>
        </pc:sldMkLst>
        <pc:spChg chg="mod">
          <ac:chgData name="Manu Madhav" userId="1bd6970d3c085731" providerId="LiveId" clId="{598C0F00-2272-454E-BE4C-C56FC863E61C}" dt="2022-09-25T14:37:09.120" v="2385" actId="20577"/>
          <ac:spMkLst>
            <pc:docMk/>
            <pc:sldMk cId="1287814539" sldId="275"/>
            <ac:spMk id="2" creationId="{A6886D0F-8019-08EA-55FC-AAD3D8D0DDB6}"/>
          </ac:spMkLst>
        </pc:spChg>
        <pc:spChg chg="mod">
          <ac:chgData name="Manu Madhav" userId="1bd6970d3c085731" providerId="LiveId" clId="{598C0F00-2272-454E-BE4C-C56FC863E61C}" dt="2022-09-25T14:37:18.672" v="2386"/>
          <ac:spMkLst>
            <pc:docMk/>
            <pc:sldMk cId="1287814539" sldId="275"/>
            <ac:spMk id="3" creationId="{CA70A621-DE86-4560-9635-A54D034FA25E}"/>
          </ac:spMkLst>
        </pc:spChg>
        <pc:picChg chg="add mod">
          <ac:chgData name="Manu Madhav" userId="1bd6970d3c085731" providerId="LiveId" clId="{598C0F00-2272-454E-BE4C-C56FC863E61C}" dt="2022-09-25T14:41:58.047" v="2388" actId="1076"/>
          <ac:picMkLst>
            <pc:docMk/>
            <pc:sldMk cId="1287814539" sldId="275"/>
            <ac:picMk id="5" creationId="{6374C342-F728-3832-C132-957D79D7918F}"/>
          </ac:picMkLst>
        </pc:picChg>
      </pc:sldChg>
      <pc:sldChg chg="addSp delSp modSp new mod">
        <pc:chgData name="Manu Madhav" userId="1bd6970d3c085731" providerId="LiveId" clId="{598C0F00-2272-454E-BE4C-C56FC863E61C}" dt="2022-09-25T14:56:32.396" v="2401" actId="20577"/>
        <pc:sldMkLst>
          <pc:docMk/>
          <pc:sldMk cId="201297461" sldId="276"/>
        </pc:sldMkLst>
        <pc:spChg chg="mod">
          <ac:chgData name="Manu Madhav" userId="1bd6970d3c085731" providerId="LiveId" clId="{598C0F00-2272-454E-BE4C-C56FC863E61C}" dt="2022-09-25T14:56:32.396" v="2401" actId="20577"/>
          <ac:spMkLst>
            <pc:docMk/>
            <pc:sldMk cId="201297461" sldId="276"/>
            <ac:spMk id="2" creationId="{1A164D6C-A13B-4F4C-7307-B50203175FC1}"/>
          </ac:spMkLst>
        </pc:spChg>
        <pc:spChg chg="del">
          <ac:chgData name="Manu Madhav" userId="1bd6970d3c085731" providerId="LiveId" clId="{598C0F00-2272-454E-BE4C-C56FC863E61C}" dt="2022-09-25T14:49:15.587" v="2390" actId="22"/>
          <ac:spMkLst>
            <pc:docMk/>
            <pc:sldMk cId="201297461" sldId="276"/>
            <ac:spMk id="3" creationId="{5E1FDAF8-8B77-5D11-FF59-78DB25E284D6}"/>
          </ac:spMkLst>
        </pc:spChg>
        <pc:spChg chg="add mod">
          <ac:chgData name="Manu Madhav" userId="1bd6970d3c085731" providerId="LiveId" clId="{598C0F00-2272-454E-BE4C-C56FC863E61C}" dt="2022-09-25T14:49:44.418" v="2393" actId="1076"/>
          <ac:spMkLst>
            <pc:docMk/>
            <pc:sldMk cId="201297461" sldId="276"/>
            <ac:spMk id="7" creationId="{AEB0808D-4655-BE48-3922-AD6FAEEE1972}"/>
          </ac:spMkLst>
        </pc:spChg>
        <pc:picChg chg="add mod ord">
          <ac:chgData name="Manu Madhav" userId="1bd6970d3c085731" providerId="LiveId" clId="{598C0F00-2272-454E-BE4C-C56FC863E61C}" dt="2022-09-25T14:49:16.684" v="2391" actId="1076"/>
          <ac:picMkLst>
            <pc:docMk/>
            <pc:sldMk cId="201297461" sldId="276"/>
            <ac:picMk id="5" creationId="{2515FBF2-304F-8666-C07D-47DC2E778361}"/>
          </ac:picMkLst>
        </pc:picChg>
      </pc:sldChg>
      <pc:sldChg chg="addSp modSp new mod">
        <pc:chgData name="Manu Madhav" userId="1bd6970d3c085731" providerId="LiveId" clId="{598C0F00-2272-454E-BE4C-C56FC863E61C}" dt="2022-09-25T14:56:27.025" v="2400" actId="1076"/>
        <pc:sldMkLst>
          <pc:docMk/>
          <pc:sldMk cId="1965703317" sldId="277"/>
        </pc:sldMkLst>
        <pc:spChg chg="mod">
          <ac:chgData name="Manu Madhav" userId="1bd6970d3c085731" providerId="LiveId" clId="{598C0F00-2272-454E-BE4C-C56FC863E61C}" dt="2022-09-25T14:56:12.724" v="2397" actId="20577"/>
          <ac:spMkLst>
            <pc:docMk/>
            <pc:sldMk cId="1965703317" sldId="277"/>
            <ac:spMk id="2" creationId="{868EF2F8-CBA8-B0E5-1B71-6900636C7541}"/>
          </ac:spMkLst>
        </pc:spChg>
        <pc:spChg chg="mod">
          <ac:chgData name="Manu Madhav" userId="1bd6970d3c085731" providerId="LiveId" clId="{598C0F00-2272-454E-BE4C-C56FC863E61C}" dt="2022-09-25T14:56:17.971" v="2398"/>
          <ac:spMkLst>
            <pc:docMk/>
            <pc:sldMk cId="1965703317" sldId="277"/>
            <ac:spMk id="3" creationId="{F1E8984A-1E55-E3BF-8BF1-920B97BA83C6}"/>
          </ac:spMkLst>
        </pc:spChg>
        <pc:picChg chg="add mod">
          <ac:chgData name="Manu Madhav" userId="1bd6970d3c085731" providerId="LiveId" clId="{598C0F00-2272-454E-BE4C-C56FC863E61C}" dt="2022-09-25T14:56:27.025" v="2400" actId="1076"/>
          <ac:picMkLst>
            <pc:docMk/>
            <pc:sldMk cId="1965703317" sldId="277"/>
            <ac:picMk id="5" creationId="{05E144EA-686B-7C52-639C-AFC8F1911C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1145219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1037844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89842" y="33375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96012"/>
            <a:ext cx="10168128" cy="80951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11" y="1170520"/>
            <a:ext cx="11810319" cy="559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26828"/>
            <a:ext cx="10515600" cy="545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Map&#10;&#10;Description automatically generated">
            <a:extLst>
              <a:ext uri="{FF2B5EF4-FFF2-40B4-BE49-F238E27FC236}">
                <a16:creationId xmlns:a16="http://schemas.microsoft.com/office/drawing/2014/main" id="{571E7A90-2BB8-06B7-0542-0A16FA9D8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0" b="136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88799-4DA5-2381-B03E-3AE3C853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FSDS_Sep_2022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C91B-D273-2156-057B-A97DE227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IN" sz="2000" dirty="0" err="1"/>
              <a:t>iNeuron</a:t>
            </a:r>
            <a:r>
              <a:rPr lang="en-IN" sz="2000" dirty="0"/>
              <a:t> AI – Manu Madhav manumadhav@gmail.com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0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961-E756-E791-4FC2-F0E6E45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279E9-A9AE-1A51-6F18-E8ED3914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48" y="1169226"/>
            <a:ext cx="6126252" cy="5592762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D52A38B-5AF5-6763-CD87-85BECE86C6FE}"/>
              </a:ext>
            </a:extLst>
          </p:cNvPr>
          <p:cNvSpPr/>
          <p:nvPr/>
        </p:nvSpPr>
        <p:spPr>
          <a:xfrm>
            <a:off x="6096001" y="1287262"/>
            <a:ext cx="5592052" cy="4793942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print() is a system 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function and a reserved word. Though python allows assign the reserve words with a value, it shouldn’t be done. In this case print() was not able to execute since another value was assigned on it and its type is changed. 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8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3B2-67E9-D6FF-5C0F-C68F0727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BC499-9436-DD5E-AE6A-5E30777FA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27" y="1295855"/>
            <a:ext cx="6238875" cy="4914900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A5BD2B7-CEC8-0516-BEA3-FF4134F8EA1B}"/>
              </a:ext>
            </a:extLst>
          </p:cNvPr>
          <p:cNvSpPr/>
          <p:nvPr/>
        </p:nvSpPr>
        <p:spPr>
          <a:xfrm>
            <a:off x="6096000" y="1953087"/>
            <a:ext cx="5468643" cy="132277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Input command assigned the user input value as string and Traceback occurred since we tried to subtract string from 2022(int).</a:t>
            </a:r>
          </a:p>
          <a:p>
            <a:pPr algn="l"/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Solun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: convert user input into int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12BD-016C-F95C-8EE0-1905B7EE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7CAE4-C587-21C2-47FE-142304B7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01" y="1327620"/>
            <a:ext cx="4657725" cy="2543175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5697F11-A357-67E5-77D3-E607C6C00C81}"/>
              </a:ext>
            </a:extLst>
          </p:cNvPr>
          <p:cNvSpPr/>
          <p:nvPr/>
        </p:nvSpPr>
        <p:spPr>
          <a:xfrm>
            <a:off x="6096000" y="1953087"/>
            <a:ext cx="5468643" cy="132277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type convert use int as function like int(A)</a:t>
            </a:r>
          </a:p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( A is already int in this case )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6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5903-EE0B-2565-37AC-BA781D62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22D0879-0F02-1240-4085-AC47A09381AC}"/>
              </a:ext>
            </a:extLst>
          </p:cNvPr>
          <p:cNvSpPr/>
          <p:nvPr/>
        </p:nvSpPr>
        <p:spPr>
          <a:xfrm>
            <a:off x="6096000" y="1225118"/>
            <a:ext cx="5468643" cy="132277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Variable B is expected to be int and error occurs when user enters float data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F397F0-E215-0D0A-B294-E2B66EFB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72" y="974679"/>
            <a:ext cx="5380647" cy="5592762"/>
          </a:xfr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0A30166-D753-1F4D-AC1C-7ED9FAADF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6986" y="2514600"/>
            <a:ext cx="1081597" cy="9144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09EACAD-2688-4F31-C825-9FAF1485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6986" y="4054521"/>
            <a:ext cx="1081597" cy="9144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D65C7EB9-A071-784D-F2BD-17DD863D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6985" y="5321723"/>
            <a:ext cx="10815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0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B46320-1F15-B6C7-7D07-51A5E964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2" y="1117145"/>
            <a:ext cx="6229350" cy="42957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22883-7913-B637-BF68-B105FF05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9199F1F-B8F8-38CA-27F7-B3F98260C017}"/>
              </a:ext>
            </a:extLst>
          </p:cNvPr>
          <p:cNvSpPr/>
          <p:nvPr/>
        </p:nvSpPr>
        <p:spPr>
          <a:xfrm>
            <a:off x="6096000" y="1225118"/>
            <a:ext cx="5468643" cy="132277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String to int conversion is not possible since entered value is float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8FCC8F7E-5423-48D5-2531-75AAFF64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922" y="2759514"/>
            <a:ext cx="1081597" cy="9144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5EBEFCB-B8F9-559D-B06B-CA4208595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921" y="4086217"/>
            <a:ext cx="10815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8D7F-806B-C441-ED65-050F2F25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CCD9EDF-7263-CC04-CDFB-CE3CED010ADD}"/>
              </a:ext>
            </a:extLst>
          </p:cNvPr>
          <p:cNvSpPr/>
          <p:nvPr/>
        </p:nvSpPr>
        <p:spPr>
          <a:xfrm>
            <a:off x="6024979" y="1299561"/>
            <a:ext cx="5468643" cy="132277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Blank to int conversion failed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27DB1E-FF60-6222-D896-4182FCF9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06" y="1299561"/>
            <a:ext cx="5019675" cy="2790825"/>
          </a:xfr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81F5B8E7-0E7A-5884-2596-DD133A56D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9924" y="3633186"/>
            <a:ext cx="10815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E243-9F3E-C7AF-EB96-9249316E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D895-7E2B-F606-4C78-049995E8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Take input A and B and print their sum,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div, square of the nos.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1116B-2094-35E6-2A45-76EDA2FC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1" y="1576911"/>
            <a:ext cx="6958037" cy="51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C6BE-7497-2945-F748-C6B2CD93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7B59-395B-8A77-BB5D-1E448AE8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How many reserve keywords are there in python and why we should not use them as a variable name.</a:t>
            </a:r>
            <a:endParaRPr lang="en-IN" sz="1800" dirty="0">
              <a:effectLst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869CF7-75C6-E1EB-F1FA-B9118845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56046"/>
              </p:ext>
            </p:extLst>
          </p:nvPr>
        </p:nvGraphicFramePr>
        <p:xfrm>
          <a:off x="892057" y="2395640"/>
          <a:ext cx="6004560" cy="3291840"/>
        </p:xfrm>
        <a:graphic>
          <a:graphicData uri="http://schemas.openxmlformats.org/drawingml/2006/table">
            <a:tbl>
              <a:tblPr/>
              <a:tblGrid>
                <a:gridCol w="1501140">
                  <a:extLst>
                    <a:ext uri="{9D8B030D-6E8A-4147-A177-3AD203B41FA5}">
                      <a16:colId xmlns:a16="http://schemas.microsoft.com/office/drawing/2014/main" val="1396710251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042322566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495869561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185214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False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def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if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raise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04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None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del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import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return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80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elif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try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69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and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else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is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while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as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except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lambda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with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7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assert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finally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nonlocal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yield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3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break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for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not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7101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class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form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548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continue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global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Lato" panose="020F0502020204030203" pitchFamily="34" charset="0"/>
                        </a:rPr>
                        <a:t>pass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DBDB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69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5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D5DB-1E3B-073F-D2D4-56420AFE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CAF5-0FC0-5D03-8C27-E2BEA6E4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email ids with the user inputs. in the following format - lastname.firstname@gmail.com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2DE1E-9935-6CD5-4FB9-E340D819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1" y="2246466"/>
            <a:ext cx="70389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6D0F-8019-08EA-55FC-AAD3D8D0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A621-DE86-4560-9635-A54D034F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Try to print the following lines -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 I'm Sunny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My address is 22\3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 earn 20$ daily.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4C342-F728-3832-C132-957D79D7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0" y="2917517"/>
            <a:ext cx="8810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python">
            <a:extLst>
              <a:ext uri="{FF2B5EF4-FFF2-40B4-BE49-F238E27FC236}">
                <a16:creationId xmlns:a16="http://schemas.microsoft.com/office/drawing/2014/main" id="{448A38CF-70D8-ABD9-BB9C-58AE4558F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C335F-38ED-11C4-6219-17796733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Basics of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B64F-B28B-1719-53B8-8D07EDBF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55146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6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2F8-CBA8-B0E5-1B71-6900636C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984A-1E55-E3BF-8BF1-920B97BA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Take user input (name, address, date of birth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etc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 to fill a form for your college and print their email IDs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144EA-686B-7C52-639C-AFC8F191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" y="2234029"/>
            <a:ext cx="8934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0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4D6C-A13B-4F4C-7307-B5020317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5FBF2-304F-8666-C07D-47DC2E77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33" y="2650902"/>
            <a:ext cx="7400925" cy="31813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0808D-4655-BE48-3922-AD6FAEEE1972}"/>
              </a:ext>
            </a:extLst>
          </p:cNvPr>
          <p:cNvSpPr txBox="1"/>
          <p:nvPr/>
        </p:nvSpPr>
        <p:spPr>
          <a:xfrm>
            <a:off x="852033" y="131654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Convert the following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"22.4" into integer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"22" into complex no.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78464C-4ED5-0510-DA88-ED70C52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7B31A-C258-6701-C9F5-FE5F97A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out all the types of error that we have encountered in our lecture and why? Also include the examples.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input A and B and print their sum, </a:t>
            </a:r>
            <a:r>
              <a:rPr lang="en-US" dirty="0" err="1"/>
              <a:t>mul</a:t>
            </a:r>
            <a:r>
              <a:rPr lang="en-US" dirty="0"/>
              <a:t>, div, square of the nos.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reserve keywords are there in python and why we should not use them as a variable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email ids with the user inputs. in the following format - lastname.firstname@gmail.com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to print the following lines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 I'm Sunny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My address is 22\3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earn 20$ daily.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user input (name, address, date of birth </a:t>
            </a:r>
            <a:r>
              <a:rPr lang="en-US" dirty="0" err="1"/>
              <a:t>etc</a:t>
            </a:r>
            <a:r>
              <a:rPr lang="en-US" dirty="0"/>
              <a:t>) to fill a form for your college and print their email 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following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"22.4" into integer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"22" into complex no.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78464C-4ED5-0510-DA88-ED70C52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7B31A-C258-6701-C9F5-FE5F97A3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11" y="1170520"/>
            <a:ext cx="11810319" cy="10488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out all the types of error that we have encountered in our lecture and why? Also include the examples.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99752-FD1A-EAB5-F922-8548DD98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2" y="2095129"/>
            <a:ext cx="5704938" cy="4450449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451BAD8-508B-4CC5-81F0-5766875D09D1}"/>
              </a:ext>
            </a:extLst>
          </p:cNvPr>
          <p:cNvSpPr/>
          <p:nvPr/>
        </p:nvSpPr>
        <p:spPr>
          <a:xfrm>
            <a:off x="6013064" y="2380103"/>
            <a:ext cx="578264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As Python is case sensitive, function for print shall be called  as “print()” and any other spelling shall lead to Traceback 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CC6A508-4D20-BA09-FC41-91C475A7A81C}"/>
              </a:ext>
            </a:extLst>
          </p:cNvPr>
          <p:cNvSpPr/>
          <p:nvPr/>
        </p:nvSpPr>
        <p:spPr>
          <a:xfrm>
            <a:off x="6090767" y="3938391"/>
            <a:ext cx="5704937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“print()” : python 3 print statement syntax is with brackets. Traceback because brackets missing.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AF0057A-92E7-BADC-9536-E2B6A8806189}"/>
              </a:ext>
            </a:extLst>
          </p:cNvPr>
          <p:cNvSpPr/>
          <p:nvPr/>
        </p:nvSpPr>
        <p:spPr>
          <a:xfrm>
            <a:off x="6090766" y="5248899"/>
            <a:ext cx="5704938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“print()” : typically expected to closed expression in a single line. For multiple line with in print statement “”” – three quotes to be provided at starting and ending</a:t>
            </a:r>
          </a:p>
        </p:txBody>
      </p:sp>
    </p:spTree>
    <p:extLst>
      <p:ext uri="{BB962C8B-B14F-4D97-AF65-F5344CB8AC3E}">
        <p14:creationId xmlns:p14="http://schemas.microsoft.com/office/powerpoint/2010/main" val="210850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F10F-9281-B483-A6F6-96CAA9D7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6BF91-1A60-CB6F-6A1E-B2D0843DF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14" y="1274215"/>
            <a:ext cx="5286375" cy="1371600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D525D45-22AC-45F0-0996-8B1833C691DD}"/>
              </a:ext>
            </a:extLst>
          </p:cNvPr>
          <p:cNvSpPr/>
          <p:nvPr/>
        </p:nvSpPr>
        <p:spPr>
          <a:xfrm>
            <a:off x="5770289" y="1501213"/>
            <a:ext cx="578264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print() function expects one set of quote for printing unless it is separated by comma or plus. Here system couldn't identify print area. Use \” Sunny \” or use of ‘ “Sunny “ ‘ or “ ‘Sunny ‘ “ to avoid this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8AC52-F544-796A-A108-CC83361B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2" y="2781818"/>
            <a:ext cx="5619750" cy="13716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22CFC41-19AA-14AA-BB03-B2C3D3B7A86D}"/>
              </a:ext>
            </a:extLst>
          </p:cNvPr>
          <p:cNvSpPr/>
          <p:nvPr/>
        </p:nvSpPr>
        <p:spPr>
          <a:xfrm>
            <a:off x="5601614" y="2777108"/>
            <a:ext cx="578264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 names should not contain any special characters like ^ % $ ! @ # ^ &amp; * ( )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DF99-2828-8CB0-74F2-180D1268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E71D1-597E-286C-BC11-EF3AF0889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76" y="1169226"/>
            <a:ext cx="4331817" cy="5592762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F1E8612-5519-07E7-A6B2-5ACF91026B8B}"/>
              </a:ext>
            </a:extLst>
          </p:cNvPr>
          <p:cNvSpPr/>
          <p:nvPr/>
        </p:nvSpPr>
        <p:spPr>
          <a:xfrm>
            <a:off x="4572000" y="1347804"/>
            <a:ext cx="743061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 names should not contain any special characters like ^ % $ ! @ # ^ &amp; * ( 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1FA6246-0BF5-BFC4-E991-135ED00FADBE}"/>
              </a:ext>
            </a:extLst>
          </p:cNvPr>
          <p:cNvSpPr/>
          <p:nvPr/>
        </p:nvSpPr>
        <p:spPr>
          <a:xfrm>
            <a:off x="4572000" y="3655998"/>
            <a:ext cx="743061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 names should not contain any special characters like ^ % $ ! @ # ^ &amp; * ( 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Since Python is iterative language, it stop compiling where error occurred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3D421F8-1751-888D-5542-A2B543F495B9}"/>
              </a:ext>
            </a:extLst>
          </p:cNvPr>
          <p:cNvSpPr/>
          <p:nvPr/>
        </p:nvSpPr>
        <p:spPr>
          <a:xfrm>
            <a:off x="4572000" y="5510196"/>
            <a:ext cx="743061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 names should not contain any special characters like ^ % $ ! @ # ^ &amp; * ( 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Since Python is iterative language, it stop compiling where error occurred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002-9A71-AE3E-3214-3BE4C51D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E6A4D-A5F4-0B70-63BB-B546EDD19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6" y="1306952"/>
            <a:ext cx="4591050" cy="1714500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B060488-5BEC-052A-C03C-9B3E97EB4529}"/>
              </a:ext>
            </a:extLst>
          </p:cNvPr>
          <p:cNvSpPr/>
          <p:nvPr/>
        </p:nvSpPr>
        <p:spPr>
          <a:xfrm>
            <a:off x="4687410" y="1639753"/>
            <a:ext cx="743061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Variable names can contain numbers but you can't start with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20904-E49F-0182-CBBE-45C10102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6" y="3249458"/>
            <a:ext cx="4800600" cy="149542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E540B186-0709-76E5-A769-AAC52372B069}"/>
              </a:ext>
            </a:extLst>
          </p:cNvPr>
          <p:cNvSpPr/>
          <p:nvPr/>
        </p:nvSpPr>
        <p:spPr>
          <a:xfrm>
            <a:off x="4687410" y="3472721"/>
            <a:ext cx="7430610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Variable contain space. It shall be similar to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ten_number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=10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FFD2B-103A-F241-636E-775C0949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6" y="4894649"/>
            <a:ext cx="6248400" cy="1543050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F586AEC8-2C58-D6BE-AACB-FC79632B806E}"/>
              </a:ext>
            </a:extLst>
          </p:cNvPr>
          <p:cNvSpPr/>
          <p:nvPr/>
        </p:nvSpPr>
        <p:spPr>
          <a:xfrm>
            <a:off x="4808918" y="5666174"/>
            <a:ext cx="7309102" cy="1048897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Summation of String and int is not possible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BC31A0-8BA9-4466-9DDF-9CB3A571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58" y="1253316"/>
            <a:ext cx="6362700" cy="4076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A563D-491D-56FD-1DFD-663451EB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ECA1629-C58B-D890-2857-729F16DBE868}"/>
              </a:ext>
            </a:extLst>
          </p:cNvPr>
          <p:cNvSpPr/>
          <p:nvPr/>
        </p:nvSpPr>
        <p:spPr>
          <a:xfrm>
            <a:off x="5344356" y="2077374"/>
            <a:ext cx="6684885" cy="91795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Concatenation of String and int is not possible. Since String is first element, Python expectation of joining the second element by concatenation.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1535F99-4842-7497-9DDC-786B7B25BF18}"/>
              </a:ext>
            </a:extLst>
          </p:cNvPr>
          <p:cNvSpPr/>
          <p:nvPr/>
        </p:nvSpPr>
        <p:spPr>
          <a:xfrm>
            <a:off x="5344356" y="4270159"/>
            <a:ext cx="6684886" cy="91795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Summation of int and string is not possible.</a:t>
            </a:r>
          </a:p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Since Int is first element, Python expectation of joining the second element by summation.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7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2D14-5829-1979-1900-387CAA1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– Que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B34AD-41AA-AB26-B9EE-DFC927AB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33" y="1301034"/>
            <a:ext cx="6562725" cy="2933700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5858083-E526-B937-1154-358981C60E6D}"/>
              </a:ext>
            </a:extLst>
          </p:cNvPr>
          <p:cNvSpPr/>
          <p:nvPr/>
        </p:nvSpPr>
        <p:spPr>
          <a:xfrm>
            <a:off x="6462943" y="1935332"/>
            <a:ext cx="5468643" cy="917953"/>
          </a:xfrm>
          <a:prstGeom prst="leftArrow">
            <a:avLst>
              <a:gd name="adj1" fmla="val 77084"/>
              <a:gd name="adj2" fmla="val 30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Variable assignment is case sensitive. TEN, ten and Ten are different variable and error occurred since TEN and ten are defined and Ten is not defined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359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897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 Neue</vt:lpstr>
      <vt:lpstr>Lato</vt:lpstr>
      <vt:lpstr>Neue Haas Grotesk Text Pro</vt:lpstr>
      <vt:lpstr>Roboto</vt:lpstr>
      <vt:lpstr>AccentBoxVTI</vt:lpstr>
      <vt:lpstr>FSDS_Sep_2022</vt:lpstr>
      <vt:lpstr>Basics of Python</vt:lpstr>
      <vt:lpstr>Assignment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1</vt:lpstr>
      <vt:lpstr>Assignment 1 – Que 2</vt:lpstr>
      <vt:lpstr>Assignment 1 – Que 3</vt:lpstr>
      <vt:lpstr>Assignment 1 – Que 4</vt:lpstr>
      <vt:lpstr>Assignment 1 – Que 5</vt:lpstr>
      <vt:lpstr>Assignment 1 – Que 6</vt:lpstr>
      <vt:lpstr>Assignment 1 – Que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iNeuron</dc:title>
  <dc:creator>Manu Madhav</dc:creator>
  <cp:lastModifiedBy>Manu Madhav</cp:lastModifiedBy>
  <cp:revision>2</cp:revision>
  <dcterms:created xsi:type="dcterms:W3CDTF">2022-09-24T12:00:03Z</dcterms:created>
  <dcterms:modified xsi:type="dcterms:W3CDTF">2022-09-25T14:57:03Z</dcterms:modified>
</cp:coreProperties>
</file>