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F9000-0800-497D-B1FE-009F7B3B95D0}" v="5" dt="2022-09-25T12:31:16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 Madhav" userId="1bd6970d3c085731" providerId="LiveId" clId="{120F9000-0800-497D-B1FE-009F7B3B95D0}"/>
    <pc:docChg chg="undo custSel addSld modSld">
      <pc:chgData name="Manu Madhav" userId="1bd6970d3c085731" providerId="LiveId" clId="{120F9000-0800-497D-B1FE-009F7B3B95D0}" dt="2022-09-25T12:31:25.204" v="54" actId="20577"/>
      <pc:docMkLst>
        <pc:docMk/>
      </pc:docMkLst>
      <pc:sldChg chg="modSp mod">
        <pc:chgData name="Manu Madhav" userId="1bd6970d3c085731" providerId="LiveId" clId="{120F9000-0800-497D-B1FE-009F7B3B95D0}" dt="2022-09-25T12:31:25.204" v="54" actId="20577"/>
        <pc:sldMkLst>
          <pc:docMk/>
          <pc:sldMk cId="2540053936" sldId="256"/>
        </pc:sldMkLst>
        <pc:spChg chg="mod">
          <ac:chgData name="Manu Madhav" userId="1bd6970d3c085731" providerId="LiveId" clId="{120F9000-0800-497D-B1FE-009F7B3B95D0}" dt="2022-09-25T12:31:16.077" v="44"/>
          <ac:spMkLst>
            <pc:docMk/>
            <pc:sldMk cId="2540053936" sldId="256"/>
            <ac:spMk id="2" creationId="{4C588799-4DA5-2381-B03E-3AE3C853CC53}"/>
          </ac:spMkLst>
        </pc:spChg>
        <pc:spChg chg="mod">
          <ac:chgData name="Manu Madhav" userId="1bd6970d3c085731" providerId="LiveId" clId="{120F9000-0800-497D-B1FE-009F7B3B95D0}" dt="2022-09-25T12:31:25.204" v="54" actId="20577"/>
          <ac:spMkLst>
            <pc:docMk/>
            <pc:sldMk cId="2540053936" sldId="256"/>
            <ac:spMk id="3" creationId="{9369C91B-D273-2156-057B-A97DE22761BF}"/>
          </ac:spMkLst>
        </pc:spChg>
      </pc:sldChg>
      <pc:sldChg chg="modSp mod">
        <pc:chgData name="Manu Madhav" userId="1bd6970d3c085731" providerId="LiveId" clId="{120F9000-0800-497D-B1FE-009F7B3B95D0}" dt="2022-09-25T10:54:16.371" v="1" actId="1076"/>
        <pc:sldMkLst>
          <pc:docMk/>
          <pc:sldMk cId="1755331990" sldId="257"/>
        </pc:sldMkLst>
        <pc:picChg chg="mod">
          <ac:chgData name="Manu Madhav" userId="1bd6970d3c085731" providerId="LiveId" clId="{120F9000-0800-497D-B1FE-009F7B3B95D0}" dt="2022-09-25T10:54:16.371" v="1" actId="1076"/>
          <ac:picMkLst>
            <pc:docMk/>
            <pc:sldMk cId="1755331990" sldId="257"/>
            <ac:picMk id="5" creationId="{A5F9A704-7A81-1FA5-0AC0-E395054990B2}"/>
          </ac:picMkLst>
        </pc:picChg>
      </pc:sldChg>
      <pc:sldChg chg="addSp delSp modSp new mod">
        <pc:chgData name="Manu Madhav" userId="1bd6970d3c085731" providerId="LiveId" clId="{120F9000-0800-497D-B1FE-009F7B3B95D0}" dt="2022-09-25T11:18:54.652" v="24"/>
        <pc:sldMkLst>
          <pc:docMk/>
          <pc:sldMk cId="4086884204" sldId="259"/>
        </pc:sldMkLst>
        <pc:spChg chg="del">
          <ac:chgData name="Manu Madhav" userId="1bd6970d3c085731" providerId="LiveId" clId="{120F9000-0800-497D-B1FE-009F7B3B95D0}" dt="2022-09-25T10:54:22.480" v="3" actId="22"/>
          <ac:spMkLst>
            <pc:docMk/>
            <pc:sldMk cId="4086884204" sldId="259"/>
            <ac:spMk id="3" creationId="{8949A2A3-C337-9562-6E8D-A55A73E1AE8E}"/>
          </ac:spMkLst>
        </pc:spChg>
        <pc:spChg chg="add mod">
          <ac:chgData name="Manu Madhav" userId="1bd6970d3c085731" providerId="LiveId" clId="{120F9000-0800-497D-B1FE-009F7B3B95D0}" dt="2022-09-25T11:18:54.652" v="24"/>
          <ac:spMkLst>
            <pc:docMk/>
            <pc:sldMk cId="4086884204" sldId="259"/>
            <ac:spMk id="8" creationId="{BE714B5D-862B-6EDA-4403-C830826B4D0B}"/>
          </ac:spMkLst>
        </pc:spChg>
        <pc:picChg chg="add mod ord">
          <ac:chgData name="Manu Madhav" userId="1bd6970d3c085731" providerId="LiveId" clId="{120F9000-0800-497D-B1FE-009F7B3B95D0}" dt="2022-09-25T10:54:33.462" v="6" actId="1076"/>
          <ac:picMkLst>
            <pc:docMk/>
            <pc:sldMk cId="4086884204" sldId="259"/>
            <ac:picMk id="5" creationId="{E0E0E055-2A58-7A65-F9D1-48352BFE05D5}"/>
          </ac:picMkLst>
        </pc:picChg>
        <pc:picChg chg="add mod">
          <ac:chgData name="Manu Madhav" userId="1bd6970d3c085731" providerId="LiveId" clId="{120F9000-0800-497D-B1FE-009F7B3B95D0}" dt="2022-09-25T11:15:48.346" v="9" actId="14100"/>
          <ac:picMkLst>
            <pc:docMk/>
            <pc:sldMk cId="4086884204" sldId="259"/>
            <ac:picMk id="7" creationId="{90000B09-06BC-6E78-A279-53FAA4FC3D09}"/>
          </ac:picMkLst>
        </pc:picChg>
      </pc:sldChg>
      <pc:sldChg chg="addSp delSp modSp new mod">
        <pc:chgData name="Manu Madhav" userId="1bd6970d3c085731" providerId="LiveId" clId="{120F9000-0800-497D-B1FE-009F7B3B95D0}" dt="2022-09-25T11:18:52.916" v="23" actId="1076"/>
        <pc:sldMkLst>
          <pc:docMk/>
          <pc:sldMk cId="2928165182" sldId="260"/>
        </pc:sldMkLst>
        <pc:spChg chg="del">
          <ac:chgData name="Manu Madhav" userId="1bd6970d3c085731" providerId="LiveId" clId="{120F9000-0800-497D-B1FE-009F7B3B95D0}" dt="2022-09-25T11:18:19.536" v="11" actId="22"/>
          <ac:spMkLst>
            <pc:docMk/>
            <pc:sldMk cId="2928165182" sldId="260"/>
            <ac:spMk id="3" creationId="{E8AD22C1-8195-9308-C8D1-DE5FD79FCDBF}"/>
          </ac:spMkLst>
        </pc:spChg>
        <pc:spChg chg="add mod">
          <ac:chgData name="Manu Madhav" userId="1bd6970d3c085731" providerId="LiveId" clId="{120F9000-0800-497D-B1FE-009F7B3B95D0}" dt="2022-09-25T11:18:52.916" v="23" actId="1076"/>
          <ac:spMkLst>
            <pc:docMk/>
            <pc:sldMk cId="2928165182" sldId="260"/>
            <ac:spMk id="6" creationId="{65B0F4F2-BA81-8526-0177-C0A788A6BA7D}"/>
          </ac:spMkLst>
        </pc:spChg>
        <pc:picChg chg="add mod ord">
          <ac:chgData name="Manu Madhav" userId="1bd6970d3c085731" providerId="LiveId" clId="{120F9000-0800-497D-B1FE-009F7B3B95D0}" dt="2022-09-25T11:18:21.337" v="12" actId="1076"/>
          <ac:picMkLst>
            <pc:docMk/>
            <pc:sldMk cId="2928165182" sldId="260"/>
            <ac:picMk id="5" creationId="{F36087EC-E79B-A543-4177-1785E8775F05}"/>
          </ac:picMkLst>
        </pc:picChg>
      </pc:sldChg>
      <pc:sldChg chg="addSp delSp modSp new mod">
        <pc:chgData name="Manu Madhav" userId="1bd6970d3c085731" providerId="LiveId" clId="{120F9000-0800-497D-B1FE-009F7B3B95D0}" dt="2022-09-25T12:04:24.362" v="42" actId="1076"/>
        <pc:sldMkLst>
          <pc:docMk/>
          <pc:sldMk cId="3858876621" sldId="261"/>
        </pc:sldMkLst>
        <pc:spChg chg="mod">
          <ac:chgData name="Manu Madhav" userId="1bd6970d3c085731" providerId="LiveId" clId="{120F9000-0800-497D-B1FE-009F7B3B95D0}" dt="2022-09-25T11:22:58.087" v="32" actId="207"/>
          <ac:spMkLst>
            <pc:docMk/>
            <pc:sldMk cId="3858876621" sldId="261"/>
            <ac:spMk id="2" creationId="{BCD13CD8-783A-6182-E456-0B201DA435A3}"/>
          </ac:spMkLst>
        </pc:spChg>
        <pc:spChg chg="del">
          <ac:chgData name="Manu Madhav" userId="1bd6970d3c085731" providerId="LiveId" clId="{120F9000-0800-497D-B1FE-009F7B3B95D0}" dt="2022-09-25T11:21:28.326" v="26" actId="22"/>
          <ac:spMkLst>
            <pc:docMk/>
            <pc:sldMk cId="3858876621" sldId="261"/>
            <ac:spMk id="3" creationId="{CB94CA3D-2596-DD7A-31F9-3C67BCF6CCF1}"/>
          </ac:spMkLst>
        </pc:spChg>
        <pc:spChg chg="add del">
          <ac:chgData name="Manu Madhav" userId="1bd6970d3c085731" providerId="LiveId" clId="{120F9000-0800-497D-B1FE-009F7B3B95D0}" dt="2022-09-25T11:23:08.694" v="34" actId="22"/>
          <ac:spMkLst>
            <pc:docMk/>
            <pc:sldMk cId="3858876621" sldId="261"/>
            <ac:spMk id="7" creationId="{62A5A2B0-1550-06F0-AAF8-46118D10A439}"/>
          </ac:spMkLst>
        </pc:spChg>
        <pc:spChg chg="add mod">
          <ac:chgData name="Manu Madhav" userId="1bd6970d3c085731" providerId="LiveId" clId="{120F9000-0800-497D-B1FE-009F7B3B95D0}" dt="2022-09-25T11:23:12.665" v="37" actId="12"/>
          <ac:spMkLst>
            <pc:docMk/>
            <pc:sldMk cId="3858876621" sldId="261"/>
            <ac:spMk id="9" creationId="{6CFC8C2E-5D99-51FF-6FCC-8EF86EE0C028}"/>
          </ac:spMkLst>
        </pc:spChg>
        <pc:picChg chg="add mod ord">
          <ac:chgData name="Manu Madhav" userId="1bd6970d3c085731" providerId="LiveId" clId="{120F9000-0800-497D-B1FE-009F7B3B95D0}" dt="2022-09-25T12:04:24.362" v="42" actId="1076"/>
          <ac:picMkLst>
            <pc:docMk/>
            <pc:sldMk cId="3858876621" sldId="261"/>
            <ac:picMk id="5" creationId="{28DA3E34-36DE-E38C-F063-F3807BB0BE99}"/>
          </ac:picMkLst>
        </pc:picChg>
      </pc:sldChg>
      <pc:sldChg chg="addSp delSp modSp new mod">
        <pc:chgData name="Manu Madhav" userId="1bd6970d3c085731" providerId="LiveId" clId="{120F9000-0800-497D-B1FE-009F7B3B95D0}" dt="2022-09-25T11:57:46.175" v="40" actId="1076"/>
        <pc:sldMkLst>
          <pc:docMk/>
          <pc:sldMk cId="1330599348" sldId="262"/>
        </pc:sldMkLst>
        <pc:spChg chg="del">
          <ac:chgData name="Manu Madhav" userId="1bd6970d3c085731" providerId="LiveId" clId="{120F9000-0800-497D-B1FE-009F7B3B95D0}" dt="2022-09-25T11:57:44.715" v="39" actId="22"/>
          <ac:spMkLst>
            <pc:docMk/>
            <pc:sldMk cId="1330599348" sldId="262"/>
            <ac:spMk id="3" creationId="{01F1D2E7-170B-F80F-C07B-8696BC221FF9}"/>
          </ac:spMkLst>
        </pc:spChg>
        <pc:picChg chg="add mod ord">
          <ac:chgData name="Manu Madhav" userId="1bd6970d3c085731" providerId="LiveId" clId="{120F9000-0800-497D-B1FE-009F7B3B95D0}" dt="2022-09-25T11:57:46.175" v="40" actId="1076"/>
          <ac:picMkLst>
            <pc:docMk/>
            <pc:sldMk cId="1330599348" sldId="262"/>
            <ac:picMk id="5" creationId="{2EAC9B53-CCDB-8087-A949-36D9098F9B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54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5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1145219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1037844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89842" y="33375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96012"/>
            <a:ext cx="10168128" cy="80951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11" y="1170520"/>
            <a:ext cx="11810319" cy="55914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8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7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3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9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1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0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9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7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6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26828"/>
            <a:ext cx="10515600" cy="5450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4">
            <a:extLst>
              <a:ext uri="{FF2B5EF4-FFF2-40B4-BE49-F238E27FC236}">
                <a16:creationId xmlns:a16="http://schemas.microsoft.com/office/drawing/2014/main" id="{7E8C5D14-1FE5-4E78-901B-86EB53F6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!!Rectangle">
            <a:extLst>
              <a:ext uri="{FF2B5EF4-FFF2-40B4-BE49-F238E27FC236}">
                <a16:creationId xmlns:a16="http://schemas.microsoft.com/office/drawing/2014/main" id="{1EFD404E-14B6-4461-B0DA-EA0E08E99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Map&#10;&#10;Description automatically generated">
            <a:extLst>
              <a:ext uri="{FF2B5EF4-FFF2-40B4-BE49-F238E27FC236}">
                <a16:creationId xmlns:a16="http://schemas.microsoft.com/office/drawing/2014/main" id="{571E7A90-2BB8-06B7-0542-0A16FA9D8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60" b="136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588799-4DA5-2381-B03E-3AE3C853C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23013"/>
            <a:ext cx="10515600" cy="309406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FSDS_Sep_2022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9C91B-D273-2156-057B-A97DE2276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089" y="4315710"/>
            <a:ext cx="9751823" cy="582612"/>
          </a:xfrm>
        </p:spPr>
        <p:txBody>
          <a:bodyPr anchor="ctr">
            <a:normAutofit/>
          </a:bodyPr>
          <a:lstStyle/>
          <a:p>
            <a:pPr algn="ctr"/>
            <a:r>
              <a:rPr lang="en-IN" sz="2000" dirty="0" err="1"/>
              <a:t>iNeuron</a:t>
            </a:r>
            <a:r>
              <a:rPr lang="en-IN" sz="2000" dirty="0"/>
              <a:t> AI</a:t>
            </a: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05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Yellow python">
            <a:extLst>
              <a:ext uri="{FF2B5EF4-FFF2-40B4-BE49-F238E27FC236}">
                <a16:creationId xmlns:a16="http://schemas.microsoft.com/office/drawing/2014/main" id="{448A38CF-70D8-ABD9-BB9C-58AE4558F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5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9C335F-38ED-11C4-6219-17796733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Basics of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1B64F-B28B-1719-53B8-8D07EDBF8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553" y="5551469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76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4425-3EDA-A87F-CF9C-6AF5773D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method with Variables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F9A704-7A81-1FA5-0AC0-E39505499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719" y="1415989"/>
            <a:ext cx="10167937" cy="2287610"/>
          </a:xfrm>
        </p:spPr>
      </p:pic>
    </p:spTree>
    <p:extLst>
      <p:ext uri="{BB962C8B-B14F-4D97-AF65-F5344CB8AC3E}">
        <p14:creationId xmlns:p14="http://schemas.microsoft.com/office/powerpoint/2010/main" val="175533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5BF2-2E64-9CC7-DD73-73086BFB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6087EC-E79B-A543-4177-1785E8775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774" y="1081211"/>
            <a:ext cx="7069920" cy="5592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B0F4F2-BA81-8526-0177-C0A788A6BA7D}"/>
              </a:ext>
            </a:extLst>
          </p:cNvPr>
          <p:cNvSpPr txBox="1"/>
          <p:nvPr/>
        </p:nvSpPr>
        <p:spPr>
          <a:xfrm>
            <a:off x="59290" y="648033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 SEP22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16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095F-E5BF-E621-B0E4-E32AB89C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E0E055-2A58-7A65-F9D1-48352BFE0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604" y="1076406"/>
            <a:ext cx="5836499" cy="31753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000B09-06BC-6E78-A279-53FAA4FC3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685" y="3693110"/>
            <a:ext cx="6388685" cy="2940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14B5D-862B-6EDA-4403-C830826B4D0B}"/>
              </a:ext>
            </a:extLst>
          </p:cNvPr>
          <p:cNvSpPr txBox="1"/>
          <p:nvPr/>
        </p:nvSpPr>
        <p:spPr>
          <a:xfrm>
            <a:off x="59290" y="648033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 SEP22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88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3CD8-783A-6182-E456-0B201DA4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effectLst/>
                <a:latin typeface="Roboto" panose="02000000000000000000" pitchFamily="2" charset="0"/>
              </a:rPr>
              <a:t>Reserved words in Python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DA3E34-36DE-E38C-F063-F3807BB0B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94" y="1215393"/>
            <a:ext cx="4971299" cy="504944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FC8C2E-5D99-51FF-6FCC-8EF86EE0C028}"/>
              </a:ext>
            </a:extLst>
          </p:cNvPr>
          <p:cNvSpPr txBox="1"/>
          <p:nvPr/>
        </p:nvSpPr>
        <p:spPr>
          <a:xfrm>
            <a:off x="6097480" y="1518056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should not use reserved words as variable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python doesn't restrict the user to use reserved keywords as variable names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87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BDD8-974D-3297-2085-9F938C21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AC9B53-CCDB-8087-A949-36D9098F9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801" y="1330441"/>
            <a:ext cx="10848975" cy="4419600"/>
          </a:xfrm>
        </p:spPr>
      </p:pic>
    </p:spTree>
    <p:extLst>
      <p:ext uri="{BB962C8B-B14F-4D97-AF65-F5344CB8AC3E}">
        <p14:creationId xmlns:p14="http://schemas.microsoft.com/office/powerpoint/2010/main" val="133059934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_2SEEDS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B14D3B"/>
      </a:accent1>
      <a:accent2>
        <a:srgbClr val="C34D6C"/>
      </a:accent2>
      <a:accent3>
        <a:srgbClr val="C3904D"/>
      </a:accent3>
      <a:accent4>
        <a:srgbClr val="4EB13B"/>
      </a:accent4>
      <a:accent5>
        <a:srgbClr val="49B965"/>
      </a:accent5>
      <a:accent6>
        <a:srgbClr val="3BB18A"/>
      </a:accent6>
      <a:hlink>
        <a:srgbClr val="519130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44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Neue Haas Grotesk Text Pro</vt:lpstr>
      <vt:lpstr>Roboto</vt:lpstr>
      <vt:lpstr>AccentBoxVTI</vt:lpstr>
      <vt:lpstr>FSDS_Sep_2022</vt:lpstr>
      <vt:lpstr>Basics of Python</vt:lpstr>
      <vt:lpstr>Print method with Variables</vt:lpstr>
      <vt:lpstr>PowerPoint Presentation</vt:lpstr>
      <vt:lpstr>PowerPoint Presentation</vt:lpstr>
      <vt:lpstr>Reserved words in 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iNeuron</dc:title>
  <dc:creator>Manu Madhav</dc:creator>
  <cp:lastModifiedBy>Manu Madhav</cp:lastModifiedBy>
  <cp:revision>1</cp:revision>
  <dcterms:created xsi:type="dcterms:W3CDTF">2022-09-24T12:00:03Z</dcterms:created>
  <dcterms:modified xsi:type="dcterms:W3CDTF">2022-09-25T12:31:33Z</dcterms:modified>
</cp:coreProperties>
</file>