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e44c6299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e44c6299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dbea7e5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dbea7e5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dbea7e5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dbea7e5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Nostoc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Vaucheria sessilis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e4d5408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e4d5408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Nostoc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Vaucheria sessilis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e4d5408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e4d5408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bea7e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bea7e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44c629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44c629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44c6299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44c6299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e44c6299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e44c6299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Algae Art-Science Module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MIT-CIS STEAM Camp 2018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 Facilitators: Ying Gao &amp; Brooke Huisman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 Time Breakdown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Morning 1</a:t>
            </a:r>
            <a:r>
              <a:rPr lang="en" sz="2200">
                <a:solidFill>
                  <a:schemeClr val="dk1"/>
                </a:solidFill>
              </a:rPr>
              <a:t>- Introduction to art and brainstorm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	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Morning 2</a:t>
            </a:r>
            <a:r>
              <a:rPr lang="en" sz="2200">
                <a:solidFill>
                  <a:schemeClr val="dk1"/>
                </a:solidFill>
              </a:rPr>
              <a:t> - Art with watercolor pencils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Afternoon</a:t>
            </a:r>
            <a:r>
              <a:rPr lang="en" sz="2200">
                <a:solidFill>
                  <a:schemeClr val="dk1"/>
                </a:solidFill>
              </a:rPr>
              <a:t> - Critique and gallery walk</a:t>
            </a:r>
            <a:endParaRPr sz="2200"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5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Algae Blooms: Environmental, Economic, and Health Risk</a:t>
            </a:r>
            <a:endParaRPr sz="25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750" y="1402071"/>
            <a:ext cx="5188500" cy="291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000" y="4848825"/>
            <a:ext cx="39468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South China Morning Post</a:t>
            </a:r>
            <a:r>
              <a:rPr lang="en"/>
              <a:t> - 14 Dec 2014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 Activities: Microscopy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529175" y="2291175"/>
            <a:ext cx="6761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Demonstration!</a:t>
            </a:r>
            <a:endParaRPr i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 Activities: Microscopy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63" y="1191825"/>
            <a:ext cx="3869400" cy="29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538" y="1191825"/>
            <a:ext cx="3869400" cy="29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034338" y="4269625"/>
            <a:ext cx="264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Nostoc</a:t>
            </a:r>
            <a:endParaRPr i="1"/>
          </a:p>
        </p:txBody>
      </p:sp>
      <p:sp>
        <p:nvSpPr>
          <p:cNvPr id="81" name="Google Shape;81;p16"/>
          <p:cNvSpPr txBox="1"/>
          <p:nvPr/>
        </p:nvSpPr>
        <p:spPr>
          <a:xfrm>
            <a:off x="5331288" y="4269625"/>
            <a:ext cx="264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Vaucheria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Day 1 Activities: Satellite Analysis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25957" r="22855" t="0"/>
          <a:stretch/>
        </p:blipFill>
        <p:spPr>
          <a:xfrm>
            <a:off x="90400" y="1287650"/>
            <a:ext cx="2106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0" l="26160" r="22654" t="0"/>
          <a:stretch/>
        </p:blipFill>
        <p:spPr>
          <a:xfrm>
            <a:off x="2341225" y="1287650"/>
            <a:ext cx="2106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5">
            <a:alphaModFix/>
          </a:blip>
          <a:srcRect b="0" l="26054" r="22757" t="0"/>
          <a:stretch/>
        </p:blipFill>
        <p:spPr>
          <a:xfrm>
            <a:off x="4592050" y="1287650"/>
            <a:ext cx="2106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6">
            <a:alphaModFix/>
          </a:blip>
          <a:srcRect b="0" l="25397" r="23417" t="0"/>
          <a:stretch/>
        </p:blipFill>
        <p:spPr>
          <a:xfrm>
            <a:off x="6793775" y="1287650"/>
            <a:ext cx="2106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91850" y="3856875"/>
            <a:ext cx="1952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2008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379675" y="3856875"/>
            <a:ext cx="1952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</a:t>
            </a:r>
            <a:r>
              <a:rPr lang="en"/>
              <a:t>2008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644400" y="3856875"/>
            <a:ext cx="1952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</a:t>
            </a:r>
            <a:r>
              <a:rPr lang="en"/>
              <a:t> 2008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6958225" y="3856875"/>
            <a:ext cx="19524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</a:t>
            </a:r>
            <a:r>
              <a:rPr lang="en"/>
              <a:t>2008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 Time Breakdown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Morning 1</a:t>
            </a:r>
            <a:r>
              <a:rPr lang="en" sz="2200">
                <a:solidFill>
                  <a:schemeClr val="dk1"/>
                </a:solidFill>
              </a:rPr>
              <a:t> - Introduction and microscope activity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Morning 2</a:t>
            </a:r>
            <a:r>
              <a:rPr lang="en" sz="2200">
                <a:solidFill>
                  <a:schemeClr val="dk1"/>
                </a:solidFill>
              </a:rPr>
              <a:t> - Satellite activity and Pixlr introduction</a:t>
            </a:r>
            <a:endParaRPr i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Afternoon</a:t>
            </a:r>
            <a:r>
              <a:rPr lang="en" sz="2200">
                <a:solidFill>
                  <a:schemeClr val="dk1"/>
                </a:solidFill>
              </a:rPr>
              <a:t> - Satellite image manipulation </a:t>
            </a:r>
            <a:endParaRPr i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Artists as Citizen Scientists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9850"/>
            <a:ext cx="4733850" cy="30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182075" y="4880950"/>
            <a:ext cx="3295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Natalie Meibach, </a:t>
            </a:r>
            <a:r>
              <a:rPr i="1" lang="en">
                <a:solidFill>
                  <a:schemeClr val="dk1"/>
                </a:solidFill>
              </a:rPr>
              <a:t>Sibling Rivalry II</a:t>
            </a:r>
            <a:endParaRPr i="1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850" y="1401875"/>
            <a:ext cx="4410149" cy="27736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5350525" y="4880950"/>
            <a:ext cx="32955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Jerram</a:t>
            </a:r>
            <a:r>
              <a:rPr lang="en"/>
              <a:t>, </a:t>
            </a:r>
            <a:r>
              <a:rPr i="1" lang="en">
                <a:solidFill>
                  <a:schemeClr val="dk1"/>
                </a:solidFill>
              </a:rPr>
              <a:t>E. Coli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 Activities: Watercolor Pencils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450" y="1156275"/>
            <a:ext cx="3778825" cy="37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798338" y="2302638"/>
            <a:ext cx="4098900" cy="11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2503475" y="4861200"/>
            <a:ext cx="1857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Ernst Haeckel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4702"/>
            <a:ext cx="2447000" cy="24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 Activities: Gallery Exhibition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863" y="1238063"/>
            <a:ext cx="3425175" cy="34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3538" y="1921938"/>
            <a:ext cx="2057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