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google chrome!! Cantonese!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8ef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8ef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animate in powerpoint so icons move and grow out of the phone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8efd5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f8efd5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Purr Interlude - use handouts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8efd5c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8efd5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include some video here to show IoT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0b8c91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40b8c91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0b8c91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0b8c91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150cd6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4150cd6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0b8c91c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0b8c91c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8efd5c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8efd5c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jp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jpg"/><Relationship Id="rId5" Type="http://schemas.openxmlformats.org/officeDocument/2006/relationships/image" Target="../media/image18.jpg"/><Relationship Id="rId6" Type="http://schemas.openxmlformats.org/officeDocument/2006/relationships/image" Target="../media/image14.jp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30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600"/>
              </a:spcAft>
              <a:buNone/>
            </a:pPr>
            <a:r>
              <a:rPr lang="en" sz="4800"/>
              <a:t>App Inventor Healthy Plants CIS Summer Camp</a:t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712025" y="4450900"/>
            <a:ext cx="23034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Kevin Ng</a:t>
            </a:r>
            <a:endParaRPr/>
          </a:p>
        </p:txBody>
      </p:sp>
      <p:pic>
        <p:nvPicPr>
          <p:cNvPr descr="PottedPlant2.png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3112300"/>
            <a:ext cx="1523123" cy="18734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425" y="-136925"/>
            <a:ext cx="1553897" cy="191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tube icon.png" id="62" name="Google Shape;62;p14"/>
          <p:cNvPicPr preferRelativeResize="0"/>
          <p:nvPr/>
        </p:nvPicPr>
        <p:blipFill rotWithShape="1">
          <a:blip r:embed="rId3">
            <a:alphaModFix/>
          </a:blip>
          <a:srcRect b="8777" l="10909" r="10374" t="9423"/>
          <a:stretch/>
        </p:blipFill>
        <p:spPr>
          <a:xfrm>
            <a:off x="273075" y="2050725"/>
            <a:ext cx="1589400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maps.png" id="63" name="Google Shape;63;p14"/>
          <p:cNvPicPr preferRelativeResize="0"/>
          <p:nvPr/>
        </p:nvPicPr>
        <p:blipFill rotWithShape="1">
          <a:blip r:embed="rId4">
            <a:alphaModFix/>
          </a:blip>
          <a:srcRect b="12197" l="12157" r="3879" t="4260"/>
          <a:stretch/>
        </p:blipFill>
        <p:spPr>
          <a:xfrm>
            <a:off x="2146500" y="380502"/>
            <a:ext cx="1589400" cy="15815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go icon.png" id="64" name="Google Shape;64;p14"/>
          <p:cNvPicPr preferRelativeResize="0"/>
          <p:nvPr/>
        </p:nvPicPr>
        <p:blipFill rotWithShape="1">
          <a:blip r:embed="rId5">
            <a:alphaModFix/>
          </a:blip>
          <a:srcRect b="0" l="24547" r="24850" t="0"/>
          <a:stretch/>
        </p:blipFill>
        <p:spPr>
          <a:xfrm>
            <a:off x="4707150" y="346760"/>
            <a:ext cx="1589400" cy="1649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 icon.png"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67800" y="1725050"/>
            <a:ext cx="1589400" cy="1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7075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860189" y="1899375"/>
            <a:ext cx="7423623" cy="2981200"/>
            <a:chOff x="930577" y="1899375"/>
            <a:chExt cx="7423623" cy="2981200"/>
          </a:xfrm>
        </p:grpSpPr>
        <p:pic>
          <p:nvPicPr>
            <p:cNvPr descr="hello purr.png" id="72" name="Google Shape;7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577" y="1899375"/>
              <a:ext cx="3246200" cy="2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.jpg" id="73" name="Google Shape;73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9267" y="1899375"/>
              <a:ext cx="3974933" cy="298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15"/>
          <p:cNvSpPr txBox="1"/>
          <p:nvPr/>
        </p:nvSpPr>
        <p:spPr>
          <a:xfrm>
            <a:off x="1442850" y="575875"/>
            <a:ext cx="6258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HelloWoofPurr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1070788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74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81" name="Google Shape;81;p16"/>
          <p:cNvPicPr preferRelativeResize="0"/>
          <p:nvPr/>
        </p:nvPicPr>
        <p:blipFill rotWithShape="1">
          <a:blip r:embed="rId5">
            <a:alphaModFix/>
          </a:blip>
          <a:srcRect b="18202" l="60374" r="0" t="8959"/>
          <a:stretch/>
        </p:blipFill>
        <p:spPr>
          <a:xfrm>
            <a:off x="4064050" y="141975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" name="Google Shape;82;p16"/>
          <p:cNvGrpSpPr/>
          <p:nvPr/>
        </p:nvGrpSpPr>
        <p:grpSpPr>
          <a:xfrm>
            <a:off x="3411175" y="141975"/>
            <a:ext cx="1884475" cy="2413420"/>
            <a:chOff x="3835450" y="398450"/>
            <a:chExt cx="1884475" cy="2413420"/>
          </a:xfrm>
        </p:grpSpPr>
        <p:pic>
          <p:nvPicPr>
            <p:cNvPr descr="doors.jpg" id="83" name="Google Shape;83;p16"/>
            <p:cNvPicPr preferRelativeResize="0"/>
            <p:nvPr/>
          </p:nvPicPr>
          <p:blipFill rotWithShape="1">
            <a:blip r:embed="rId5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6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6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86" name="Google Shape;8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88800" y="2303209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3675" y="1028725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3165579">
            <a:off x="2802087" y="2449909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9" name="Google Shape;8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100000">
            <a:off x="5719266" y="24112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90" name="Google Shape;9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6525" y="1264142"/>
            <a:ext cx="2927850" cy="121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768025" y="1613400"/>
            <a:ext cx="413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Healthy Plants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900" y="-14425"/>
            <a:ext cx="3982774" cy="5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597627_10213542990431570_1772622470_o.jpg"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1641892" y="-825382"/>
            <a:ext cx="5095699" cy="679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/>
          <p:nvPr/>
        </p:nvSpPr>
        <p:spPr>
          <a:xfrm>
            <a:off x="1658425" y="233800"/>
            <a:ext cx="25095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4683200" y="313650"/>
            <a:ext cx="27222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1892100" y="3595625"/>
            <a:ext cx="2025900" cy="13302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028325" y="2446700"/>
            <a:ext cx="2509500" cy="18906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1797025" y="313650"/>
            <a:ext cx="1821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A2 : Moisture Sensor</a:t>
            </a:r>
            <a:endParaRPr b="1"/>
          </a:p>
        </p:txBody>
      </p:sp>
      <p:sp>
        <p:nvSpPr>
          <p:cNvPr id="113" name="Google Shape;113;p19"/>
          <p:cNvSpPr txBox="1"/>
          <p:nvPr/>
        </p:nvSpPr>
        <p:spPr>
          <a:xfrm>
            <a:off x="1992025" y="4394525"/>
            <a:ext cx="1127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A1: Light Sensor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14" name="Google Shape;114;p19"/>
          <p:cNvSpPr txBox="1"/>
          <p:nvPr/>
        </p:nvSpPr>
        <p:spPr>
          <a:xfrm>
            <a:off x="5731150" y="372150"/>
            <a:ext cx="16743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D4: Temperature Sensor</a:t>
            </a:r>
            <a:endParaRPr b="1"/>
          </a:p>
        </p:txBody>
      </p:sp>
      <p:sp>
        <p:nvSpPr>
          <p:cNvPr id="115" name="Google Shape;115;p19"/>
          <p:cNvSpPr txBox="1"/>
          <p:nvPr/>
        </p:nvSpPr>
        <p:spPr>
          <a:xfrm>
            <a:off x="5133975" y="2419300"/>
            <a:ext cx="1238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I2C: LCD Screen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9 at 10.31.58 AM.png"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0"/>
            <a:ext cx="8229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.jpg" id="126" name="Google Shape;126;p21"/>
          <p:cNvPicPr preferRelativeResize="0"/>
          <p:nvPr/>
        </p:nvPicPr>
        <p:blipFill rotWithShape="1">
          <a:blip r:embed="rId4">
            <a:alphaModFix/>
          </a:blip>
          <a:srcRect b="0" l="0" r="0" t="27646"/>
          <a:stretch/>
        </p:blipFill>
        <p:spPr>
          <a:xfrm>
            <a:off x="2639700" y="170550"/>
            <a:ext cx="4074374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jpeg"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600" y="1152450"/>
            <a:ext cx="1170250" cy="180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.jpeg" id="128" name="Google Shape;12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6400"/>
            <a:ext cx="2359823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29" name="Google Shape;12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787" y="2169521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30" name="Google Shape;13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7294535">
            <a:off x="6473067" y="2678584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31" name="Google Shape;131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7718405">
            <a:off x="2641588" y="2678597"/>
            <a:ext cx="729248" cy="53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