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8efd5ca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8efd5ca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Healthy Plants hand out.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8efd5c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8efd5c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animate in powerpoint so icons move and grow out of the phone.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 used the Clicker Hero and Roblox apps instead of facebook and google maps for the 8-10 year olds)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8efd5ca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8efd5ca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Purr Interlude - use handouts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8efd5ca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8efd5ca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Probably include some video here to show IoT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14d4b4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14d4b4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Healthy Plants hand out.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14d4b4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14d4b4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14d4b4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14d4b4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8efd5ca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8efd5ca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IOT, and how the healthy plant app works, wrap up, and reflection.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6.png"/><Relationship Id="rId7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www.google.com/url?q=https://www.youtube.com/watch?v%3DuEsKZGOxNKw&amp;sa=D&amp;ust=1501549676586000&amp;usg=AFQjCNGSkjMnEjnTe63E3F5AO2Ulo9z6ug" TargetMode="External"/><Relationship Id="rId9" Type="http://schemas.openxmlformats.org/officeDocument/2006/relationships/image" Target="../media/image8.jpg"/><Relationship Id="rId5" Type="http://schemas.openxmlformats.org/officeDocument/2006/relationships/image" Target="../media/image6.png"/><Relationship Id="rId6" Type="http://schemas.openxmlformats.org/officeDocument/2006/relationships/image" Target="../media/image5.jp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jpg"/><Relationship Id="rId5" Type="http://schemas.openxmlformats.org/officeDocument/2006/relationships/image" Target="../media/image19.jpg"/><Relationship Id="rId6" Type="http://schemas.openxmlformats.org/officeDocument/2006/relationships/image" Target="../media/image12.jp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ttedPlant2.png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50" y="2730730"/>
            <a:ext cx="1833347" cy="22550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nlight2.png"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6975" y="-136926"/>
            <a:ext cx="1833347" cy="225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797500" y="1646750"/>
            <a:ext cx="41370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App Inventor </a:t>
            </a:r>
            <a:r>
              <a:rPr lang="en" sz="2400">
                <a:solidFill>
                  <a:schemeClr val="dk1"/>
                </a:solidFill>
              </a:rPr>
              <a:t>CIS Summer Camp 2017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outube icon.png" id="61" name="Google Shape;61;p14"/>
          <p:cNvPicPr preferRelativeResize="0"/>
          <p:nvPr/>
        </p:nvPicPr>
        <p:blipFill rotWithShape="1">
          <a:blip r:embed="rId3">
            <a:alphaModFix/>
          </a:blip>
          <a:srcRect b="8777" l="10909" r="10374" t="9423"/>
          <a:stretch/>
        </p:blipFill>
        <p:spPr>
          <a:xfrm>
            <a:off x="2276125" y="345425"/>
            <a:ext cx="1589400" cy="165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go icon.png" id="62" name="Google Shape;62;p14"/>
          <p:cNvPicPr preferRelativeResize="0"/>
          <p:nvPr/>
        </p:nvPicPr>
        <p:blipFill rotWithShape="1">
          <a:blip r:embed="rId4">
            <a:alphaModFix/>
          </a:blip>
          <a:srcRect b="0" l="24547" r="24850" t="0"/>
          <a:stretch/>
        </p:blipFill>
        <p:spPr>
          <a:xfrm>
            <a:off x="5220500" y="467560"/>
            <a:ext cx="1589400" cy="164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7075" y="2971800"/>
            <a:ext cx="44291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lox.png"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7800" y="2796173"/>
            <a:ext cx="1589400" cy="15605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ickerhereo.png"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3675" y="2445900"/>
            <a:ext cx="1709425" cy="17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860189" y="1899375"/>
            <a:ext cx="7423623" cy="2981200"/>
            <a:chOff x="930577" y="1899375"/>
            <a:chExt cx="7423623" cy="2981200"/>
          </a:xfrm>
        </p:grpSpPr>
        <p:pic>
          <p:nvPicPr>
            <p:cNvPr descr="hello purr.png" id="71" name="Google Shape;7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0577" y="1899375"/>
              <a:ext cx="3246200" cy="2981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og.jpg" id="72" name="Google Shape;7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79267" y="1899375"/>
              <a:ext cx="3974933" cy="298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5"/>
          <p:cNvSpPr txBox="1"/>
          <p:nvPr/>
        </p:nvSpPr>
        <p:spPr>
          <a:xfrm>
            <a:off x="1442850" y="575875"/>
            <a:ext cx="62583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HelloWoofPurr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650" y="1070788"/>
            <a:ext cx="11049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7438" y="2971800"/>
            <a:ext cx="44291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ors.jpg" id="80" name="Google Shape;80;p16"/>
          <p:cNvPicPr preferRelativeResize="0"/>
          <p:nvPr/>
        </p:nvPicPr>
        <p:blipFill rotWithShape="1">
          <a:blip r:embed="rId6">
            <a:alphaModFix/>
          </a:blip>
          <a:srcRect b="18202" l="60374" r="0" t="8959"/>
          <a:stretch/>
        </p:blipFill>
        <p:spPr>
          <a:xfrm>
            <a:off x="4064050" y="141975"/>
            <a:ext cx="1228725" cy="200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6"/>
          <p:cNvGrpSpPr/>
          <p:nvPr/>
        </p:nvGrpSpPr>
        <p:grpSpPr>
          <a:xfrm>
            <a:off x="3411175" y="141975"/>
            <a:ext cx="1884475" cy="2413420"/>
            <a:chOff x="3835450" y="398450"/>
            <a:chExt cx="1884475" cy="2413420"/>
          </a:xfrm>
        </p:grpSpPr>
        <p:pic>
          <p:nvPicPr>
            <p:cNvPr descr="doors.jpg" id="82" name="Google Shape;82;p16"/>
            <p:cNvPicPr preferRelativeResize="0"/>
            <p:nvPr/>
          </p:nvPicPr>
          <p:blipFill rotWithShape="1">
            <a:blip r:embed="rId6">
              <a:alphaModFix/>
            </a:blip>
            <a:srcRect b="18202" l="0" r="39224" t="8959"/>
            <a:stretch/>
          </p:blipFill>
          <p:spPr>
            <a:xfrm>
              <a:off x="3835450" y="398450"/>
              <a:ext cx="1884475" cy="200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6"/>
            <p:cNvSpPr/>
            <p:nvPr/>
          </p:nvSpPr>
          <p:spPr>
            <a:xfrm rot="871603">
              <a:off x="4457488" y="2256387"/>
              <a:ext cx="875489" cy="3769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 rot="871603">
              <a:off x="4339950" y="2331212"/>
              <a:ext cx="875489" cy="3769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signal icon.png"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8800" y="2303209"/>
            <a:ext cx="72925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33675" y="1028725"/>
            <a:ext cx="1274800" cy="185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87" name="Google Shape;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165579">
            <a:off x="2802087" y="2449909"/>
            <a:ext cx="729249" cy="537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100000">
            <a:off x="5719266" y="2411272"/>
            <a:ext cx="729245" cy="537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.jpg" id="89" name="Google Shape;8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76525" y="1264142"/>
            <a:ext cx="2927850" cy="1215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ttedPlant2.png"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50" y="2730730"/>
            <a:ext cx="1833347" cy="22550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nlight2.png"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6975" y="-136926"/>
            <a:ext cx="1833347" cy="2255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2768025" y="1613400"/>
            <a:ext cx="41370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Healthy Plants</a:t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terials2.jpg"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900" y="-14425"/>
            <a:ext cx="3982774" cy="531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7-29 at 10.31.58 AM.png"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3" y="0"/>
            <a:ext cx="82296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38" y="2971800"/>
            <a:ext cx="44291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cd.jpg"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0" r="0" t="27646"/>
          <a:stretch/>
        </p:blipFill>
        <p:spPr>
          <a:xfrm>
            <a:off x="2639700" y="170550"/>
            <a:ext cx="4074374" cy="165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.jpeg"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3600" y="1152450"/>
            <a:ext cx="1170250" cy="1809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n.jpeg" id="114" name="Google Shape;1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086400"/>
            <a:ext cx="2359823" cy="180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115" name="Google Shape;11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59787" y="2169521"/>
            <a:ext cx="72925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116" name="Google Shape;11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7294535">
            <a:off x="6473067" y="2678584"/>
            <a:ext cx="729245" cy="537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117" name="Google Shape;11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057705">
            <a:off x="2641587" y="2678597"/>
            <a:ext cx="729249" cy="53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