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336" y="1323689"/>
            <a:ext cx="47928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31" y="5038444"/>
            <a:ext cx="4792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331" y="1966444"/>
            <a:ext cx="47928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331" y="5603956"/>
            <a:ext cx="47928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331" y="3823733"/>
            <a:ext cx="47928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331" y="2048844"/>
            <a:ext cx="4792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331" y="2048844"/>
            <a:ext cx="225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8225" y="2048844"/>
            <a:ext cx="225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331" y="987733"/>
            <a:ext cx="15795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331" y="2470400"/>
            <a:ext cx="15795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766" y="800267"/>
            <a:ext cx="3582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1750" y="-222"/>
            <a:ext cx="2571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344" y="2192311"/>
            <a:ext cx="22755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344" y="4983244"/>
            <a:ext cx="22755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8469" y="1287244"/>
            <a:ext cx="21582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331" y="7521022"/>
            <a:ext cx="3374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331" y="2048844"/>
            <a:ext cx="47928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350" y="949255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did your app today interact with the world? What kind of sensors did you use and what data did it collect?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5356" y="151119"/>
            <a:ext cx="4792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Reflection</a:t>
            </a:r>
            <a:endParaRPr u="sng"/>
          </a:p>
        </p:txBody>
      </p:sp>
      <p:sp>
        <p:nvSpPr>
          <p:cNvPr id="56" name="Google Shape;56;p13"/>
          <p:cNvSpPr txBox="1"/>
          <p:nvPr/>
        </p:nvSpPr>
        <p:spPr>
          <a:xfrm>
            <a:off x="5005550" y="4966150"/>
            <a:ext cx="414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75350" y="3614280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other kind of application would you like to build?</a:t>
            </a:r>
            <a:endParaRPr sz="2000"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175350" y="6279305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kind of data would be collected with this new app? What kind of sensors would you need?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