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058400" cx="77724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15627e5a_0_5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15627e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google chrome!! Cantonese!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5acfdb15_1_15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5acfdb15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c61e9060_0_2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c61e90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c61e9060_0_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c61e90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c61e9060_0_57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c61e90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15627e5a_0_99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c15627e5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769dde51_0_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769dde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15627e5a_0_5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15627e5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15627e5a_0_73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c15627e5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c15627e5a_0_128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c15627e5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15627e5a_0_83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15627e5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15627e5a_0_10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15627e5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769dde54_0_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769dd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9f6bacf7_0_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b9f6bac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b="1" sz="36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●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○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■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●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○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■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●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○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Droid Sans"/>
              <a:buChar char="■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nlight2.png" id="99" name="Google Shape;99;p25"/>
          <p:cNvPicPr preferRelativeResize="0"/>
          <p:nvPr/>
        </p:nvPicPr>
        <p:blipFill rotWithShape="1">
          <a:blip r:embed="rId3">
            <a:alphaModFix/>
          </a:blip>
          <a:srcRect b="7346" l="0" r="0" t="6424"/>
          <a:stretch/>
        </p:blipFill>
        <p:spPr>
          <a:xfrm>
            <a:off x="4884776" y="63400"/>
            <a:ext cx="2887627" cy="30628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>
            <p:ph type="ctrTitle"/>
          </p:nvPr>
        </p:nvSpPr>
        <p:spPr>
          <a:xfrm>
            <a:off x="261875" y="2121725"/>
            <a:ext cx="7034400" cy="4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Century Gothic"/>
                <a:ea typeface="Century Gothic"/>
                <a:cs typeface="Century Gothic"/>
                <a:sym typeface="Century Gothic"/>
              </a:rPr>
              <a:t>Internet of Things </a:t>
            </a:r>
            <a:endParaRPr sz="6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Century Gothic"/>
                <a:ea typeface="Century Gothic"/>
                <a:cs typeface="Century Gothic"/>
                <a:sym typeface="Century Gothic"/>
              </a:rPr>
              <a:t>for </a:t>
            </a:r>
            <a:endParaRPr sz="6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Century Gothic"/>
                <a:ea typeface="Century Gothic"/>
                <a:cs typeface="Century Gothic"/>
                <a:sym typeface="Century Gothic"/>
              </a:rPr>
              <a:t>Healthy Plants</a:t>
            </a:r>
            <a:endParaRPr b="1" sz="6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PottedPlant2.png" id="101" name="Google Shape;1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82" y="6230724"/>
            <a:ext cx="3173873" cy="390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idx="1" type="subTitle"/>
          </p:nvPr>
        </p:nvSpPr>
        <p:spPr>
          <a:xfrm>
            <a:off x="412800" y="1120575"/>
            <a:ext cx="694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Add </a:t>
            </a:r>
            <a:r>
              <a:rPr b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3 </a:t>
            </a:r>
            <a:r>
              <a:rPr b="1" i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VerticalArrangements</a:t>
            </a: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inside the </a:t>
            </a:r>
            <a:r>
              <a:rPr i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HorizontalArrangement 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75" name="Google Shape;175;p34"/>
          <p:cNvGrpSpPr/>
          <p:nvPr/>
        </p:nvGrpSpPr>
        <p:grpSpPr>
          <a:xfrm>
            <a:off x="1062749" y="2062400"/>
            <a:ext cx="5646925" cy="4166501"/>
            <a:chOff x="1000636" y="2539850"/>
            <a:chExt cx="5646925" cy="4166501"/>
          </a:xfrm>
        </p:grpSpPr>
        <p:pic>
          <p:nvPicPr>
            <p:cNvPr descr="CIS_HealthyPlantsAddBars.png" id="176" name="Google Shape;176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0636" y="2539850"/>
              <a:ext cx="5646925" cy="4166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4"/>
            <p:cNvSpPr/>
            <p:nvPr/>
          </p:nvSpPr>
          <p:spPr>
            <a:xfrm>
              <a:off x="1047199" y="3993925"/>
              <a:ext cx="1574400" cy="21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8" name="Google Shape;178;p34"/>
            <p:cNvCxnSpPr>
              <a:stCxn id="177" idx="3"/>
            </p:cNvCxnSpPr>
            <p:nvPr/>
          </p:nvCxnSpPr>
          <p:spPr>
            <a:xfrm>
              <a:off x="2621599" y="4102075"/>
              <a:ext cx="1229700" cy="1730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Google Shape;179;p34"/>
            <p:cNvCxnSpPr>
              <a:stCxn id="177" idx="3"/>
            </p:cNvCxnSpPr>
            <p:nvPr/>
          </p:nvCxnSpPr>
          <p:spPr>
            <a:xfrm>
              <a:off x="2621599" y="4102075"/>
              <a:ext cx="1974900" cy="1742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Google Shape;180;p34"/>
            <p:cNvCxnSpPr>
              <a:stCxn id="177" idx="3"/>
            </p:cNvCxnSpPr>
            <p:nvPr/>
          </p:nvCxnSpPr>
          <p:spPr>
            <a:xfrm>
              <a:off x="2621599" y="4102075"/>
              <a:ext cx="2767800" cy="1706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1" name="Google Shape;181;p34"/>
            <p:cNvSpPr/>
            <p:nvPr/>
          </p:nvSpPr>
          <p:spPr>
            <a:xfrm>
              <a:off x="4449463" y="4582675"/>
              <a:ext cx="745200" cy="745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</a:rPr>
                <a:t>3x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182" name="Google Shape;182;p34"/>
          <p:cNvSpPr txBox="1"/>
          <p:nvPr/>
        </p:nvSpPr>
        <p:spPr>
          <a:xfrm>
            <a:off x="412800" y="229325"/>
            <a:ext cx="6946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Droid Sans"/>
                <a:ea typeface="Droid Sans"/>
                <a:cs typeface="Droid Sans"/>
                <a:sym typeface="Droid Sans"/>
              </a:rPr>
              <a:t>Adding Graphs</a:t>
            </a:r>
            <a:endParaRPr sz="28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200" y="6352300"/>
            <a:ext cx="4784801" cy="36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/>
          <p:nvPr/>
        </p:nvSpPr>
        <p:spPr>
          <a:xfrm>
            <a:off x="3272850" y="8483300"/>
            <a:ext cx="2163300" cy="84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/>
          <p:nvPr/>
        </p:nvSpPr>
        <p:spPr>
          <a:xfrm>
            <a:off x="6100998" y="8017625"/>
            <a:ext cx="1362000" cy="66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232125" y="7113325"/>
            <a:ext cx="2163300" cy="19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Your screen should now look like this:</a:t>
            </a:r>
            <a:endParaRPr i="1"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idx="1" type="subTitle"/>
          </p:nvPr>
        </p:nvSpPr>
        <p:spPr>
          <a:xfrm>
            <a:off x="434700" y="1484715"/>
            <a:ext cx="6903000" cy="15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Rename them </a:t>
            </a:r>
            <a:r>
              <a:rPr b="1"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LightBar, TemperatureBar, MoistureBar</a:t>
            </a:r>
            <a:endParaRPr b="1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descr="CIS_HealthyPlantsRenameBars.png"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38" y="4106475"/>
            <a:ext cx="6614727" cy="431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/>
          <p:nvPr/>
        </p:nvSpPr>
        <p:spPr>
          <a:xfrm>
            <a:off x="4021701" y="6380139"/>
            <a:ext cx="1646100" cy="60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/>
          <p:nvPr/>
        </p:nvSpPr>
        <p:spPr>
          <a:xfrm>
            <a:off x="4394940" y="7939409"/>
            <a:ext cx="502500" cy="24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35"/>
          <p:cNvCxnSpPr>
            <a:stCxn id="194" idx="0"/>
            <a:endCxn id="193" idx="2"/>
          </p:cNvCxnSpPr>
          <p:nvPr/>
        </p:nvCxnSpPr>
        <p:spPr>
          <a:xfrm flipH="1" rot="10800000">
            <a:off x="4646190" y="6988709"/>
            <a:ext cx="198600" cy="95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1" type="subTitle"/>
          </p:nvPr>
        </p:nvSpPr>
        <p:spPr>
          <a:xfrm>
            <a:off x="434700" y="374400"/>
            <a:ext cx="69030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Set each </a:t>
            </a:r>
            <a:r>
              <a:rPr i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bar</a:t>
            </a: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's height to </a:t>
            </a:r>
            <a:r>
              <a:rPr b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0px </a:t>
            </a: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and width to </a:t>
            </a:r>
            <a:r>
              <a:rPr b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Fill Parent</a:t>
            </a:r>
            <a:endParaRPr b="1"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Now set </a:t>
            </a:r>
            <a:r>
              <a:rPr b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LightBar</a:t>
            </a: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i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BackgroundColor</a:t>
            </a: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to Yellow, </a:t>
            </a:r>
            <a:r>
              <a:rPr b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TemperatureBar </a:t>
            </a:r>
            <a:r>
              <a:rPr i="1"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BackgroundColor</a:t>
            </a:r>
            <a:r>
              <a:rPr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to Red, and </a:t>
            </a:r>
            <a:r>
              <a:rPr b="1"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MoistureBar</a:t>
            </a:r>
            <a:r>
              <a:rPr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i="1"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BackgroundColor</a:t>
            </a:r>
            <a:r>
              <a:rPr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to Blue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74" y="3714725"/>
            <a:ext cx="6581051" cy="4235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/>
          <p:nvPr/>
        </p:nvSpPr>
        <p:spPr>
          <a:xfrm>
            <a:off x="5602325" y="4862525"/>
            <a:ext cx="1574400" cy="115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6"/>
          <p:cNvSpPr/>
          <p:nvPr/>
        </p:nvSpPr>
        <p:spPr>
          <a:xfrm>
            <a:off x="947850" y="6893425"/>
            <a:ext cx="2587800" cy="28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36"/>
          <p:cNvCxnSpPr>
            <a:endCxn id="203" idx="2"/>
          </p:cNvCxnSpPr>
          <p:nvPr/>
        </p:nvCxnSpPr>
        <p:spPr>
          <a:xfrm flipH="1" rot="10800000">
            <a:off x="2225550" y="7177225"/>
            <a:ext cx="16200" cy="145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5" name="Google Shape;205;p36"/>
          <p:cNvSpPr txBox="1"/>
          <p:nvPr>
            <p:ph idx="1" type="subTitle"/>
          </p:nvPr>
        </p:nvSpPr>
        <p:spPr>
          <a:xfrm>
            <a:off x="776850" y="8703000"/>
            <a:ext cx="29298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The boxes should now look flat</a:t>
            </a:r>
            <a:endParaRPr i="1"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06" name="Google Shape;206;p36"/>
          <p:cNvCxnSpPr>
            <a:endCxn id="207" idx="0"/>
          </p:cNvCxnSpPr>
          <p:nvPr/>
        </p:nvCxnSpPr>
        <p:spPr>
          <a:xfrm>
            <a:off x="4802500" y="2807550"/>
            <a:ext cx="0" cy="307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6"/>
          <p:cNvSpPr/>
          <p:nvPr/>
        </p:nvSpPr>
        <p:spPr>
          <a:xfrm>
            <a:off x="4220500" y="5880150"/>
            <a:ext cx="1164000" cy="6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36"/>
          <p:cNvCxnSpPr>
            <a:endCxn id="202" idx="0"/>
          </p:cNvCxnSpPr>
          <p:nvPr/>
        </p:nvCxnSpPr>
        <p:spPr>
          <a:xfrm>
            <a:off x="4821425" y="2819525"/>
            <a:ext cx="1568100" cy="204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idx="1" type="subTitle"/>
          </p:nvPr>
        </p:nvSpPr>
        <p:spPr>
          <a:xfrm>
            <a:off x="264900" y="461100"/>
            <a:ext cx="7242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Switch to the Blocks Editor view</a:t>
            </a:r>
            <a:endParaRPr b="1"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4" name="Google Shape;214;p37"/>
          <p:cNvSpPr txBox="1"/>
          <p:nvPr>
            <p:ph idx="1" type="subTitle"/>
          </p:nvPr>
        </p:nvSpPr>
        <p:spPr>
          <a:xfrm>
            <a:off x="374400" y="1027975"/>
            <a:ext cx="68811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Now we will change the sizes of the graphs based on the readings we get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ans"/>
              <a:buChar char="●"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Drag in 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587" y="2711463"/>
            <a:ext cx="4835225" cy="465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439" y="2163026"/>
            <a:ext cx="2711463" cy="4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/>
          <p:nvPr/>
        </p:nvSpPr>
        <p:spPr>
          <a:xfrm>
            <a:off x="1468587" y="4318675"/>
            <a:ext cx="1328100" cy="31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/>
          <p:nvPr/>
        </p:nvSpPr>
        <p:spPr>
          <a:xfrm>
            <a:off x="3394654" y="5602275"/>
            <a:ext cx="2362200" cy="37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7"/>
          <p:cNvCxnSpPr>
            <a:stCxn id="217" idx="3"/>
            <a:endCxn id="218" idx="1"/>
          </p:cNvCxnSpPr>
          <p:nvPr/>
        </p:nvCxnSpPr>
        <p:spPr>
          <a:xfrm>
            <a:off x="2796687" y="4475425"/>
            <a:ext cx="597900" cy="131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0" name="Google Shape;220;p37"/>
          <p:cNvSpPr txBox="1"/>
          <p:nvPr>
            <p:ph idx="1" type="subTitle"/>
          </p:nvPr>
        </p:nvSpPr>
        <p:spPr>
          <a:xfrm>
            <a:off x="374400" y="7509050"/>
            <a:ext cx="16080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ans"/>
              <a:buChar char="●"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Find 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1" name="Google Shape;221;p37"/>
          <p:cNvSpPr txBox="1"/>
          <p:nvPr>
            <p:ph idx="1" type="subTitle"/>
          </p:nvPr>
        </p:nvSpPr>
        <p:spPr>
          <a:xfrm>
            <a:off x="3406200" y="7538050"/>
            <a:ext cx="43662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and connect them together</a:t>
            </a: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6549" y="7645992"/>
            <a:ext cx="1458363" cy="3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9400" y="8169800"/>
            <a:ext cx="3271075" cy="4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/>
          <p:nvPr>
            <p:ph idx="1" type="subTitle"/>
          </p:nvPr>
        </p:nvSpPr>
        <p:spPr>
          <a:xfrm>
            <a:off x="374400" y="8792425"/>
            <a:ext cx="66912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ans"/>
              <a:buChar char="●"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Add this block to the appropriate sensor updater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Droid Sans"/>
                <a:ea typeface="Droid Sans"/>
                <a:cs typeface="Droid Sans"/>
                <a:sym typeface="Droid Sans"/>
              </a:rPr>
              <a:t>Reflection</a:t>
            </a:r>
            <a:endParaRPr b="1" sz="36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roid Sans"/>
              <a:buChar char="●"/>
            </a:pPr>
            <a:r>
              <a:rPr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How did your app today interact with the world? What kind of sensors did you use and what data did it collect?</a:t>
            </a:r>
            <a:endParaRPr sz="24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roid Sans"/>
              <a:buChar char="●"/>
            </a:pPr>
            <a:r>
              <a:rPr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What other kind of application would you like to build?</a:t>
            </a:r>
            <a:endParaRPr sz="24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roid Sans"/>
              <a:buChar char="●"/>
            </a:pPr>
            <a:r>
              <a:rPr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What kind of data would be collected with this new app? What kind of sensors would you need?</a:t>
            </a:r>
            <a:endParaRPr sz="24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Link to this </a:t>
            </a:r>
            <a:r>
              <a:rPr lang="en-GB" sz="4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PowerPoint:</a:t>
            </a:r>
            <a:endParaRPr sz="4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https://tinyurl.com/y26yp6qn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Internet of Things (IOT)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025" y="5329663"/>
            <a:ext cx="1104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675" y="7887300"/>
            <a:ext cx="4429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ors.jpg" id="114" name="Google Shape;114;p27"/>
          <p:cNvPicPr preferRelativeResize="0"/>
          <p:nvPr/>
        </p:nvPicPr>
        <p:blipFill rotWithShape="1">
          <a:blip r:embed="rId5">
            <a:alphaModFix/>
          </a:blip>
          <a:srcRect b="18202" l="60374" r="0" t="8959"/>
          <a:stretch/>
        </p:blipFill>
        <p:spPr>
          <a:xfrm>
            <a:off x="3463825" y="4858050"/>
            <a:ext cx="1228725" cy="200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27"/>
          <p:cNvGrpSpPr/>
          <p:nvPr/>
        </p:nvGrpSpPr>
        <p:grpSpPr>
          <a:xfrm>
            <a:off x="2791200" y="4858038"/>
            <a:ext cx="1884475" cy="2413420"/>
            <a:chOff x="3835450" y="398450"/>
            <a:chExt cx="1884475" cy="2413420"/>
          </a:xfrm>
        </p:grpSpPr>
        <p:pic>
          <p:nvPicPr>
            <p:cNvPr descr="doors.jpg" id="116" name="Google Shape;116;p27"/>
            <p:cNvPicPr preferRelativeResize="0"/>
            <p:nvPr/>
          </p:nvPicPr>
          <p:blipFill rotWithShape="1">
            <a:blip r:embed="rId5">
              <a:alphaModFix/>
            </a:blip>
            <a:srcRect b="18202" l="0" r="39224" t="8959"/>
            <a:stretch/>
          </p:blipFill>
          <p:spPr>
            <a:xfrm>
              <a:off x="3835450" y="398450"/>
              <a:ext cx="1884475" cy="200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7"/>
            <p:cNvSpPr/>
            <p:nvPr/>
          </p:nvSpPr>
          <p:spPr>
            <a:xfrm rot="871603">
              <a:off x="4457488" y="2256387"/>
              <a:ext cx="875489" cy="3769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7"/>
            <p:cNvSpPr/>
            <p:nvPr/>
          </p:nvSpPr>
          <p:spPr>
            <a:xfrm rot="871603">
              <a:off x="4339950" y="2331212"/>
              <a:ext cx="875489" cy="3769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signal icon.png" id="119" name="Google Shape;11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1162" y="7024384"/>
            <a:ext cx="72925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0" y="5289700"/>
            <a:ext cx="1274800" cy="185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21" name="Google Shape;12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165579">
            <a:off x="2201862" y="7165984"/>
            <a:ext cx="729249" cy="53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22" name="Google Shape;12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100000">
            <a:off x="5009916" y="7100572"/>
            <a:ext cx="729245" cy="537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.jpg" id="123" name="Google Shape;12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7275" y="5690832"/>
            <a:ext cx="2536475" cy="1052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ability connect objects/devices using the internet!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IOT for Healthy Plants</a:t>
            </a:r>
            <a:endParaRPr b="1"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What kind of energy and resources help plants grow healthy and strong?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09354">
            <a:off x="312825" y="3647025"/>
            <a:ext cx="3894399" cy="389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2062">
            <a:off x="4782568" y="3408410"/>
            <a:ext cx="1610962" cy="231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8"/>
          <p:cNvPicPr preferRelativeResize="0"/>
          <p:nvPr/>
        </p:nvPicPr>
        <p:blipFill rotWithShape="1">
          <a:blip r:embed="rId5">
            <a:alphaModFix/>
          </a:blip>
          <a:srcRect b="-1526" l="269" r="-3778" t="-942"/>
          <a:stretch/>
        </p:blipFill>
        <p:spPr>
          <a:xfrm rot="1166807">
            <a:off x="3253415" y="6499442"/>
            <a:ext cx="1738296" cy="312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Grove</a:t>
            </a:r>
            <a:endParaRPr b="1"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Arduino kit to help us with this project!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Has a variety of sensors to help us with the building process.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terials2.jpg"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911863"/>
            <a:ext cx="6176050" cy="823466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264900" y="339628"/>
            <a:ext cx="72426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Our kit!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597627_10213542990431570_1772622470_o.jpg"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81707" y="867117"/>
            <a:ext cx="5396551" cy="749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1"/>
          <p:cNvSpPr/>
          <p:nvPr/>
        </p:nvSpPr>
        <p:spPr>
          <a:xfrm>
            <a:off x="1219282" y="2092670"/>
            <a:ext cx="2714400" cy="1408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1"/>
          <p:cNvSpPr/>
          <p:nvPr/>
        </p:nvSpPr>
        <p:spPr>
          <a:xfrm>
            <a:off x="4341441" y="2092670"/>
            <a:ext cx="2944800" cy="1408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1"/>
          <p:cNvSpPr/>
          <p:nvPr/>
        </p:nvSpPr>
        <p:spPr>
          <a:xfrm>
            <a:off x="1345441" y="5920385"/>
            <a:ext cx="2211000" cy="1257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/>
          <p:nvPr/>
        </p:nvSpPr>
        <p:spPr>
          <a:xfrm>
            <a:off x="4797153" y="4481917"/>
            <a:ext cx="2842500" cy="2002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1"/>
          <p:cNvSpPr txBox="1"/>
          <p:nvPr/>
        </p:nvSpPr>
        <p:spPr>
          <a:xfrm>
            <a:off x="1219282" y="2222932"/>
            <a:ext cx="1971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A2 : Moisture Sensor</a:t>
            </a:r>
            <a:endParaRPr b="1"/>
          </a:p>
        </p:txBody>
      </p:sp>
      <p:sp>
        <p:nvSpPr>
          <p:cNvPr id="156" name="Google Shape;156;p31"/>
          <p:cNvSpPr txBox="1"/>
          <p:nvPr/>
        </p:nvSpPr>
        <p:spPr>
          <a:xfrm>
            <a:off x="1430222" y="6544742"/>
            <a:ext cx="1219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A1: Light Sensor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7" name="Google Shape;157;p31"/>
          <p:cNvSpPr txBox="1"/>
          <p:nvPr/>
        </p:nvSpPr>
        <p:spPr>
          <a:xfrm>
            <a:off x="5475002" y="2284886"/>
            <a:ext cx="1811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D4: Temperature Sensor</a:t>
            </a:r>
            <a:endParaRPr b="1"/>
          </a:p>
        </p:txBody>
      </p:sp>
      <p:sp>
        <p:nvSpPr>
          <p:cNvPr id="158" name="Google Shape;158;p31"/>
          <p:cNvSpPr txBox="1"/>
          <p:nvPr/>
        </p:nvSpPr>
        <p:spPr>
          <a:xfrm>
            <a:off x="4829011" y="4452899"/>
            <a:ext cx="1339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I2C: LCD Screen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3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https://tinyurl.com/y6g7t3za</a:t>
            </a:r>
            <a:endParaRPr b="1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Ideal Growing Conditions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50-60 F, can live between 32-80 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Ideal soil pH: 6.5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Ideal light: 4-6 hours of sunlight per 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Water: Moist soil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