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058400" cx="77724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15627e5a_0_5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15627e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google chrome!! Cantonese!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5acfdb15_1_15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5acfdb1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61e9060_0_2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61e90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61e9060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61e9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61e9060_0_5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61e90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61e9060_0_12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c61e90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c61e9060_0_9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c61e90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5acfdb15_1_16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5acfdb1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15627e5a_0_9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15627e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769dde51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769dd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15627e5a_0_5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15627e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15627e5a_0_7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15627e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15627e5a_0_12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15627e5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15627e5a_0_8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15627e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15627e5a_0_10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15627e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769dde54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769dd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769dde54_0_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769dde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b="1"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●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○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nlight2.png" id="99" name="Google Shape;99;p25"/>
          <p:cNvPicPr preferRelativeResize="0"/>
          <p:nvPr/>
        </p:nvPicPr>
        <p:blipFill rotWithShape="1">
          <a:blip r:embed="rId3">
            <a:alphaModFix/>
          </a:blip>
          <a:srcRect b="7346" l="0" r="0" t="6424"/>
          <a:stretch/>
        </p:blipFill>
        <p:spPr>
          <a:xfrm>
            <a:off x="4884776" y="63400"/>
            <a:ext cx="2887627" cy="306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ctrTitle"/>
          </p:nvPr>
        </p:nvSpPr>
        <p:spPr>
          <a:xfrm>
            <a:off x="261875" y="2121725"/>
            <a:ext cx="7034400" cy="4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Internet of Things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Century Gothic"/>
                <a:ea typeface="Century Gothic"/>
                <a:cs typeface="Century Gothic"/>
                <a:sym typeface="Century Gothic"/>
              </a:rPr>
              <a:t>Healthy Plants</a:t>
            </a:r>
            <a:endParaRPr b="1" sz="6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ottedPlant2.png"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82" y="6230724"/>
            <a:ext cx="3173873" cy="390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412800" y="1120575"/>
            <a:ext cx="694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Add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 </a:t>
            </a:r>
            <a:r>
              <a:rPr b="1"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VerticalArrangements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inside the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HorizontalArrangement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5" name="Google Shape;175;p34"/>
          <p:cNvGrpSpPr/>
          <p:nvPr/>
        </p:nvGrpSpPr>
        <p:grpSpPr>
          <a:xfrm>
            <a:off x="1062749" y="2062400"/>
            <a:ext cx="5646925" cy="4166501"/>
            <a:chOff x="1000636" y="2539850"/>
            <a:chExt cx="5646925" cy="4166501"/>
          </a:xfrm>
        </p:grpSpPr>
        <p:pic>
          <p:nvPicPr>
            <p:cNvPr descr="CIS_HealthyPlantsAddBars.png" id="176" name="Google Shape;17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36" y="2539850"/>
              <a:ext cx="5646925" cy="4166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4"/>
            <p:cNvSpPr/>
            <p:nvPr/>
          </p:nvSpPr>
          <p:spPr>
            <a:xfrm>
              <a:off x="1047199" y="3993925"/>
              <a:ext cx="1574400" cy="21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" name="Google Shape;178;p34"/>
            <p:cNvCxnSpPr>
              <a:stCxn id="177" idx="3"/>
            </p:cNvCxnSpPr>
            <p:nvPr/>
          </p:nvCxnSpPr>
          <p:spPr>
            <a:xfrm>
              <a:off x="2621599" y="4102075"/>
              <a:ext cx="1229700" cy="1730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34"/>
            <p:cNvCxnSpPr>
              <a:stCxn id="177" idx="3"/>
            </p:cNvCxnSpPr>
            <p:nvPr/>
          </p:nvCxnSpPr>
          <p:spPr>
            <a:xfrm>
              <a:off x="2621599" y="4102075"/>
              <a:ext cx="1974900" cy="174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34"/>
            <p:cNvCxnSpPr>
              <a:stCxn id="177" idx="3"/>
            </p:cNvCxnSpPr>
            <p:nvPr/>
          </p:nvCxnSpPr>
          <p:spPr>
            <a:xfrm>
              <a:off x="2621599" y="4102075"/>
              <a:ext cx="2767800" cy="170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34"/>
            <p:cNvSpPr/>
            <p:nvPr/>
          </p:nvSpPr>
          <p:spPr>
            <a:xfrm>
              <a:off x="4449463" y="4582675"/>
              <a:ext cx="745200" cy="74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</a:rPr>
                <a:t>3x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182" name="Google Shape;182;p34"/>
          <p:cNvSpPr txBox="1"/>
          <p:nvPr/>
        </p:nvSpPr>
        <p:spPr>
          <a:xfrm>
            <a:off x="412800" y="229325"/>
            <a:ext cx="6946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Droid Sans"/>
                <a:ea typeface="Droid Sans"/>
                <a:cs typeface="Droid Sans"/>
                <a:sym typeface="Droid Sans"/>
              </a:rPr>
              <a:t>Adding Graphs</a:t>
            </a:r>
            <a:endParaRPr sz="2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200" y="6352300"/>
            <a:ext cx="4784801" cy="36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/>
          <p:nvPr/>
        </p:nvSpPr>
        <p:spPr>
          <a:xfrm>
            <a:off x="3272850" y="8483300"/>
            <a:ext cx="2163300" cy="84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/>
          <p:nvPr/>
        </p:nvSpPr>
        <p:spPr>
          <a:xfrm>
            <a:off x="6100998" y="8017625"/>
            <a:ext cx="1362000" cy="6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232125" y="7113325"/>
            <a:ext cx="21633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Your screen should now look like this:</a:t>
            </a:r>
            <a:endParaRPr i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434700" y="1484715"/>
            <a:ext cx="69030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Rename them </a:t>
            </a:r>
            <a:r>
              <a:rPr b="1"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LightBar, TemperatureBar, MoistureBar</a:t>
            </a:r>
            <a:endParaRPr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descr="CIS_HealthyPlantsRenameBars.png"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8" y="4106475"/>
            <a:ext cx="6614727" cy="431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/>
          <p:nvPr/>
        </p:nvSpPr>
        <p:spPr>
          <a:xfrm>
            <a:off x="4021701" y="6380139"/>
            <a:ext cx="1646100" cy="60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4394940" y="7939409"/>
            <a:ext cx="502500" cy="24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5"/>
          <p:cNvCxnSpPr>
            <a:stCxn id="194" idx="0"/>
            <a:endCxn id="193" idx="2"/>
          </p:cNvCxnSpPr>
          <p:nvPr/>
        </p:nvCxnSpPr>
        <p:spPr>
          <a:xfrm flipH="1" rot="10800000">
            <a:off x="4646190" y="6988709"/>
            <a:ext cx="198600" cy="95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434700" y="374400"/>
            <a:ext cx="6903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Set each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's height to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0px 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and width to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Fill Parent</a:t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Now set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LightBar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to Yellow,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TemperatureBar </a:t>
            </a:r>
            <a:r>
              <a:rPr i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to Red, and </a:t>
            </a:r>
            <a:r>
              <a:rPr b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MoistureBar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i="1"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BackgroundColor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to Blue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4" y="3714725"/>
            <a:ext cx="6581051" cy="42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5602325" y="4862525"/>
            <a:ext cx="1574400" cy="115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947850" y="6893425"/>
            <a:ext cx="2587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36"/>
          <p:cNvCxnSpPr>
            <a:endCxn id="203" idx="2"/>
          </p:cNvCxnSpPr>
          <p:nvPr/>
        </p:nvCxnSpPr>
        <p:spPr>
          <a:xfrm flipH="1" rot="10800000">
            <a:off x="2225550" y="7177225"/>
            <a:ext cx="16200" cy="14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776850" y="8703000"/>
            <a:ext cx="2929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The boxes should now look flat</a:t>
            </a:r>
            <a:endParaRPr i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06" name="Google Shape;206;p36"/>
          <p:cNvCxnSpPr>
            <a:endCxn id="207" idx="0"/>
          </p:cNvCxnSpPr>
          <p:nvPr/>
        </p:nvCxnSpPr>
        <p:spPr>
          <a:xfrm>
            <a:off x="4802500" y="2807550"/>
            <a:ext cx="0" cy="30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6"/>
          <p:cNvSpPr/>
          <p:nvPr/>
        </p:nvSpPr>
        <p:spPr>
          <a:xfrm>
            <a:off x="4220500" y="5880150"/>
            <a:ext cx="1164000" cy="6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6"/>
          <p:cNvCxnSpPr>
            <a:endCxn id="202" idx="0"/>
          </p:cNvCxnSpPr>
          <p:nvPr/>
        </p:nvCxnSpPr>
        <p:spPr>
          <a:xfrm>
            <a:off x="4821425" y="2819525"/>
            <a:ext cx="1568100" cy="20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264900" y="461100"/>
            <a:ext cx="7242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Switch to the Blocks Editor view</a:t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374400" y="1027975"/>
            <a:ext cx="68811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Now we will change the sizes of the graphs based on the readings we get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Drag in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87" y="2863863"/>
            <a:ext cx="4835225" cy="46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439" y="2163026"/>
            <a:ext cx="2711463" cy="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/>
          <p:nvPr/>
        </p:nvSpPr>
        <p:spPr>
          <a:xfrm>
            <a:off x="1468587" y="4471075"/>
            <a:ext cx="1328100" cy="3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3394654" y="5754675"/>
            <a:ext cx="2362200" cy="37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7"/>
          <p:cNvCxnSpPr>
            <a:stCxn id="217" idx="3"/>
            <a:endCxn id="218" idx="1"/>
          </p:cNvCxnSpPr>
          <p:nvPr/>
        </p:nvCxnSpPr>
        <p:spPr>
          <a:xfrm>
            <a:off x="2796687" y="4627825"/>
            <a:ext cx="597900" cy="131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374400" y="7813850"/>
            <a:ext cx="16080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Find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37"/>
          <p:cNvSpPr txBox="1"/>
          <p:nvPr>
            <p:ph idx="1" type="subTitle"/>
          </p:nvPr>
        </p:nvSpPr>
        <p:spPr>
          <a:xfrm>
            <a:off x="3406200" y="7842850"/>
            <a:ext cx="4366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and connect them together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549" y="7950792"/>
            <a:ext cx="1458363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413" y="8774250"/>
            <a:ext cx="3271075" cy="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25" y="7676847"/>
            <a:ext cx="4428625" cy="161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698" y="5076257"/>
            <a:ext cx="4428626" cy="159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425" y="2635535"/>
            <a:ext cx="4428626" cy="1592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idx="1" type="subTitle"/>
          </p:nvPr>
        </p:nvSpPr>
        <p:spPr>
          <a:xfrm>
            <a:off x="531075" y="509400"/>
            <a:ext cx="1390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Find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531075" y="2024725"/>
            <a:ext cx="38304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Add your other blocks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1921725" y="3673650"/>
            <a:ext cx="4071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8"/>
          <p:cNvCxnSpPr/>
          <p:nvPr/>
        </p:nvCxnSpPr>
        <p:spPr>
          <a:xfrm>
            <a:off x="1343950" y="2506825"/>
            <a:ext cx="0" cy="13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8"/>
          <p:cNvCxnSpPr>
            <a:endCxn id="233" idx="1"/>
          </p:cNvCxnSpPr>
          <p:nvPr/>
        </p:nvCxnSpPr>
        <p:spPr>
          <a:xfrm>
            <a:off x="1349325" y="3892350"/>
            <a:ext cx="5724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31075" y="4406750"/>
            <a:ext cx="7081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Hover your mouse over the word "intensity"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1704205" y="5325950"/>
            <a:ext cx="785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38"/>
          <p:cNvCxnSpPr/>
          <p:nvPr/>
        </p:nvCxnSpPr>
        <p:spPr>
          <a:xfrm>
            <a:off x="1362925" y="4930700"/>
            <a:ext cx="0" cy="545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8"/>
          <p:cNvCxnSpPr/>
          <p:nvPr/>
        </p:nvCxnSpPr>
        <p:spPr>
          <a:xfrm>
            <a:off x="1349291" y="5475800"/>
            <a:ext cx="258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531075" y="6849850"/>
            <a:ext cx="4993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 popup should appear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2308875" y="7841175"/>
            <a:ext cx="1848000" cy="9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8"/>
          <p:cNvCxnSpPr/>
          <p:nvPr/>
        </p:nvCxnSpPr>
        <p:spPr>
          <a:xfrm>
            <a:off x="1362925" y="7484350"/>
            <a:ext cx="0" cy="93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1349300" y="8415300"/>
            <a:ext cx="95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863" y="632836"/>
            <a:ext cx="4607687" cy="1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90" y="2398707"/>
            <a:ext cx="4958575" cy="1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>
            <p:ph idx="1" type="subTitle"/>
          </p:nvPr>
        </p:nvSpPr>
        <p:spPr>
          <a:xfrm>
            <a:off x="653750" y="635525"/>
            <a:ext cx="59889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ans"/>
              <a:buChar char="●"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Drag 						</a:t>
            </a: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into the open part of your code 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(this gets the light reading from the sensor)  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345749" y="8910850"/>
            <a:ext cx="70809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Now try out your app and see what happens to the bars!</a:t>
            </a:r>
            <a:endParaRPr b="1"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2" name="Google Shape;252;p39"/>
          <p:cNvSpPr txBox="1"/>
          <p:nvPr>
            <p:ph idx="1" type="subTitle"/>
          </p:nvPr>
        </p:nvSpPr>
        <p:spPr>
          <a:xfrm>
            <a:off x="593175" y="4351700"/>
            <a:ext cx="6764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Do the same thing for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MoistureBar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b="1"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TemperatureBar</a:t>
            </a: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 They should look like this when you are done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1555877" y="3291913"/>
            <a:ext cx="4839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4258375" y="3380863"/>
            <a:ext cx="1172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213" y="5592182"/>
            <a:ext cx="5017974" cy="13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200" y="7153747"/>
            <a:ext cx="5017976" cy="141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149" y="635529"/>
            <a:ext cx="2228800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50" y="1785425"/>
            <a:ext cx="3816500" cy="67849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40"/>
          <p:cNvSpPr txBox="1"/>
          <p:nvPr>
            <p:ph idx="1" type="subTitle"/>
          </p:nvPr>
        </p:nvSpPr>
        <p:spPr>
          <a:xfrm>
            <a:off x="503838" y="730450"/>
            <a:ext cx="6764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Your final app should look something like this:</a:t>
            </a:r>
            <a:endParaRPr sz="24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Droid Sans"/>
                <a:ea typeface="Droid Sans"/>
                <a:cs typeface="Droid Sans"/>
                <a:sym typeface="Droid Sans"/>
              </a:rPr>
              <a:t>Reflection</a:t>
            </a:r>
            <a:endParaRPr b="1" sz="36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How did your app today interact with the world? What kind of sensors did you use and what data did it collect?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What other kind of application would you like to build?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en-GB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What kind of data would be collected with this new app? What kind of sensors would you need?</a:t>
            </a:r>
            <a:endParaRPr sz="24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Link to this </a:t>
            </a:r>
            <a:r>
              <a:rPr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PowerPoint:</a:t>
            </a:r>
            <a:endParaRPr sz="4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https://tinyurl.com/y26yp6qn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Internet of Things (IOT)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25" y="5329663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75" y="78873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114" name="Google Shape;114;p27"/>
          <p:cNvPicPr preferRelativeResize="0"/>
          <p:nvPr/>
        </p:nvPicPr>
        <p:blipFill rotWithShape="1">
          <a:blip r:embed="rId5">
            <a:alphaModFix/>
          </a:blip>
          <a:srcRect b="18202" l="60374" r="0" t="8959"/>
          <a:stretch/>
        </p:blipFill>
        <p:spPr>
          <a:xfrm>
            <a:off x="3463825" y="4858050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7"/>
          <p:cNvGrpSpPr/>
          <p:nvPr/>
        </p:nvGrpSpPr>
        <p:grpSpPr>
          <a:xfrm>
            <a:off x="2791200" y="4858038"/>
            <a:ext cx="1884475" cy="2413420"/>
            <a:chOff x="3835450" y="398450"/>
            <a:chExt cx="1884475" cy="2413420"/>
          </a:xfrm>
        </p:grpSpPr>
        <p:pic>
          <p:nvPicPr>
            <p:cNvPr descr="doors.jpg" id="116" name="Google Shape;116;p27"/>
            <p:cNvPicPr preferRelativeResize="0"/>
            <p:nvPr/>
          </p:nvPicPr>
          <p:blipFill rotWithShape="1">
            <a:blip r:embed="rId5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7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119" name="Google Shape;1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162" y="7024384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0" y="5289700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1" name="Google Shape;1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65579">
            <a:off x="2201862" y="7165984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2" name="Google Shape;1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100000">
            <a:off x="5009916" y="71005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123" name="Google Shape;12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7275" y="5690832"/>
            <a:ext cx="2536475" cy="1052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ability connect objects/devices using the internet!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IOT for Healthy Plants</a:t>
            </a:r>
            <a:endParaRPr b="1"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kind of energy and resources help plants grow healthy and strong?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9354">
            <a:off x="312825" y="3647025"/>
            <a:ext cx="3894399" cy="38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2062">
            <a:off x="4782568" y="3408410"/>
            <a:ext cx="1610962" cy="231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 rotWithShape="1">
          <a:blip r:embed="rId5">
            <a:alphaModFix/>
          </a:blip>
          <a:srcRect b="-1526" l="269" r="-3778" t="-942"/>
          <a:stretch/>
        </p:blipFill>
        <p:spPr>
          <a:xfrm rot="1166807">
            <a:off x="3253415" y="6499442"/>
            <a:ext cx="1738296" cy="312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Grove</a:t>
            </a:r>
            <a:endParaRPr b="1"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kit to help us with this project!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Has a variety of sensors to help us with the building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911863"/>
            <a:ext cx="6176050" cy="823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264900" y="339628"/>
            <a:ext cx="72426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Our kit!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597627_10213542990431570_1772622470_o.jpg"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81707" y="867117"/>
            <a:ext cx="5396551" cy="749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/>
          <p:nvPr/>
        </p:nvSpPr>
        <p:spPr>
          <a:xfrm>
            <a:off x="1219282" y="2092670"/>
            <a:ext cx="2714400" cy="14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4341441" y="2092670"/>
            <a:ext cx="2944800" cy="14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1345441" y="5920385"/>
            <a:ext cx="2211000" cy="1257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4797153" y="4481917"/>
            <a:ext cx="2842500" cy="200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1219282" y="2222932"/>
            <a:ext cx="197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A2 : Moisture Sensor</a:t>
            </a:r>
            <a:endParaRPr b="1"/>
          </a:p>
        </p:txBody>
      </p:sp>
      <p:sp>
        <p:nvSpPr>
          <p:cNvPr id="156" name="Google Shape;156;p31"/>
          <p:cNvSpPr txBox="1"/>
          <p:nvPr/>
        </p:nvSpPr>
        <p:spPr>
          <a:xfrm>
            <a:off x="1430222" y="6544742"/>
            <a:ext cx="1219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A1: Light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5475002" y="2284886"/>
            <a:ext cx="1811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D4: Temperature Sensor</a:t>
            </a:r>
            <a:endParaRPr b="1"/>
          </a:p>
        </p:txBody>
      </p:sp>
      <p:sp>
        <p:nvSpPr>
          <p:cNvPr id="158" name="Google Shape;158;p31"/>
          <p:cNvSpPr txBox="1"/>
          <p:nvPr/>
        </p:nvSpPr>
        <p:spPr>
          <a:xfrm>
            <a:off x="4829011" y="4452899"/>
            <a:ext cx="1339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I2C: LCD Screen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https://tinyurl.com/y6g7t3za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Range: 50-75 F, 10-23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Percent Moisture in Soil: Moderate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Light: Full light for 4-6hrs a day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