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10058400" cx="7772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acfdb15_1_150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acfdb1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61e9060_0_24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61e906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c61e9060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c61e906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3c61e9060_0_5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3c61e906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61e9060_0_12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61e90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c61e9060_0_9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c61e90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acfdb15_1_168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5acfdb15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663600" y="1120575"/>
            <a:ext cx="66741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Add 3 </a:t>
            </a:r>
            <a:r>
              <a:rPr i="1" lang="en-GB" sz="1400">
                <a:solidFill>
                  <a:srgbClr val="000000"/>
                </a:solidFill>
              </a:rPr>
              <a:t>VerticalArrangements</a:t>
            </a:r>
            <a:r>
              <a:rPr lang="en-GB" sz="1400">
                <a:solidFill>
                  <a:srgbClr val="000000"/>
                </a:solidFill>
              </a:rPr>
              <a:t> inside the </a:t>
            </a:r>
            <a:r>
              <a:rPr i="1" lang="en-GB" sz="1400">
                <a:solidFill>
                  <a:srgbClr val="000000"/>
                </a:solidFill>
              </a:rPr>
              <a:t>HorizontalArrangement </a:t>
            </a:r>
            <a:endParaRPr sz="1400">
              <a:solidFill>
                <a:srgbClr val="000000"/>
              </a:solidFill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062749" y="1529000"/>
            <a:ext cx="5646925" cy="4166501"/>
            <a:chOff x="1000636" y="2539850"/>
            <a:chExt cx="5646925" cy="4166501"/>
          </a:xfrm>
        </p:grpSpPr>
        <p:pic>
          <p:nvPicPr>
            <p:cNvPr descr="CIS_HealthyPlantsAddBars.png" id="56" name="Google Shape;5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00636" y="2539850"/>
              <a:ext cx="5646925" cy="4166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3"/>
            <p:cNvSpPr/>
            <p:nvPr/>
          </p:nvSpPr>
          <p:spPr>
            <a:xfrm>
              <a:off x="1047199" y="3993925"/>
              <a:ext cx="1574400" cy="2163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" name="Google Shape;58;p13"/>
            <p:cNvCxnSpPr>
              <a:stCxn id="57" idx="3"/>
            </p:cNvCxnSpPr>
            <p:nvPr/>
          </p:nvCxnSpPr>
          <p:spPr>
            <a:xfrm>
              <a:off x="2621599" y="4102075"/>
              <a:ext cx="1229700" cy="1730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" name="Google Shape;59;p13"/>
            <p:cNvCxnSpPr>
              <a:stCxn id="57" idx="3"/>
            </p:cNvCxnSpPr>
            <p:nvPr/>
          </p:nvCxnSpPr>
          <p:spPr>
            <a:xfrm>
              <a:off x="2621599" y="4102075"/>
              <a:ext cx="1974900" cy="1742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" name="Google Shape;60;p13"/>
            <p:cNvCxnSpPr>
              <a:stCxn id="57" idx="3"/>
            </p:cNvCxnSpPr>
            <p:nvPr/>
          </p:nvCxnSpPr>
          <p:spPr>
            <a:xfrm>
              <a:off x="2621599" y="4102075"/>
              <a:ext cx="2767800" cy="1706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" name="Google Shape;61;p13"/>
            <p:cNvSpPr/>
            <p:nvPr/>
          </p:nvSpPr>
          <p:spPr>
            <a:xfrm>
              <a:off x="4449463" y="4582675"/>
              <a:ext cx="745200" cy="745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FFFFFF"/>
                  </a:solidFill>
                </a:rPr>
                <a:t>3x</a:t>
              </a:r>
              <a:endParaRPr sz="180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13"/>
          <p:cNvSpPr txBox="1"/>
          <p:nvPr/>
        </p:nvSpPr>
        <p:spPr>
          <a:xfrm>
            <a:off x="560300" y="376925"/>
            <a:ext cx="6674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CIS </a:t>
            </a:r>
            <a:r>
              <a:rPr lang="en-GB" sz="2200"/>
              <a:t>Healthy Plant Monitoring App: Adding Graphs</a:t>
            </a:r>
            <a:endParaRPr sz="22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200" y="5855875"/>
            <a:ext cx="5039199" cy="37955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2787850" y="8103750"/>
            <a:ext cx="2163300" cy="84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5800873" y="7659150"/>
            <a:ext cx="1362000" cy="669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663600" y="7113325"/>
            <a:ext cx="1295400" cy="8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Your screen should now look like this</a:t>
            </a:r>
            <a:endParaRPr i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434700" y="556838"/>
            <a:ext cx="69030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Rename them </a:t>
            </a:r>
            <a:r>
              <a:rPr b="1" lang="en-GB" sz="1400">
                <a:solidFill>
                  <a:schemeClr val="dk1"/>
                </a:solidFill>
              </a:rPr>
              <a:t>LightBar, TemperatureBar, MoistureBar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descr="CIS_HealthyPlantsRenameBars.png"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1743325"/>
            <a:ext cx="6326476" cy="40858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3993413" y="3393025"/>
            <a:ext cx="1574400" cy="576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4350388" y="4871150"/>
            <a:ext cx="480600" cy="236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>
            <a:stCxn id="74" idx="0"/>
            <a:endCxn id="73" idx="2"/>
          </p:cNvCxnSpPr>
          <p:nvPr/>
        </p:nvCxnSpPr>
        <p:spPr>
          <a:xfrm flipH="1" rot="10800000">
            <a:off x="4590688" y="3969950"/>
            <a:ext cx="189900" cy="90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434700" y="374400"/>
            <a:ext cx="69030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Set each </a:t>
            </a:r>
            <a:r>
              <a:rPr i="1" lang="en-GB" sz="1400">
                <a:solidFill>
                  <a:srgbClr val="000000"/>
                </a:solidFill>
              </a:rPr>
              <a:t>bar</a:t>
            </a:r>
            <a:r>
              <a:rPr lang="en-GB" sz="1400">
                <a:solidFill>
                  <a:srgbClr val="000000"/>
                </a:solidFill>
              </a:rPr>
              <a:t>'s height to </a:t>
            </a:r>
            <a:r>
              <a:rPr b="1" lang="en-GB" sz="1400">
                <a:solidFill>
                  <a:srgbClr val="000000"/>
                </a:solidFill>
              </a:rPr>
              <a:t>0px </a:t>
            </a:r>
            <a:r>
              <a:rPr lang="en-GB" sz="1400">
                <a:solidFill>
                  <a:srgbClr val="000000"/>
                </a:solidFill>
              </a:rPr>
              <a:t>and width to </a:t>
            </a:r>
            <a:r>
              <a:rPr b="1" lang="en-GB" sz="1400">
                <a:solidFill>
                  <a:srgbClr val="000000"/>
                </a:solidFill>
              </a:rPr>
              <a:t>Fill Parent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Now set </a:t>
            </a:r>
            <a:r>
              <a:rPr b="1" lang="en-GB" sz="1400">
                <a:solidFill>
                  <a:srgbClr val="000000"/>
                </a:solidFill>
              </a:rPr>
              <a:t>LightBar</a:t>
            </a:r>
            <a:r>
              <a:rPr lang="en-GB" sz="1400">
                <a:solidFill>
                  <a:srgbClr val="000000"/>
                </a:solidFill>
              </a:rPr>
              <a:t> </a:t>
            </a:r>
            <a:r>
              <a:rPr i="1" lang="en-GB" sz="1400">
                <a:solidFill>
                  <a:srgbClr val="000000"/>
                </a:solidFill>
              </a:rPr>
              <a:t>BackgroundColor</a:t>
            </a:r>
            <a:r>
              <a:rPr lang="en-GB" sz="1400">
                <a:solidFill>
                  <a:srgbClr val="000000"/>
                </a:solidFill>
              </a:rPr>
              <a:t> to Yellow, </a:t>
            </a:r>
            <a:r>
              <a:rPr b="1" lang="en-GB" sz="1400">
                <a:solidFill>
                  <a:srgbClr val="000000"/>
                </a:solidFill>
              </a:rPr>
              <a:t>TemperatureBar </a:t>
            </a:r>
            <a:r>
              <a:rPr i="1" lang="en-GB" sz="1400">
                <a:solidFill>
                  <a:schemeClr val="dk1"/>
                </a:solidFill>
              </a:rPr>
              <a:t>BackgroundColor</a:t>
            </a:r>
            <a:r>
              <a:rPr lang="en-GB" sz="1400">
                <a:solidFill>
                  <a:schemeClr val="dk1"/>
                </a:solidFill>
              </a:rPr>
              <a:t> to Red, and </a:t>
            </a:r>
            <a:r>
              <a:rPr b="1" lang="en-GB" sz="1400">
                <a:solidFill>
                  <a:schemeClr val="dk1"/>
                </a:solidFill>
              </a:rPr>
              <a:t>MoistureBar</a:t>
            </a:r>
            <a:r>
              <a:rPr lang="en-GB" sz="1400">
                <a:solidFill>
                  <a:schemeClr val="dk1"/>
                </a:solidFill>
              </a:rPr>
              <a:t> </a:t>
            </a:r>
            <a:r>
              <a:rPr i="1" lang="en-GB" sz="1400">
                <a:solidFill>
                  <a:schemeClr val="dk1"/>
                </a:solidFill>
              </a:rPr>
              <a:t>BackgroundColor</a:t>
            </a:r>
            <a:r>
              <a:rPr lang="en-GB" sz="1400">
                <a:solidFill>
                  <a:schemeClr val="dk1"/>
                </a:solidFill>
              </a:rPr>
              <a:t> to Blue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74" y="2449525"/>
            <a:ext cx="6581051" cy="42358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5660125" y="3597325"/>
            <a:ext cx="1574400" cy="1157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1005650" y="5628225"/>
            <a:ext cx="25878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5"/>
          <p:cNvCxnSpPr>
            <a:endCxn id="83" idx="2"/>
          </p:cNvCxnSpPr>
          <p:nvPr/>
        </p:nvCxnSpPr>
        <p:spPr>
          <a:xfrm flipH="1" rot="10800000">
            <a:off x="2283350" y="5912025"/>
            <a:ext cx="16200" cy="14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>
            <p:ph idx="1" type="subTitle"/>
          </p:nvPr>
        </p:nvSpPr>
        <p:spPr>
          <a:xfrm>
            <a:off x="834650" y="7437800"/>
            <a:ext cx="29298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>
                <a:solidFill>
                  <a:srgbClr val="000000"/>
                </a:solidFill>
              </a:rPr>
              <a:t>The boxes should now look flat</a:t>
            </a:r>
            <a:endParaRPr i="1" sz="1400">
              <a:solidFill>
                <a:srgbClr val="000000"/>
              </a:solidFill>
            </a:endParaRPr>
          </a:p>
        </p:txBody>
      </p:sp>
      <p:cxnSp>
        <p:nvCxnSpPr>
          <p:cNvPr id="86" name="Google Shape;86;p15"/>
          <p:cNvCxnSpPr>
            <a:endCxn id="87" idx="0"/>
          </p:cNvCxnSpPr>
          <p:nvPr/>
        </p:nvCxnSpPr>
        <p:spPr>
          <a:xfrm>
            <a:off x="4860300" y="1542350"/>
            <a:ext cx="0" cy="30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4278300" y="4614950"/>
            <a:ext cx="1164000" cy="616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5"/>
          <p:cNvCxnSpPr>
            <a:endCxn id="82" idx="0"/>
          </p:cNvCxnSpPr>
          <p:nvPr/>
        </p:nvCxnSpPr>
        <p:spPr>
          <a:xfrm>
            <a:off x="4879225" y="1554325"/>
            <a:ext cx="1568100" cy="204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264900" y="622050"/>
            <a:ext cx="72426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0000"/>
                </a:solidFill>
              </a:rPr>
              <a:t>Switch to the Blocks Editor view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74400" y="1027975"/>
            <a:ext cx="68811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Now we will change the sizes of the graphs based on the readings we get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Drag in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25" y="2022465"/>
            <a:ext cx="4266900" cy="421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462" y="1490996"/>
            <a:ext cx="2287250" cy="3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926800" y="4278925"/>
            <a:ext cx="11721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483025" y="4638925"/>
            <a:ext cx="1864800" cy="28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>
            <a:stCxn id="97" idx="3"/>
            <a:endCxn id="98" idx="1"/>
          </p:cNvCxnSpPr>
          <p:nvPr/>
        </p:nvCxnSpPr>
        <p:spPr>
          <a:xfrm>
            <a:off x="2098900" y="4420825"/>
            <a:ext cx="384000" cy="36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445650" y="6503825"/>
            <a:ext cx="1172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Find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2994600" y="6503825"/>
            <a:ext cx="2416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and connect them together</a:t>
            </a:r>
            <a:r>
              <a:rPr lang="en-GB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2474" y="6513892"/>
            <a:ext cx="1458363" cy="3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925" y="7176425"/>
            <a:ext cx="3271075" cy="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425" y="7067247"/>
            <a:ext cx="4428625" cy="161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5698" y="4847657"/>
            <a:ext cx="4428626" cy="159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425" y="2559335"/>
            <a:ext cx="4428626" cy="15924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31075" y="509400"/>
            <a:ext cx="11721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Find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31075" y="2024725"/>
            <a:ext cx="38304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Add your other blocks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921725" y="3597450"/>
            <a:ext cx="4071300" cy="47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>
            <a:off x="1343950" y="2430625"/>
            <a:ext cx="0" cy="1399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endCxn id="113" idx="1"/>
          </p:cNvCxnSpPr>
          <p:nvPr/>
        </p:nvCxnSpPr>
        <p:spPr>
          <a:xfrm>
            <a:off x="1349325" y="3816150"/>
            <a:ext cx="572400" cy="20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7"/>
          <p:cNvSpPr txBox="1"/>
          <p:nvPr>
            <p:ph idx="1" type="subTitle"/>
          </p:nvPr>
        </p:nvSpPr>
        <p:spPr>
          <a:xfrm>
            <a:off x="531075" y="4330550"/>
            <a:ext cx="45528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Hover your mouse over the word "intensity"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704205" y="5097350"/>
            <a:ext cx="785100" cy="2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>
            <a:off x="1362925" y="4702100"/>
            <a:ext cx="0" cy="5451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1349291" y="5247200"/>
            <a:ext cx="2589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531075" y="6468850"/>
            <a:ext cx="25629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A popup should appear</a:t>
            </a:r>
            <a:r>
              <a:rPr lang="en-GB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308875" y="7307775"/>
            <a:ext cx="1848000" cy="96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1362925" y="6874750"/>
            <a:ext cx="0" cy="934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1349300" y="7805700"/>
            <a:ext cx="959700" cy="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362" y="593211"/>
            <a:ext cx="4607687" cy="12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90" y="1712907"/>
            <a:ext cx="4958575" cy="14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subTitle"/>
          </p:nvPr>
        </p:nvSpPr>
        <p:spPr>
          <a:xfrm>
            <a:off x="653750" y="635525"/>
            <a:ext cx="10332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Drag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3163100" y="670625"/>
            <a:ext cx="38559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into the open part of your code 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2" name="Google Shape;132;p18"/>
          <p:cNvSpPr txBox="1"/>
          <p:nvPr>
            <p:ph idx="1" type="subTitle"/>
          </p:nvPr>
        </p:nvSpPr>
        <p:spPr>
          <a:xfrm>
            <a:off x="653738" y="8594550"/>
            <a:ext cx="67647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Now try out your app and see what happens to the bars!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574475" y="3714025"/>
            <a:ext cx="67647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Do the same thing for </a:t>
            </a:r>
            <a:r>
              <a:rPr b="1" lang="en-GB" sz="1400">
                <a:solidFill>
                  <a:srgbClr val="000000"/>
                </a:solidFill>
              </a:rPr>
              <a:t>MoistureBar</a:t>
            </a:r>
            <a:r>
              <a:rPr lang="en-GB" sz="1400">
                <a:solidFill>
                  <a:srgbClr val="000000"/>
                </a:solidFill>
              </a:rPr>
              <a:t> and </a:t>
            </a:r>
            <a:r>
              <a:rPr b="1" lang="en-GB" sz="1400">
                <a:solidFill>
                  <a:srgbClr val="000000"/>
                </a:solidFill>
              </a:rPr>
              <a:t>TemperatureBar</a:t>
            </a:r>
            <a:r>
              <a:rPr lang="en-GB" sz="1400">
                <a:solidFill>
                  <a:srgbClr val="000000"/>
                </a:solidFill>
              </a:rPr>
              <a:t>. They should look like this when you are done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095925" y="1038450"/>
            <a:ext cx="53154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(this gets the light reading from the sensor)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555877" y="2606113"/>
            <a:ext cx="4839300" cy="47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4258375" y="2695063"/>
            <a:ext cx="1172100" cy="29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0838" y="4698732"/>
            <a:ext cx="5017974" cy="135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0825" y="6260297"/>
            <a:ext cx="5017976" cy="141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27" y="705166"/>
            <a:ext cx="1398600" cy="29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950" y="1785425"/>
            <a:ext cx="3816500" cy="678490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503838" y="730450"/>
            <a:ext cx="67647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</a:rPr>
              <a:t>Your final app should look something like this: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