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google chrome!! Cantonese!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8efd5c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8efd5c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animate in powerpoint so icons move and grow out of the phone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8efd5ca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8efd5ca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Purr Interlude - use handouts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8efd5ca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8efd5ca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Probably include some video here to show IoT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0b8c91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0b8c91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Healthy Plants hand out.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0b8c91c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0b8c91c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150cd6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150cd6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0b8c91c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0b8c91c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8efd5ca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f8efd5ca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Droid Sans"/>
              <a:buNone/>
              <a:defRPr sz="5200">
                <a:latin typeface="Droid Sans"/>
                <a:ea typeface="Droid Sans"/>
                <a:cs typeface="Droid Sans"/>
                <a:sym typeface="Droid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Droid Sans"/>
              <a:buNone/>
              <a:defRPr sz="5200">
                <a:latin typeface="Droid Sans"/>
                <a:ea typeface="Droid Sans"/>
                <a:cs typeface="Droid Sans"/>
                <a:sym typeface="Droid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Droid Sans"/>
              <a:buNone/>
              <a:defRPr sz="5200">
                <a:latin typeface="Droid Sans"/>
                <a:ea typeface="Droid Sans"/>
                <a:cs typeface="Droid Sans"/>
                <a:sym typeface="Droid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Droid Sans"/>
              <a:buNone/>
              <a:defRPr sz="5200">
                <a:latin typeface="Droid Sans"/>
                <a:ea typeface="Droid Sans"/>
                <a:cs typeface="Droid Sans"/>
                <a:sym typeface="Droid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Droid Sans"/>
              <a:buNone/>
              <a:defRPr sz="5200">
                <a:latin typeface="Droid Sans"/>
                <a:ea typeface="Droid Sans"/>
                <a:cs typeface="Droid Sans"/>
                <a:sym typeface="Droid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Droid Sans"/>
              <a:buNone/>
              <a:defRPr sz="5200">
                <a:latin typeface="Droid Sans"/>
                <a:ea typeface="Droid Sans"/>
                <a:cs typeface="Droid Sans"/>
                <a:sym typeface="Droid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Droid Sans"/>
              <a:buNone/>
              <a:defRPr sz="5200">
                <a:latin typeface="Droid Sans"/>
                <a:ea typeface="Droid Sans"/>
                <a:cs typeface="Droid Sans"/>
                <a:sym typeface="Droid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Droid Sans"/>
              <a:buNone/>
              <a:defRPr sz="5200">
                <a:latin typeface="Droid Sans"/>
                <a:ea typeface="Droid Sans"/>
                <a:cs typeface="Droid Sans"/>
                <a:sym typeface="Droid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Droid Sans"/>
              <a:buNone/>
              <a:defRPr sz="5200"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 sz="2800">
                <a:latin typeface="Droid Sans"/>
                <a:ea typeface="Droid Sans"/>
                <a:cs typeface="Droid Sans"/>
                <a:sym typeface="Droid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 sz="2800">
                <a:latin typeface="Droid Sans"/>
                <a:ea typeface="Droid Sans"/>
                <a:cs typeface="Droid Sans"/>
                <a:sym typeface="Droid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 sz="2800">
                <a:latin typeface="Droid Sans"/>
                <a:ea typeface="Droid Sans"/>
                <a:cs typeface="Droid Sans"/>
                <a:sym typeface="Droid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 sz="2800">
                <a:latin typeface="Droid Sans"/>
                <a:ea typeface="Droid Sans"/>
                <a:cs typeface="Droid Sans"/>
                <a:sym typeface="Droid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 sz="2800">
                <a:latin typeface="Droid Sans"/>
                <a:ea typeface="Droid Sans"/>
                <a:cs typeface="Droid Sans"/>
                <a:sym typeface="Droid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 sz="2800">
                <a:latin typeface="Droid Sans"/>
                <a:ea typeface="Droid Sans"/>
                <a:cs typeface="Droid Sans"/>
                <a:sym typeface="Droid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 sz="2800">
                <a:latin typeface="Droid Sans"/>
                <a:ea typeface="Droid Sans"/>
                <a:cs typeface="Droid Sans"/>
                <a:sym typeface="Droid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 sz="2800">
                <a:latin typeface="Droid Sans"/>
                <a:ea typeface="Droid Sans"/>
                <a:cs typeface="Droid Sans"/>
                <a:sym typeface="Droid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 sz="2800"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Droid Sans"/>
              <a:buNone/>
              <a:defRPr sz="3600">
                <a:latin typeface="Droid Sans"/>
                <a:ea typeface="Droid Sans"/>
                <a:cs typeface="Droid Sans"/>
                <a:sym typeface="Droid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  <a:defRPr>
                <a:latin typeface="Droid Sans"/>
                <a:ea typeface="Droid Sans"/>
                <a:cs typeface="Droid Sans"/>
                <a:sym typeface="Droid Sans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roid Sans"/>
              <a:buChar char="○"/>
              <a:defRPr>
                <a:latin typeface="Droid Sans"/>
                <a:ea typeface="Droid Sans"/>
                <a:cs typeface="Droid Sans"/>
                <a:sym typeface="Droid Sans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roid Sans"/>
              <a:buChar char="●"/>
              <a:defRPr>
                <a:latin typeface="Droid Sans"/>
                <a:ea typeface="Droid Sans"/>
                <a:cs typeface="Droid Sans"/>
                <a:sym typeface="Droid Sans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roid Sans"/>
              <a:buChar char="○"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roid Sans"/>
              <a:buChar char="●"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roid Sans"/>
              <a:buChar char="○"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5.jpg"/><Relationship Id="rId5" Type="http://schemas.openxmlformats.org/officeDocument/2006/relationships/image" Target="../media/image14.jpg"/><Relationship Id="rId6" Type="http://schemas.openxmlformats.org/officeDocument/2006/relationships/image" Target="../media/image17.jp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3250" y="432125"/>
            <a:ext cx="6714900" cy="30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entury Gothic"/>
                <a:ea typeface="Century Gothic"/>
                <a:cs typeface="Century Gothic"/>
                <a:sym typeface="Century Gothic"/>
              </a:rPr>
              <a:t>Internet of Things </a:t>
            </a:r>
            <a:endParaRPr sz="6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entury Gothic"/>
                <a:ea typeface="Century Gothic"/>
                <a:cs typeface="Century Gothic"/>
                <a:sym typeface="Century Gothic"/>
              </a:rPr>
              <a:t>for </a:t>
            </a:r>
            <a:endParaRPr sz="6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entury Gothic"/>
                <a:ea typeface="Century Gothic"/>
                <a:cs typeface="Century Gothic"/>
                <a:sym typeface="Century Gothic"/>
              </a:rPr>
              <a:t>Healthy Plants</a:t>
            </a:r>
            <a:endParaRPr b="1" sz="6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PottedPlant2.png"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075" y="2462901"/>
            <a:ext cx="2245875" cy="2762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nlight2.png"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1426" y="102650"/>
            <a:ext cx="1918902" cy="236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outube icon.png" id="61" name="Google Shape;61;p14"/>
          <p:cNvPicPr preferRelativeResize="0"/>
          <p:nvPr/>
        </p:nvPicPr>
        <p:blipFill rotWithShape="1">
          <a:blip r:embed="rId3">
            <a:alphaModFix/>
          </a:blip>
          <a:srcRect b="8777" l="10909" r="10374" t="9423"/>
          <a:stretch/>
        </p:blipFill>
        <p:spPr>
          <a:xfrm>
            <a:off x="273075" y="2050725"/>
            <a:ext cx="1589400" cy="165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maps.png" id="62" name="Google Shape;62;p14"/>
          <p:cNvPicPr preferRelativeResize="0"/>
          <p:nvPr/>
        </p:nvPicPr>
        <p:blipFill rotWithShape="1">
          <a:blip r:embed="rId4">
            <a:alphaModFix/>
          </a:blip>
          <a:srcRect b="12197" l="12157" r="3879" t="4260"/>
          <a:stretch/>
        </p:blipFill>
        <p:spPr>
          <a:xfrm>
            <a:off x="2146500" y="380502"/>
            <a:ext cx="1589400" cy="15815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go icon.png" id="63" name="Google Shape;63;p14"/>
          <p:cNvPicPr preferRelativeResize="0"/>
          <p:nvPr/>
        </p:nvPicPr>
        <p:blipFill rotWithShape="1">
          <a:blip r:embed="rId5">
            <a:alphaModFix/>
          </a:blip>
          <a:srcRect b="0" l="24547" r="24850" t="0"/>
          <a:stretch/>
        </p:blipFill>
        <p:spPr>
          <a:xfrm>
            <a:off x="4707150" y="346760"/>
            <a:ext cx="1589400" cy="1649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icon.png"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67800" y="1725050"/>
            <a:ext cx="1589400" cy="15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07075" y="2971800"/>
            <a:ext cx="44291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5"/>
          <p:cNvGrpSpPr/>
          <p:nvPr/>
        </p:nvGrpSpPr>
        <p:grpSpPr>
          <a:xfrm>
            <a:off x="860189" y="1899375"/>
            <a:ext cx="7423623" cy="2981200"/>
            <a:chOff x="930577" y="1899375"/>
            <a:chExt cx="7423623" cy="2981200"/>
          </a:xfrm>
        </p:grpSpPr>
        <p:pic>
          <p:nvPicPr>
            <p:cNvPr descr="hello purr.png" id="71" name="Google Shape;7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30577" y="1899375"/>
              <a:ext cx="3246200" cy="2981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og.jpg" id="72" name="Google Shape;7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79267" y="1899375"/>
              <a:ext cx="3974933" cy="2981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15"/>
          <p:cNvSpPr txBox="1"/>
          <p:nvPr/>
        </p:nvSpPr>
        <p:spPr>
          <a:xfrm>
            <a:off x="1442850" y="575875"/>
            <a:ext cx="62583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HelloWoofPurr</a:t>
            </a:r>
            <a:endParaRPr sz="7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650" y="1070788"/>
            <a:ext cx="11049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7438" y="2971800"/>
            <a:ext cx="44291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ors.jpg" id="80" name="Google Shape;80;p16"/>
          <p:cNvPicPr preferRelativeResize="0"/>
          <p:nvPr/>
        </p:nvPicPr>
        <p:blipFill rotWithShape="1">
          <a:blip r:embed="rId5">
            <a:alphaModFix/>
          </a:blip>
          <a:srcRect b="18202" l="60374" r="0" t="8959"/>
          <a:stretch/>
        </p:blipFill>
        <p:spPr>
          <a:xfrm>
            <a:off x="4064050" y="141975"/>
            <a:ext cx="1228725" cy="2000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16"/>
          <p:cNvGrpSpPr/>
          <p:nvPr/>
        </p:nvGrpSpPr>
        <p:grpSpPr>
          <a:xfrm>
            <a:off x="3411175" y="141975"/>
            <a:ext cx="1884475" cy="2413420"/>
            <a:chOff x="3835450" y="398450"/>
            <a:chExt cx="1884475" cy="2413420"/>
          </a:xfrm>
        </p:grpSpPr>
        <p:pic>
          <p:nvPicPr>
            <p:cNvPr descr="doors.jpg" id="82" name="Google Shape;82;p16"/>
            <p:cNvPicPr preferRelativeResize="0"/>
            <p:nvPr/>
          </p:nvPicPr>
          <p:blipFill rotWithShape="1">
            <a:blip r:embed="rId5">
              <a:alphaModFix/>
            </a:blip>
            <a:srcRect b="18202" l="0" r="39224" t="8959"/>
            <a:stretch/>
          </p:blipFill>
          <p:spPr>
            <a:xfrm>
              <a:off x="3835450" y="398450"/>
              <a:ext cx="1884475" cy="2000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6"/>
            <p:cNvSpPr/>
            <p:nvPr/>
          </p:nvSpPr>
          <p:spPr>
            <a:xfrm rot="871603">
              <a:off x="4457488" y="2256387"/>
              <a:ext cx="875489" cy="3769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 rot="871603">
              <a:off x="4339950" y="2331212"/>
              <a:ext cx="875489" cy="3769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signal icon.png"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8800" y="2303209"/>
            <a:ext cx="72925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3675" y="1028725"/>
            <a:ext cx="1274800" cy="185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l icon.png"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165579">
            <a:off x="2802087" y="2449909"/>
            <a:ext cx="729249" cy="537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l icon.png"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8100000">
            <a:off x="5719266" y="2411272"/>
            <a:ext cx="729245" cy="537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.jpg" id="89" name="Google Shape;8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76525" y="1264142"/>
            <a:ext cx="2927850" cy="1215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ttedPlant2.png"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50" y="2730730"/>
            <a:ext cx="1833347" cy="22550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nlight2.png"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6975" y="-136926"/>
            <a:ext cx="1833347" cy="22550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2296200" y="1444200"/>
            <a:ext cx="4551600" cy="22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Healthy Plants</a:t>
            </a:r>
            <a:endParaRPr sz="7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terials2.jpg"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900" y="-14425"/>
            <a:ext cx="3982774" cy="531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597627_10213542990431570_1772622470_o.jpg"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708813" y="-892313"/>
            <a:ext cx="5095699" cy="6928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1797025" y="190650"/>
            <a:ext cx="2509500" cy="1330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4683250" y="190650"/>
            <a:ext cx="2722200" cy="1330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1913650" y="3804975"/>
            <a:ext cx="2043900" cy="11871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104525" y="2446700"/>
            <a:ext cx="2627700" cy="1890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1797025" y="313650"/>
            <a:ext cx="1821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A2 : Moisture Sensor</a:t>
            </a:r>
            <a:endParaRPr b="1"/>
          </a:p>
        </p:txBody>
      </p:sp>
      <p:sp>
        <p:nvSpPr>
          <p:cNvPr id="112" name="Google Shape;112;p19"/>
          <p:cNvSpPr txBox="1"/>
          <p:nvPr/>
        </p:nvSpPr>
        <p:spPr>
          <a:xfrm>
            <a:off x="1992025" y="4394525"/>
            <a:ext cx="11271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A1: Light Sensor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3" name="Google Shape;113;p19"/>
          <p:cNvSpPr txBox="1"/>
          <p:nvPr/>
        </p:nvSpPr>
        <p:spPr>
          <a:xfrm>
            <a:off x="5731150" y="372150"/>
            <a:ext cx="16743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D4: Temperature Sensor</a:t>
            </a:r>
            <a:endParaRPr b="1"/>
          </a:p>
        </p:txBody>
      </p:sp>
      <p:sp>
        <p:nvSpPr>
          <p:cNvPr id="114" name="Google Shape;114;p19"/>
          <p:cNvSpPr txBox="1"/>
          <p:nvPr/>
        </p:nvSpPr>
        <p:spPr>
          <a:xfrm>
            <a:off x="5133975" y="2419300"/>
            <a:ext cx="12384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I2C: LCD Screen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7-29 at 10.31.58 AM.png"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3" y="0"/>
            <a:ext cx="82296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838" y="2971800"/>
            <a:ext cx="44291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cd.jpg"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0" r="0" t="27646"/>
          <a:stretch/>
        </p:blipFill>
        <p:spPr>
          <a:xfrm>
            <a:off x="2639700" y="170550"/>
            <a:ext cx="4074374" cy="165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.jpeg"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3600" y="1152450"/>
            <a:ext cx="1170250" cy="1809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n.jpeg" id="127" name="Google Shape;12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086400"/>
            <a:ext cx="2359823" cy="180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l icon.png" id="128" name="Google Shape;12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59787" y="2169521"/>
            <a:ext cx="72925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l icon.png" id="129" name="Google Shape;12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7294535">
            <a:off x="6473067" y="2678584"/>
            <a:ext cx="729245" cy="537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l icon.png" id="130" name="Google Shape;13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7718405">
            <a:off x="2641588" y="2678597"/>
            <a:ext cx="729248" cy="537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