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9144000" cx="51435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464919" y="685800"/>
            <a:ext cx="1928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5336" y="1323689"/>
            <a:ext cx="4792800" cy="3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75331" y="5038444"/>
            <a:ext cx="4792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75331" y="1966444"/>
            <a:ext cx="4792800" cy="34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75331" y="5603956"/>
            <a:ext cx="47928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5331" y="3823733"/>
            <a:ext cx="47928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75331" y="2048844"/>
            <a:ext cx="47928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75331" y="2048844"/>
            <a:ext cx="225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718225" y="2048844"/>
            <a:ext cx="22500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75331" y="987733"/>
            <a:ext cx="1579500" cy="13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75331" y="2470400"/>
            <a:ext cx="1579500" cy="5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75766" y="800267"/>
            <a:ext cx="3582000" cy="72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571750" y="-222"/>
            <a:ext cx="2571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49344" y="2192311"/>
            <a:ext cx="2275500" cy="263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49344" y="4983244"/>
            <a:ext cx="2275500" cy="21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778469" y="1287244"/>
            <a:ext cx="2158200" cy="6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75331" y="7521022"/>
            <a:ext cx="3374400" cy="10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75331" y="791156"/>
            <a:ext cx="47928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75331" y="2048844"/>
            <a:ext cx="47928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765758" y="8290163"/>
            <a:ext cx="308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 flipH="1">
            <a:off x="212750" y="1303405"/>
            <a:ext cx="47928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</a:t>
            </a:r>
            <a:r>
              <a:rPr lang="en" sz="2000"/>
              <a:t>w did you use your app to get information about the plant?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kind of sensors did you use?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did those sensors tell you about the plant?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5356" y="74919"/>
            <a:ext cx="4792800" cy="14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Reflection</a:t>
            </a:r>
            <a:endParaRPr u="sng"/>
          </a:p>
        </p:txBody>
      </p:sp>
      <p:sp>
        <p:nvSpPr>
          <p:cNvPr id="56" name="Google Shape;56;p13"/>
          <p:cNvSpPr txBox="1"/>
          <p:nvPr/>
        </p:nvSpPr>
        <p:spPr>
          <a:xfrm>
            <a:off x="5005550" y="4966150"/>
            <a:ext cx="4146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75350" y="3614280"/>
            <a:ext cx="47928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Draw a picture of a new app you would like to create. </a:t>
            </a:r>
            <a:endParaRPr sz="2000"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175350" y="6279305"/>
            <a:ext cx="4792800" cy="11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kind of sensors will your new app need? What information would the sensors tell you?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