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rc.nasa.gov/WWW/k-12/TRC/Rockets/history_of_rockets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iencelearn.org.nz/concept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asa.gov/audience/forstudents/k-4/stories/nasa-knows/what-is-a-rocket-k4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het.colorado.edu/sims/html/projectile-motion/latest/projectile-motion_en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7d9fd0ed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7d9fd0ed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d9fd0e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d9fd0e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7d9fd0ed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7d9fd0ed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7d9fd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7d9fd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https://www.grc.nasa.gov/WWW/k-12/TRC/Rockets/history_of_rockets.html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7d9fd0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7d9fd0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https://www.sciencelearn.org.nz/concepts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7d9fd0e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7d9fd0e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7d9fd0ed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7d9fd0ed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https://www.nasa.gov/audience/forstudents/k-4/stories/nasa-knows/what-is-a-rocket-k4.html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7d9fd0ed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7d9fd0ed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balls around and ask what they notice about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7d9fd0ed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7d9fd0ed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https://phet.colorado.edu/sims/html/projectile-motion/latest/projectile-motion_en.html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7d9fd0ed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7d9fd0ed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7d9fd0ed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7d9fd0ed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0" y="-298528"/>
            <a:ext cx="9144002" cy="55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 Rockets Day 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STEAM Camp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Stomp Rocket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notice about your rocket?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was easy?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was hard?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would you change if you were to do the activity again?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 Rockets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pairs to design a bottle rocket that will work in the pictured 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Think about what you learned from the stomp rocket activity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941350" y="1246575"/>
            <a:ext cx="3515100" cy="2886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Botle ROCKET SETUP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 Rockets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different about the bottle rockets when compared to the stomp rockets?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was unexpected?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would you change if you were to do it again?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Beginning of the Rocket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exact origin is unclear, first version of rocket is </a:t>
            </a:r>
            <a:r>
              <a:rPr lang="en"/>
              <a:t>believed</a:t>
            </a:r>
            <a:r>
              <a:rPr lang="en"/>
              <a:t> to be invented </a:t>
            </a:r>
            <a:r>
              <a:rPr b="1" lang="en"/>
              <a:t>1232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it look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Bamboo tube filled with </a:t>
            </a:r>
            <a:r>
              <a:rPr lang="en"/>
              <a:t>gunpowder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Tube attached to arrows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battle of Kai-Keng, the “arrows of flying fire” were used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338" y="1733550"/>
            <a:ext cx="24288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-101075" y="-124325"/>
            <a:ext cx="852300" cy="5479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 rot="-5400000">
            <a:off x="-3873950" y="4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Rocket Timeline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51300" y="0"/>
            <a:ext cx="8520600" cy="54798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1591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First Multi Staged Rocket</a:t>
            </a:r>
            <a:r>
              <a:rPr lang="en"/>
              <a:t> - </a:t>
            </a:r>
            <a:r>
              <a:rPr lang="en"/>
              <a:t>German fireworks maker Johann Schmidlap reaches new heights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1792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Rocket Revival</a:t>
            </a:r>
            <a:r>
              <a:rPr lang="en"/>
              <a:t> - Rockets are designed for military use by British after they are used by Indians against the British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1942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V-2 Rockets</a:t>
            </a:r>
            <a:r>
              <a:rPr lang="en"/>
              <a:t> - German engineers build world’s first long range missile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1957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First Satellite</a:t>
            </a:r>
            <a:r>
              <a:rPr lang="en"/>
              <a:t> - Soviet Union </a:t>
            </a:r>
            <a:r>
              <a:rPr lang="en"/>
              <a:t>launched</a:t>
            </a:r>
            <a:r>
              <a:rPr lang="en"/>
              <a:t> Sputnik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1961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First Man to Orbit Earth</a:t>
            </a:r>
            <a:r>
              <a:rPr lang="en"/>
              <a:t> - Russian Yuri Gagarin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1969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Moon Landing</a:t>
            </a:r>
            <a:r>
              <a:rPr lang="en"/>
              <a:t> - Neil Armstrong first walks on moon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1981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First Space Shuttle</a:t>
            </a:r>
            <a:r>
              <a:rPr lang="en"/>
              <a:t> - Reusable vehicles that increase </a:t>
            </a:r>
            <a:r>
              <a:rPr lang="en"/>
              <a:t>accessibility</a:t>
            </a:r>
            <a:r>
              <a:rPr lang="en"/>
              <a:t> to orbit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2000+</a:t>
            </a:r>
            <a:r>
              <a:rPr lang="en"/>
              <a:t> - </a:t>
            </a:r>
            <a:r>
              <a:rPr i="1" lang="en">
                <a:solidFill>
                  <a:srgbClr val="0000FF"/>
                </a:solidFill>
              </a:rPr>
              <a:t>Ongoing Space Explorations</a:t>
            </a:r>
            <a:r>
              <a:rPr lang="en"/>
              <a:t> - Countries and Organizations continue to send probes and make plans: Japan, European Space Agency, India, China, Russia, USA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even is a Rocket?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400505">
            <a:off x="3174329" y="990828"/>
            <a:ext cx="1852799" cy="3739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word "rocket" can mean different things.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tall, thin, round vehicle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that launches into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type of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vehicle that uses a “rocket”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>
                <a:solidFill>
                  <a:srgbClr val="0000FF"/>
                </a:solidFill>
              </a:rPr>
              <a:t>projectile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Projectile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object launched with an initial force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notice about the path, or trajectory the objects follow?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Projectile Motion Simulator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50" y="1205250"/>
            <a:ext cx="5778524" cy="35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when you changed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Stomp Rockets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2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 in pairs to build a paper rocket that travels the furthest distance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5109800" y="1729475"/>
            <a:ext cx="3515100" cy="2886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STOMP ROCKET SETUP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