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afd48f6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afd48f6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dafd48f6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dafd48f6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afd48f6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afd48f6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dafd48f6f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dafd48f6f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dafd48f6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dafd48f6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dafd48f6f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dafd48f6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557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Waterkinesis Day 2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and Exploration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motor and 1 smarthub per group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Connect the motor to the back of the smarthub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 one of the holes in the waterproof box using velcro tape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 the Wedo to your laptop before securing the box lid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 creative! </a:t>
            </a:r>
            <a:r>
              <a:rPr lang="en"/>
              <a:t>Try a couple of designs and see which one works best for you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6492" l="6223" r="9445" t="4197"/>
          <a:stretch/>
        </p:blipFill>
        <p:spPr>
          <a:xfrm>
            <a:off x="5043025" y="497850"/>
            <a:ext cx="2283975" cy="19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b="17447" l="6040" r="8634" t="4348"/>
          <a:stretch/>
        </p:blipFill>
        <p:spPr>
          <a:xfrm>
            <a:off x="6751450" y="1913962"/>
            <a:ext cx="2156050" cy="13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the possibilities! You can: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game with your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 your project with another team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competitive game with other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effect with other Cognimates extensions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something new!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Do you think we should continue to train models that recognize things? Why or why not?</a:t>
            </a:r>
            <a:endParaRPr sz="1800"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4250" l="6004" r="7227" t="3345"/>
          <a:stretch/>
        </p:blipFill>
        <p:spPr>
          <a:xfrm>
            <a:off x="4113525" y="2703900"/>
            <a:ext cx="4610323" cy="2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demo!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Share or demo the game your group created with the Muse and Wedo sets!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248975" y="1725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you learn?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did you like?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could have gone better?</a:t>
            </a:r>
            <a:endParaRPr sz="1800"/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17024" r="18538" t="0"/>
          <a:stretch/>
        </p:blipFill>
        <p:spPr>
          <a:xfrm>
            <a:off x="6641800" y="2447925"/>
            <a:ext cx="1991626" cy="244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950" y="2843813"/>
            <a:ext cx="22288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We hope you enjoyed the project!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