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bf82ddbf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bf82ddbf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bf82ddbf0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bf82ddbf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bf82ddbf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bf82ddbf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bf82ddbf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bf82ddbf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bf82ddbf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bf82ddbf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Pairing the Muse headset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056750" y="14701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Pair the Muse headset by loading the Muse extension and pressing the “connect Muse” block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 b="0" l="54794" r="0" t="0"/>
          <a:stretch/>
        </p:blipFill>
        <p:spPr>
          <a:xfrm>
            <a:off x="1056756" y="2422675"/>
            <a:ext cx="3682775" cy="12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574" y="2119175"/>
            <a:ext cx="3747174" cy="263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the Wedo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056750" y="14150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Download and open the Scratch Device Manager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Load the Wedo extension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Press the connect button on the SDM and press the Wedo’s button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Once connected, the Wedo’s should have a solid color (not blinking)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475" y="2571750"/>
            <a:ext cx="1797675" cy="244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 rotWithShape="1">
          <a:blip r:embed="rId4">
            <a:alphaModFix/>
          </a:blip>
          <a:srcRect b="12633" l="6842" r="5652" t="21324"/>
          <a:stretch/>
        </p:blipFill>
        <p:spPr>
          <a:xfrm>
            <a:off x="4572000" y="2571750"/>
            <a:ext cx="2319877" cy="233449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/>
          <p:nvPr/>
        </p:nvSpPr>
        <p:spPr>
          <a:xfrm>
            <a:off x="5324525" y="4009850"/>
            <a:ext cx="202200" cy="213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simple code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05675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Build a simple program using the Wedo and Muse extension blocks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For example, make a program that will move the Wedo every time you blink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 rotWithShape="1">
          <a:blip r:embed="rId3">
            <a:alphaModFix/>
          </a:blip>
          <a:srcRect b="22785" l="9302" r="9594" t="13991"/>
          <a:stretch/>
        </p:blipFill>
        <p:spPr>
          <a:xfrm>
            <a:off x="2002025" y="2183025"/>
            <a:ext cx="5037000" cy="27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05675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Let the headband rest on your forehead for a while before testing any functions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This way, the headset is given time to calibrate and recognize better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When blinking, don’t try to blink too fast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Code Kids Would Play With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303800" y="18803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075" y="1601013"/>
            <a:ext cx="3325926" cy="331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