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1">
  <p:sldMasterIdLst>
    <p:sldMasterId id="2147483648" r:id="rId1"/>
  </p:sldMasterIdLst>
  <p:notesMasterIdLst>
    <p:notesMasterId r:id="rId8"/>
  </p:notesMasterIdLst>
  <p:sldIdLst>
    <p:sldId id="256" r:id="rId2"/>
    <p:sldId id="330" r:id="rId3"/>
    <p:sldId id="332" r:id="rId4"/>
    <p:sldId id="333" r:id="rId5"/>
    <p:sldId id="324" r:id="rId6"/>
    <p:sldId id="304" r:id="rId7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438"/>
    <a:srgbClr val="CC3300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00" autoAdjust="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7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9CC64-1D12-4A20-AB57-F9BD7187F3E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BD007-0BC6-4735-AA7F-34E12D8AB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6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D007-0BC6-4735-AA7F-34E12D8AB5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2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D007-0BC6-4735-AA7F-34E12D8AB5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25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D007-0BC6-4735-AA7F-34E12D8AB5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9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DBD007-0BC6-4735-AA7F-34E12D8AB5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25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60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62A9-235B-4697-8FF3-1D07000E1C7B}" type="datetimeFigureOut">
              <a:rPr lang="en-US" smtClean="0"/>
              <a:pPr/>
              <a:t>7/29/2022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BD419-E772-4F34-A029-A9F4C9F2DAC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6000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jpg"/><Relationship Id="rId5" Type="http://schemas.openxmlformats.org/officeDocument/2006/relationships/image" Target="../media/image6.jpg"/><Relationship Id="rId1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mango_itsol?lang=en" TargetMode="External"/><Relationship Id="rId3" Type="http://schemas.openxmlformats.org/officeDocument/2006/relationships/image" Target="../media/image18.jpg"/><Relationship Id="rId7" Type="http://schemas.openxmlformats.org/officeDocument/2006/relationships/image" Target="../media/image2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acebook.com/Mangoitsol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hyperlink" Target="https://www.instagram.com/mango/?hl=en" TargetMode="External"/><Relationship Id="rId4" Type="http://schemas.openxmlformats.org/officeDocument/2006/relationships/hyperlink" Target="https://www.linkedin.com/company/mangoitsolutions/about/" TargetMode="Externa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 descr="business meeting"/>
          <p:cNvSpPr>
            <a:spLocks noChangeArrowheads="1"/>
          </p:cNvSpPr>
          <p:nvPr/>
        </p:nvSpPr>
        <p:spPr bwMode="auto">
          <a:xfrm>
            <a:off x="-19049" y="0"/>
            <a:ext cx="12022137" cy="6885378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 rot="5400000">
            <a:off x="2538738" y="-2591597"/>
            <a:ext cx="6912762" cy="1204118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11999862" y="0"/>
            <a:ext cx="19055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-25474" y="3501008"/>
            <a:ext cx="12131749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r>
              <a:rPr lang="en-US" sz="1400" b="1" i="1" dirty="0">
                <a:latin typeface="Cambria" pitchFamily="18" charset="0"/>
                <a:ea typeface="Cambria" pitchFamily="18" charset="0"/>
              </a:rPr>
              <a:t>                                                                                                                                                                                   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063" y="3645024"/>
            <a:ext cx="2946771" cy="8013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99462" y="4489375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accent3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An Agile Web Development Company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3573016"/>
            <a:ext cx="8327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Interpersonal Skills</a:t>
            </a:r>
            <a:endParaRPr lang="en-US" sz="4800" b="1" dirty="0"/>
          </a:p>
        </p:txBody>
      </p:sp>
    </p:spTree>
  </p:cSld>
  <p:clrMapOvr>
    <a:masterClrMapping/>
  </p:clrMapOvr>
  <p:transition advTm="600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presentation background in plain white with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9"/>
          <a:stretch/>
        </p:blipFill>
        <p:spPr bwMode="auto">
          <a:xfrm>
            <a:off x="0" y="-27384"/>
            <a:ext cx="5447134" cy="61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6200" y="346348"/>
            <a:ext cx="4225517" cy="63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Interpersonal Skills</a:t>
            </a:r>
            <a:endParaRPr lang="en-US" sz="2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558" y="0"/>
            <a:ext cx="216023" cy="12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 sz="2800" b="1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79" y="280406"/>
            <a:ext cx="2062151" cy="5608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6200" y="1268760"/>
            <a:ext cx="1145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u="sng" dirty="0" smtClean="0">
                <a:solidFill>
                  <a:srgbClr val="C00000"/>
                </a:solidFill>
              </a:rPr>
              <a:t> Conversation with Seniors &amp; Juniors</a:t>
            </a:r>
            <a:endParaRPr lang="en-US" sz="2000" b="1" u="sng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200" y="1844824"/>
            <a:ext cx="112896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Be </a:t>
            </a:r>
            <a:r>
              <a:rPr lang="en-US" dirty="0" smtClean="0"/>
              <a:t>polite and seek </a:t>
            </a:r>
            <a:r>
              <a:rPr lang="en-US" dirty="0" smtClean="0"/>
              <a:t>guidance – Always be polite to everyone and open to seek assistance for any guidance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Be </a:t>
            </a:r>
            <a:r>
              <a:rPr lang="en-US" dirty="0" smtClean="0"/>
              <a:t>mindful while </a:t>
            </a:r>
            <a:r>
              <a:rPr lang="en-US" dirty="0" smtClean="0"/>
              <a:t>communicating – be prepare with proper content before communicating to your senior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Reply to mail and messages on timely </a:t>
            </a:r>
            <a:r>
              <a:rPr lang="en-US" dirty="0" smtClean="0"/>
              <a:t>manner – Always reply to company mails ,messages and calls to time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Don’t </a:t>
            </a:r>
            <a:r>
              <a:rPr lang="en-US" dirty="0" smtClean="0"/>
              <a:t>interrupt while other </a:t>
            </a:r>
            <a:r>
              <a:rPr lang="en-US" dirty="0" smtClean="0"/>
              <a:t>speaking – In a meeting if others are communicating then don’t jump on communication , wait for your turn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Pay attention to </a:t>
            </a:r>
            <a:r>
              <a:rPr lang="en-US" dirty="0" smtClean="0"/>
              <a:t>team working and learn with them 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43212"/>
      </p:ext>
    </p:extLst>
  </p:cSld>
  <p:clrMapOvr>
    <a:masterClrMapping/>
  </p:clrMapOvr>
  <p:transition advTm="600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presentation background in plain white with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9"/>
          <a:stretch/>
        </p:blipFill>
        <p:spPr bwMode="auto">
          <a:xfrm>
            <a:off x="0" y="-27384"/>
            <a:ext cx="5447134" cy="61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6200" y="346348"/>
            <a:ext cx="4225517" cy="63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Interpersonal Skills</a:t>
            </a:r>
            <a:endParaRPr lang="en-US" sz="2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558" y="0"/>
            <a:ext cx="216023" cy="12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 sz="2800" b="1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79" y="280406"/>
            <a:ext cx="2062151" cy="5608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8581" y="1268760"/>
            <a:ext cx="1130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rgbClr val="C00000"/>
                </a:solidFill>
              </a:rPr>
              <a:t>Toilet Etiquettes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200" y="1844824"/>
            <a:ext cx="112176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Always try to keep floor dry and clean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Keep toilet clean behind you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Don’t put your hair in toilet pot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Don’t spit on washbasin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Use dustbin to discard used things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Use flush before and after use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Wash your hands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Should not smoke inside office toilet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427450"/>
      </p:ext>
    </p:extLst>
  </p:cSld>
  <p:clrMapOvr>
    <a:masterClrMapping/>
  </p:clrMapOvr>
  <p:transition advTm="60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presentation background in plain white with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9"/>
          <a:stretch/>
        </p:blipFill>
        <p:spPr bwMode="auto">
          <a:xfrm>
            <a:off x="0" y="-27384"/>
            <a:ext cx="5447134" cy="61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6200" y="346348"/>
            <a:ext cx="4225517" cy="63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Interpersonal Skills</a:t>
            </a:r>
            <a:endParaRPr lang="en-US" sz="28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2558" y="0"/>
            <a:ext cx="216023" cy="12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 sz="2800" b="1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79" y="280406"/>
            <a:ext cx="2062151" cy="5608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8581" y="1268760"/>
            <a:ext cx="11305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u="sng" dirty="0" smtClean="0">
                <a:solidFill>
                  <a:srgbClr val="C00000"/>
                </a:solidFill>
              </a:rPr>
              <a:t>Time Management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6200" y="1730425"/>
            <a:ext cx="112176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80:20 rule for time </a:t>
            </a:r>
            <a:r>
              <a:rPr lang="en-US" dirty="0" smtClean="0"/>
              <a:t>management – 80% task should be planned ahead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Manage activity log based on above </a:t>
            </a:r>
            <a:r>
              <a:rPr lang="en-US" dirty="0" smtClean="0"/>
              <a:t>rule </a:t>
            </a:r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Always </a:t>
            </a:r>
            <a:r>
              <a:rPr lang="en-US" dirty="0" smtClean="0"/>
              <a:t>starts with to do </a:t>
            </a:r>
            <a:r>
              <a:rPr lang="en-US" dirty="0" smtClean="0"/>
              <a:t>list  - In the morning start working with your work plan list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Learn to say </a:t>
            </a:r>
            <a:r>
              <a:rPr lang="en-US" dirty="0" smtClean="0"/>
              <a:t>NO – with your priority working, can say No to unplanned work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Be </a:t>
            </a:r>
            <a:r>
              <a:rPr lang="en-US" dirty="0" smtClean="0"/>
              <a:t>realistic with your task and time management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Cut down time wasting </a:t>
            </a:r>
            <a:r>
              <a:rPr lang="en-US" dirty="0" smtClean="0"/>
              <a:t>activities – have eye on your activities and eliminate time wasting </a:t>
            </a:r>
            <a:r>
              <a:rPr lang="en-US" dirty="0" err="1" smtClean="0"/>
              <a:t>activites</a:t>
            </a:r>
            <a:r>
              <a:rPr lang="en-US" smtClean="0"/>
              <a:t>.</a:t>
            </a:r>
            <a:endParaRPr lang="en-US" dirty="0" smtClean="0"/>
          </a:p>
          <a:p>
            <a:pPr marL="400050" indent="-400050">
              <a:buFont typeface="+mj-lt"/>
              <a:buAutoNum type="romanUcPeriod"/>
            </a:pPr>
            <a:endParaRPr lang="en-US" dirty="0" smtClean="0"/>
          </a:p>
          <a:p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69872"/>
      </p:ext>
    </p:extLst>
  </p:cSld>
  <p:clrMapOvr>
    <a:masterClrMapping/>
  </p:clrMapOvr>
  <p:transition advTm="600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6" descr="presentation background in plain white with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29"/>
          <a:stretch/>
        </p:blipFill>
        <p:spPr bwMode="auto">
          <a:xfrm>
            <a:off x="0" y="-27384"/>
            <a:ext cx="5447134" cy="61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9" descr="C:\Users\Sunil J\Desktop\sa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9596" y="1319689"/>
            <a:ext cx="3749376" cy="1340685"/>
          </a:xfrm>
          <a:prstGeom prst="rect">
            <a:avLst/>
          </a:prstGeom>
          <a:noFill/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176" y="909031"/>
            <a:ext cx="2178241" cy="1872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556" y="3179837"/>
            <a:ext cx="1631060" cy="1465889"/>
          </a:xfrm>
          <a:prstGeom prst="rect">
            <a:avLst/>
          </a:prstGeom>
        </p:spPr>
      </p:pic>
      <p:pic>
        <p:nvPicPr>
          <p:cNvPr id="32" name="Picture 7" descr="C:\Users\CPU 2016 3\Desktop\iso-9001-2008-certified-logo_520427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1563" y="1268760"/>
            <a:ext cx="1401782" cy="1401782"/>
          </a:xfrm>
          <a:prstGeom prst="rect">
            <a:avLst/>
          </a:prstGeom>
          <a:noFill/>
        </p:spPr>
      </p:pic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6200" y="346348"/>
            <a:ext cx="4225517" cy="6343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Quality Speaks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2558" y="0"/>
            <a:ext cx="216023" cy="1268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endParaRPr lang="en-US" sz="2800" b="1">
              <a:solidFill>
                <a:schemeClr val="tx1"/>
              </a:solidFill>
              <a:latin typeface="Cambria" pitchFamily="18" charset="0"/>
              <a:ea typeface="Cambria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1" t="17608"/>
          <a:stretch/>
        </p:blipFill>
        <p:spPr>
          <a:xfrm>
            <a:off x="2806849" y="5090816"/>
            <a:ext cx="2293775" cy="149431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50" y="5126251"/>
            <a:ext cx="2818860" cy="83471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022" y="5007260"/>
            <a:ext cx="2779408" cy="11117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clrChange>
              <a:clrFrom>
                <a:srgbClr val="F2F1EF"/>
              </a:clrFrom>
              <a:clrTo>
                <a:srgbClr val="F2F1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73" y="3262008"/>
            <a:ext cx="1927860" cy="15163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163" y="3047175"/>
            <a:ext cx="3078807" cy="17312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0656" y="1053927"/>
            <a:ext cx="1587982" cy="1775137"/>
          </a:xfrm>
          <a:prstGeom prst="rect">
            <a:avLst/>
          </a:prstGeom>
        </p:spPr>
      </p:pic>
      <p:pic>
        <p:nvPicPr>
          <p:cNvPr id="19" name="image1.png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494646" y="3320601"/>
            <a:ext cx="1424161" cy="1280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979" y="280406"/>
            <a:ext cx="2062151" cy="5608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6" t="14300" r="11792" b="21277"/>
          <a:stretch/>
        </p:blipFill>
        <p:spPr>
          <a:xfrm>
            <a:off x="846600" y="4905984"/>
            <a:ext cx="975797" cy="943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1651" y="5826635"/>
            <a:ext cx="2025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Green Energy Company</a:t>
            </a:r>
          </a:p>
        </p:txBody>
      </p:sp>
    </p:spTree>
    <p:extLst>
      <p:ext uri="{BB962C8B-B14F-4D97-AF65-F5344CB8AC3E}">
        <p14:creationId xmlns:p14="http://schemas.microsoft.com/office/powerpoint/2010/main" val="3731103990"/>
      </p:ext>
    </p:extLst>
  </p:cSld>
  <p:clrMapOvr>
    <a:masterClrMapping/>
  </p:clrMapOvr>
  <p:transition advTm="600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>
            <a:spLocks noChangeArrowheads="1"/>
          </p:cNvSpPr>
          <p:nvPr/>
        </p:nvSpPr>
        <p:spPr bwMode="auto">
          <a:xfrm flipH="1">
            <a:off x="12190413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609650" y="4941168"/>
            <a:ext cx="6092825" cy="1583612"/>
            <a:chOff x="1621" y="2853274"/>
            <a:chExt cx="6092825" cy="1583612"/>
          </a:xfrm>
        </p:grpSpPr>
        <p:sp>
          <p:nvSpPr>
            <p:cNvPr id="6" name="Freeform 116">
              <a:extLst>
                <a:ext uri="{FF2B5EF4-FFF2-40B4-BE49-F238E27FC236}">
                  <a16:creationId xmlns="" xmlns:a16="http://schemas.microsoft.com/office/drawing/2014/main" id="{C956E504-D7C2-4FA8-A333-E419E3BBA6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29022" y="2853274"/>
              <a:ext cx="638022" cy="752615"/>
            </a:xfrm>
            <a:custGeom>
              <a:avLst/>
              <a:gdLst>
                <a:gd name="T0" fmla="*/ 1507 w 1834"/>
                <a:gd name="T1" fmla="*/ 245 h 2382"/>
                <a:gd name="T2" fmla="*/ 917 w 1834"/>
                <a:gd name="T3" fmla="*/ 0 h 2382"/>
                <a:gd name="T4" fmla="*/ 327 w 1834"/>
                <a:gd name="T5" fmla="*/ 245 h 2382"/>
                <a:gd name="T6" fmla="*/ 249 w 1834"/>
                <a:gd name="T7" fmla="*/ 1417 h 2382"/>
                <a:gd name="T8" fmla="*/ 917 w 1834"/>
                <a:gd name="T9" fmla="*/ 2382 h 2382"/>
                <a:gd name="T10" fmla="*/ 1584 w 1834"/>
                <a:gd name="T11" fmla="*/ 1418 h 2382"/>
                <a:gd name="T12" fmla="*/ 1507 w 1834"/>
                <a:gd name="T13" fmla="*/ 245 h 2382"/>
                <a:gd name="T14" fmla="*/ 925 w 1834"/>
                <a:gd name="T15" fmla="*/ 1131 h 2382"/>
                <a:gd name="T16" fmla="*/ 620 w 1834"/>
                <a:gd name="T17" fmla="*/ 827 h 2382"/>
                <a:gd name="T18" fmla="*/ 925 w 1834"/>
                <a:gd name="T19" fmla="*/ 522 h 2382"/>
                <a:gd name="T20" fmla="*/ 1229 w 1834"/>
                <a:gd name="T21" fmla="*/ 827 h 2382"/>
                <a:gd name="T22" fmla="*/ 925 w 1834"/>
                <a:gd name="T23" fmla="*/ 1131 h 2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4" h="2382">
                  <a:moveTo>
                    <a:pt x="1507" y="245"/>
                  </a:moveTo>
                  <a:cubicBezTo>
                    <a:pt x="1349" y="87"/>
                    <a:pt x="1140" y="0"/>
                    <a:pt x="917" y="0"/>
                  </a:cubicBezTo>
                  <a:cubicBezTo>
                    <a:pt x="694" y="0"/>
                    <a:pt x="485" y="87"/>
                    <a:pt x="327" y="245"/>
                  </a:cubicBezTo>
                  <a:cubicBezTo>
                    <a:pt x="36" y="536"/>
                    <a:pt x="0" y="1084"/>
                    <a:pt x="249" y="1417"/>
                  </a:cubicBezTo>
                  <a:cubicBezTo>
                    <a:pt x="917" y="2382"/>
                    <a:pt x="917" y="2382"/>
                    <a:pt x="917" y="2382"/>
                  </a:cubicBezTo>
                  <a:cubicBezTo>
                    <a:pt x="1584" y="1418"/>
                    <a:pt x="1584" y="1418"/>
                    <a:pt x="1584" y="1418"/>
                  </a:cubicBezTo>
                  <a:cubicBezTo>
                    <a:pt x="1834" y="1084"/>
                    <a:pt x="1798" y="536"/>
                    <a:pt x="1507" y="245"/>
                  </a:cubicBezTo>
                  <a:close/>
                  <a:moveTo>
                    <a:pt x="925" y="1131"/>
                  </a:moveTo>
                  <a:cubicBezTo>
                    <a:pt x="757" y="1131"/>
                    <a:pt x="620" y="994"/>
                    <a:pt x="620" y="827"/>
                  </a:cubicBezTo>
                  <a:cubicBezTo>
                    <a:pt x="620" y="659"/>
                    <a:pt x="757" y="522"/>
                    <a:pt x="925" y="522"/>
                  </a:cubicBezTo>
                  <a:cubicBezTo>
                    <a:pt x="1093" y="522"/>
                    <a:pt x="1229" y="659"/>
                    <a:pt x="1229" y="827"/>
                  </a:cubicBezTo>
                  <a:cubicBezTo>
                    <a:pt x="1229" y="994"/>
                    <a:pt x="1093" y="1131"/>
                    <a:pt x="925" y="113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621" y="3605889"/>
              <a:ext cx="6092825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15/3 Old </a:t>
              </a:r>
              <a:r>
                <a:rPr lang="en-US" sz="1600" b="1" dirty="0" err="1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Palasia</a:t>
              </a:r>
              <a:r>
                <a:rPr lang="en-US" sz="1600" b="1" dirty="0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, </a:t>
              </a:r>
            </a:p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behind </a:t>
              </a:r>
              <a:r>
                <a:rPr lang="en-US" sz="1600" b="1" dirty="0" err="1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Sarda</a:t>
              </a:r>
              <a:r>
                <a:rPr lang="en-US" sz="1600" b="1" dirty="0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 House, </a:t>
              </a:r>
              <a:br>
                <a:rPr lang="en-US" sz="1600" b="1" dirty="0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</a:br>
              <a:r>
                <a:rPr lang="en-US" sz="1600" b="1" dirty="0">
                  <a:solidFill>
                    <a:schemeClr val="bg1"/>
                  </a:solidFill>
                  <a:latin typeface="Cambria" pitchFamily="18" charset="0"/>
                  <a:ea typeface="Cambria" pitchFamily="18" charset="0"/>
                </a:rPr>
                <a:t>Indore, 452001, India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55" y="4663349"/>
            <a:ext cx="1308252" cy="13082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303030"/>
              </a:clrFrom>
              <a:clrTo>
                <a:srgbClr val="3030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9" t="15005" r="19944" b="19361"/>
          <a:stretch/>
        </p:blipFill>
        <p:spPr>
          <a:xfrm>
            <a:off x="9003381" y="4893676"/>
            <a:ext cx="707307" cy="8001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94669" y="5733256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sales@mangoitsolutions.com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info@mangoitsolutions.com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71133" y="5733256"/>
            <a:ext cx="6092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   +91-731-404-6693  </a:t>
            </a:r>
          </a:p>
          <a:p>
            <a:pPr algn="ctr"/>
            <a:endParaRPr lang="en-US" sz="1600" b="1" dirty="0">
              <a:solidFill>
                <a:schemeClr val="bg1"/>
              </a:solidFill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99779" y="2060848"/>
            <a:ext cx="6092825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mbria" pitchFamily="18" charset="0"/>
                <a:ea typeface="Cambria" pitchFamily="18" charset="0"/>
              </a:rPr>
              <a:t>Thanks &amp; Follow Us on :</a:t>
            </a:r>
          </a:p>
        </p:txBody>
      </p:sp>
      <p:pic>
        <p:nvPicPr>
          <p:cNvPr id="2055" name="Picture 7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646" y="3068960"/>
            <a:ext cx="870395" cy="85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538" y="3068960"/>
            <a:ext cx="759420" cy="825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732" y="3032865"/>
            <a:ext cx="862458" cy="950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074" y="3068960"/>
            <a:ext cx="881508" cy="864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755773" y="2636912"/>
            <a:ext cx="8227865" cy="172819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25827"/>
      </p:ext>
    </p:extLst>
  </p:cSld>
  <p:clrMapOvr>
    <a:masterClrMapping/>
  </p:clrMapOvr>
  <p:transition advTm="600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17151</TotalTime>
  <Words>257</Words>
  <Application>Microsoft Office PowerPoint</Application>
  <PresentationFormat>Custom</PresentationFormat>
  <Paragraphs>61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Padma</cp:lastModifiedBy>
  <cp:revision>611</cp:revision>
  <dcterms:created xsi:type="dcterms:W3CDTF">2019-04-25T04:12:13Z</dcterms:created>
  <dcterms:modified xsi:type="dcterms:W3CDTF">2022-07-29T11:55:20Z</dcterms:modified>
</cp:coreProperties>
</file>