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layfair Display" panose="020B0604020202020204" charset="-52"/>
      <p:regular r:id="rId10"/>
      <p:bold r:id="rId11"/>
      <p:italic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Oswald" panose="020B0604020202020204" charset="-52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65b4e5c4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65b4e5c4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5b4e5c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5b4e5c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65b4e5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65b4e5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c63d9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c63d9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c63d93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c63d93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c63d93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c63d93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zup_Inwike/hs/Inwike/ID/emp_data?emp_UID=e32fd1b6-8182-11e2-936e-001b11b2559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Обмен данными с 1с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взаимодействия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01325" y="3962325"/>
            <a:ext cx="2652300" cy="103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134825" y="3962325"/>
            <a:ext cx="2652300" cy="103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Веб-приложение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245850" y="1326650"/>
            <a:ext cx="2652300" cy="103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1с (ЗУП)</a:t>
            </a:r>
            <a:endParaRPr/>
          </a:p>
        </p:txBody>
      </p:sp>
      <p:cxnSp>
        <p:nvCxnSpPr>
          <p:cNvPr id="68" name="Google Shape;68;p14"/>
          <p:cNvCxnSpPr>
            <a:endCxn id="67" idx="2"/>
          </p:cNvCxnSpPr>
          <p:nvPr/>
        </p:nvCxnSpPr>
        <p:spPr>
          <a:xfrm rot="10800000" flipH="1">
            <a:off x="2807400" y="2357450"/>
            <a:ext cx="1764600" cy="16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9" name="Google Shape;69;p14"/>
          <p:cNvCxnSpPr>
            <a:endCxn id="66" idx="0"/>
          </p:cNvCxnSpPr>
          <p:nvPr/>
        </p:nvCxnSpPr>
        <p:spPr>
          <a:xfrm>
            <a:off x="5132875" y="2357325"/>
            <a:ext cx="1328100" cy="16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0" name="Google Shape;70;p14"/>
          <p:cNvSpPr txBox="1"/>
          <p:nvPr/>
        </p:nvSpPr>
        <p:spPr>
          <a:xfrm rot="-2576360">
            <a:off x="2303880" y="2885663"/>
            <a:ext cx="2218214" cy="72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layfair Display"/>
                <a:ea typeface="Playfair Display"/>
                <a:cs typeface="Playfair Display"/>
                <a:sym typeface="Playfair Display"/>
              </a:rPr>
              <a:t>http-сервисы (post, get)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4"/>
          <p:cNvSpPr txBox="1"/>
          <p:nvPr/>
        </p:nvSpPr>
        <p:spPr>
          <a:xfrm rot="3002547">
            <a:off x="5569005" y="2744940"/>
            <a:ext cx="1650837" cy="72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layfair Display"/>
                <a:ea typeface="Playfair Display"/>
                <a:cs typeface="Playfair Display"/>
                <a:sym typeface="Playfair Display"/>
              </a:rPr>
              <a:t>http-сервисы (post, get)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Передача регистрационных данных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Аутентификация пользователя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Загрузка/выгрузка фото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Получение общих данных о сотруднике (ФИО, организация, подразделение, должность, дата рождения)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Получение значений критериев сотрудника (репутация, уровень, баллы, уровень команды, знания/умения (мастерство, курсы, сертификаты, дипломы, менторство), Коммуникабельность, Ответственность (безопасность, надежность), Активность(KPI, конкуренция), Инновационность, предприимчивость (власть, лидерство)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Получение расшифровки по критерию знания, умения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7. Получение расшифровки по критерию коммуникабельность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8.  Получение расшифровки по критерию ответственность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9. Получение расшифровки по критерию активность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10. Получение расшифровки по критерию инновационность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11. Получение расшифровки по критерию предприимчивость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7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QR-код в приказе о приеме  на работу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825"/>
            <a:ext cx="5843007" cy="37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930200" y="1281700"/>
            <a:ext cx="2902200" cy="3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UID=e32fd1b6-8182-11e2-936e-001b11b25590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где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e32fd1b6-8182-11e2-936e-001b11b25590 - уникальный идентификатор сотрудника.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получения данных сотрудника (emp_data)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http://&lt;IP сервера&gt;/zup_Inwike/hs/Inwike/ID/emp_data?emp_UID=&lt;УИД сотрудника&gt;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Пример вызова: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localhost/zup_Inwike/hs/Inwike/ID/emp_data?emp_UID=e32fd1b6-8182-11e2-936e-001b11b25590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u="sng" dirty="0">
                <a:solidFill>
                  <a:schemeClr val="hlink"/>
                </a:solidFill>
              </a:rPr>
              <a:t>http://46.174.89.208:6060/zup_Inwike/hs/Inwike/ID/emp_data?emp_UID=e32fd1b6-8182-11e2-936e-001b11b25590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u="sng" dirty="0" smtClean="0">
                <a:solidFill>
                  <a:schemeClr val="hlink"/>
                </a:solidFill>
              </a:rPr>
              <a:t>Имя/пароль</a:t>
            </a:r>
            <a:r>
              <a:rPr lang="en-US" u="sng" dirty="0" smtClean="0">
                <a:solidFill>
                  <a:schemeClr val="hlink"/>
                </a:solidFill>
              </a:rPr>
              <a:t>: web/web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получения данных сотрудника (emp_data)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ответа: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[{"emp":"Ваньков Александр Матвеевич (внут. совм.)","UID_emp":"e32fd1b6-8182-11e2-936e-001b11b25590","type_emp":"Внутреннее совместительство","Dep":"Хозяйственный отдел","UID_Dep":"e09df261-7bf4-11e2-9362-001b11b25590","org":"Крон-Ц","UId_org":"781a419b-7a70-11e2-9362-001b11b25590","position":"Сторож","UID_position":"fe2cab20-817c-11e2-936e-001b11b25590","rec_date":"01.01.2010","schedule":"Пятидневка"}]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Экран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Playfair Display</vt:lpstr>
      <vt:lpstr>Arial</vt:lpstr>
      <vt:lpstr>Times New Roman</vt:lpstr>
      <vt:lpstr>Montserrat</vt:lpstr>
      <vt:lpstr>Oswald</vt:lpstr>
      <vt:lpstr>Pop</vt:lpstr>
      <vt:lpstr>Обмен данными с 1с</vt:lpstr>
      <vt:lpstr>Схема взаимодействия</vt:lpstr>
      <vt:lpstr>Методы</vt:lpstr>
      <vt:lpstr>Методы</vt:lpstr>
      <vt:lpstr>QR-код в приказе о приеме  на работу</vt:lpstr>
      <vt:lpstr>Метод получения данных сотрудника (emp_data)</vt:lpstr>
      <vt:lpstr>Метод получения данных сотрудника (emp_data)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Обмен данными с 1с</dc:title>
  <dc:creator>mitshel mitshel</dc:creator>
  <cp:lastModifiedBy>mitshel mitshel</cp:lastModifiedBy>
  <cp:revision>3</cp:revision>
  <dcterms:modified xsi:type="dcterms:W3CDTF">2019-07-16T17:55:20Z</dcterms:modified>
</cp:coreProperties>
</file>