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B40"/>
    <a:srgbClr val="A3B903"/>
    <a:srgbClr val="22243B"/>
    <a:srgbClr val="FFC000"/>
    <a:srgbClr val="D7182A"/>
    <a:srgbClr val="00BFF2"/>
    <a:srgbClr val="F3D8AD"/>
    <a:srgbClr val="3C5CA9"/>
    <a:srgbClr val="A1B909"/>
    <a:srgbClr val="75C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0" autoAdjust="0"/>
    <p:restoredTop sz="94724" autoAdjust="0"/>
  </p:normalViewPr>
  <p:slideViewPr>
    <p:cSldViewPr>
      <p:cViewPr varScale="1">
        <p:scale>
          <a:sx n="115" d="100"/>
          <a:sy n="115" d="100"/>
        </p:scale>
        <p:origin x="1498" y="67"/>
      </p:cViewPr>
      <p:guideLst>
        <p:guide orient="horz" pos="1620"/>
        <p:guide pos="2160"/>
      </p:guideLst>
    </p:cSldViewPr>
  </p:slideViewPr>
  <p:outlineViewPr>
    <p:cViewPr>
      <p:scale>
        <a:sx n="100" d="100"/>
        <a:sy n="100" d="100"/>
      </p:scale>
      <p:origin x="0" y="-67411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2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ST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10000"/>
                  <a:lumOff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85751" y="341314"/>
            <a:ext cx="6276272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7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PESTEL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29923" y="1601728"/>
            <a:ext cx="877269" cy="1018028"/>
            <a:chOff x="3373230" y="1278388"/>
            <a:chExt cx="1169692" cy="1357370"/>
          </a:xfrm>
        </p:grpSpPr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3407595" y="1319360"/>
              <a:ext cx="1100964" cy="1275426"/>
            </a:xfrm>
            <a:custGeom>
              <a:avLst/>
              <a:gdLst>
                <a:gd name="T0" fmla="*/ 0 w 833"/>
                <a:gd name="T1" fmla="*/ 724 h 965"/>
                <a:gd name="T2" fmla="*/ 0 w 833"/>
                <a:gd name="T3" fmla="*/ 241 h 965"/>
                <a:gd name="T4" fmla="*/ 416 w 833"/>
                <a:gd name="T5" fmla="*/ 0 h 965"/>
                <a:gd name="T6" fmla="*/ 833 w 833"/>
                <a:gd name="T7" fmla="*/ 241 h 965"/>
                <a:gd name="T8" fmla="*/ 833 w 833"/>
                <a:gd name="T9" fmla="*/ 724 h 965"/>
                <a:gd name="T10" fmla="*/ 416 w 833"/>
                <a:gd name="T11" fmla="*/ 965 h 965"/>
                <a:gd name="T12" fmla="*/ 0 w 833"/>
                <a:gd name="T13" fmla="*/ 724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965">
                  <a:moveTo>
                    <a:pt x="0" y="724"/>
                  </a:moveTo>
                  <a:lnTo>
                    <a:pt x="0" y="241"/>
                  </a:lnTo>
                  <a:lnTo>
                    <a:pt x="416" y="0"/>
                  </a:lnTo>
                  <a:lnTo>
                    <a:pt x="833" y="241"/>
                  </a:lnTo>
                  <a:lnTo>
                    <a:pt x="833" y="724"/>
                  </a:lnTo>
                  <a:lnTo>
                    <a:pt x="416" y="965"/>
                  </a:lnTo>
                  <a:lnTo>
                    <a:pt x="0" y="7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3373230" y="1278388"/>
              <a:ext cx="1169692" cy="1357370"/>
            </a:xfrm>
            <a:custGeom>
              <a:avLst/>
              <a:gdLst>
                <a:gd name="T0" fmla="*/ 442 w 885"/>
                <a:gd name="T1" fmla="*/ 61 h 1027"/>
                <a:gd name="T2" fmla="*/ 833 w 885"/>
                <a:gd name="T3" fmla="*/ 287 h 1027"/>
                <a:gd name="T4" fmla="*/ 833 w 885"/>
                <a:gd name="T5" fmla="*/ 741 h 1027"/>
                <a:gd name="T6" fmla="*/ 442 w 885"/>
                <a:gd name="T7" fmla="*/ 967 h 1027"/>
                <a:gd name="T8" fmla="*/ 52 w 885"/>
                <a:gd name="T9" fmla="*/ 741 h 1027"/>
                <a:gd name="T10" fmla="*/ 52 w 885"/>
                <a:gd name="T11" fmla="*/ 287 h 1027"/>
                <a:gd name="T12" fmla="*/ 442 w 885"/>
                <a:gd name="T13" fmla="*/ 61 h 1027"/>
                <a:gd name="T14" fmla="*/ 442 w 885"/>
                <a:gd name="T15" fmla="*/ 0 h 1027"/>
                <a:gd name="T16" fmla="*/ 0 w 885"/>
                <a:gd name="T17" fmla="*/ 257 h 1027"/>
                <a:gd name="T18" fmla="*/ 0 w 885"/>
                <a:gd name="T19" fmla="*/ 770 h 1027"/>
                <a:gd name="T20" fmla="*/ 442 w 885"/>
                <a:gd name="T21" fmla="*/ 1027 h 1027"/>
                <a:gd name="T22" fmla="*/ 885 w 885"/>
                <a:gd name="T23" fmla="*/ 770 h 1027"/>
                <a:gd name="T24" fmla="*/ 885 w 885"/>
                <a:gd name="T25" fmla="*/ 257 h 1027"/>
                <a:gd name="T26" fmla="*/ 442 w 885"/>
                <a:gd name="T2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5" h="1027">
                  <a:moveTo>
                    <a:pt x="442" y="61"/>
                  </a:moveTo>
                  <a:lnTo>
                    <a:pt x="833" y="287"/>
                  </a:lnTo>
                  <a:lnTo>
                    <a:pt x="833" y="741"/>
                  </a:lnTo>
                  <a:lnTo>
                    <a:pt x="442" y="967"/>
                  </a:lnTo>
                  <a:lnTo>
                    <a:pt x="52" y="741"/>
                  </a:lnTo>
                  <a:lnTo>
                    <a:pt x="52" y="287"/>
                  </a:lnTo>
                  <a:lnTo>
                    <a:pt x="442" y="61"/>
                  </a:lnTo>
                  <a:close/>
                  <a:moveTo>
                    <a:pt x="442" y="0"/>
                  </a:moveTo>
                  <a:lnTo>
                    <a:pt x="0" y="257"/>
                  </a:lnTo>
                  <a:lnTo>
                    <a:pt x="0" y="770"/>
                  </a:lnTo>
                  <a:lnTo>
                    <a:pt x="442" y="1027"/>
                  </a:lnTo>
                  <a:lnTo>
                    <a:pt x="885" y="770"/>
                  </a:lnTo>
                  <a:lnTo>
                    <a:pt x="885" y="257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38913" y="1601728"/>
            <a:ext cx="890156" cy="1018028"/>
            <a:chOff x="4585217" y="1278388"/>
            <a:chExt cx="1186874" cy="1357370"/>
          </a:xfrm>
        </p:grpSpPr>
        <p:sp>
          <p:nvSpPr>
            <p:cNvPr id="14" name="Freeform 52"/>
            <p:cNvSpPr>
              <a:spLocks/>
            </p:cNvSpPr>
            <p:nvPr/>
          </p:nvSpPr>
          <p:spPr bwMode="auto">
            <a:xfrm>
              <a:off x="4619580" y="1319360"/>
              <a:ext cx="1118147" cy="1275426"/>
            </a:xfrm>
            <a:custGeom>
              <a:avLst/>
              <a:gdLst>
                <a:gd name="T0" fmla="*/ 0 w 846"/>
                <a:gd name="T1" fmla="*/ 724 h 965"/>
                <a:gd name="T2" fmla="*/ 0 w 846"/>
                <a:gd name="T3" fmla="*/ 241 h 965"/>
                <a:gd name="T4" fmla="*/ 423 w 846"/>
                <a:gd name="T5" fmla="*/ 0 h 965"/>
                <a:gd name="T6" fmla="*/ 846 w 846"/>
                <a:gd name="T7" fmla="*/ 241 h 965"/>
                <a:gd name="T8" fmla="*/ 846 w 846"/>
                <a:gd name="T9" fmla="*/ 724 h 965"/>
                <a:gd name="T10" fmla="*/ 423 w 846"/>
                <a:gd name="T11" fmla="*/ 965 h 965"/>
                <a:gd name="T12" fmla="*/ 0 w 846"/>
                <a:gd name="T13" fmla="*/ 724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6" h="965">
                  <a:moveTo>
                    <a:pt x="0" y="724"/>
                  </a:moveTo>
                  <a:lnTo>
                    <a:pt x="0" y="241"/>
                  </a:lnTo>
                  <a:lnTo>
                    <a:pt x="423" y="0"/>
                  </a:lnTo>
                  <a:lnTo>
                    <a:pt x="846" y="241"/>
                  </a:lnTo>
                  <a:lnTo>
                    <a:pt x="846" y="724"/>
                  </a:lnTo>
                  <a:lnTo>
                    <a:pt x="423" y="965"/>
                  </a:lnTo>
                  <a:lnTo>
                    <a:pt x="0" y="7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5" name="Freeform 53"/>
            <p:cNvSpPr>
              <a:spLocks noEditPoints="1"/>
            </p:cNvSpPr>
            <p:nvPr/>
          </p:nvSpPr>
          <p:spPr bwMode="auto">
            <a:xfrm>
              <a:off x="4585217" y="1278388"/>
              <a:ext cx="1186874" cy="1357370"/>
            </a:xfrm>
            <a:custGeom>
              <a:avLst/>
              <a:gdLst>
                <a:gd name="T0" fmla="*/ 449 w 898"/>
                <a:gd name="T1" fmla="*/ 61 h 1027"/>
                <a:gd name="T2" fmla="*/ 846 w 898"/>
                <a:gd name="T3" fmla="*/ 287 h 1027"/>
                <a:gd name="T4" fmla="*/ 846 w 898"/>
                <a:gd name="T5" fmla="*/ 741 h 1027"/>
                <a:gd name="T6" fmla="*/ 449 w 898"/>
                <a:gd name="T7" fmla="*/ 967 h 1027"/>
                <a:gd name="T8" fmla="*/ 52 w 898"/>
                <a:gd name="T9" fmla="*/ 741 h 1027"/>
                <a:gd name="T10" fmla="*/ 52 w 898"/>
                <a:gd name="T11" fmla="*/ 287 h 1027"/>
                <a:gd name="T12" fmla="*/ 449 w 898"/>
                <a:gd name="T13" fmla="*/ 61 h 1027"/>
                <a:gd name="T14" fmla="*/ 449 w 898"/>
                <a:gd name="T15" fmla="*/ 0 h 1027"/>
                <a:gd name="T16" fmla="*/ 0 w 898"/>
                <a:gd name="T17" fmla="*/ 257 h 1027"/>
                <a:gd name="T18" fmla="*/ 0 w 898"/>
                <a:gd name="T19" fmla="*/ 770 h 1027"/>
                <a:gd name="T20" fmla="*/ 449 w 898"/>
                <a:gd name="T21" fmla="*/ 1027 h 1027"/>
                <a:gd name="T22" fmla="*/ 898 w 898"/>
                <a:gd name="T23" fmla="*/ 770 h 1027"/>
                <a:gd name="T24" fmla="*/ 898 w 898"/>
                <a:gd name="T25" fmla="*/ 257 h 1027"/>
                <a:gd name="T26" fmla="*/ 449 w 898"/>
                <a:gd name="T2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8" h="1027">
                  <a:moveTo>
                    <a:pt x="449" y="61"/>
                  </a:moveTo>
                  <a:lnTo>
                    <a:pt x="846" y="287"/>
                  </a:lnTo>
                  <a:lnTo>
                    <a:pt x="846" y="741"/>
                  </a:lnTo>
                  <a:lnTo>
                    <a:pt x="449" y="967"/>
                  </a:lnTo>
                  <a:lnTo>
                    <a:pt x="52" y="741"/>
                  </a:lnTo>
                  <a:lnTo>
                    <a:pt x="52" y="287"/>
                  </a:lnTo>
                  <a:lnTo>
                    <a:pt x="449" y="61"/>
                  </a:lnTo>
                  <a:close/>
                  <a:moveTo>
                    <a:pt x="449" y="0"/>
                  </a:moveTo>
                  <a:lnTo>
                    <a:pt x="0" y="257"/>
                  </a:lnTo>
                  <a:lnTo>
                    <a:pt x="0" y="770"/>
                  </a:lnTo>
                  <a:lnTo>
                    <a:pt x="449" y="1027"/>
                  </a:lnTo>
                  <a:lnTo>
                    <a:pt x="898" y="770"/>
                  </a:lnTo>
                  <a:lnTo>
                    <a:pt x="898" y="2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09763" y="2408617"/>
            <a:ext cx="883217" cy="1016045"/>
            <a:chOff x="5213018" y="2354239"/>
            <a:chExt cx="1177622" cy="1354726"/>
          </a:xfrm>
        </p:grpSpPr>
        <p:sp>
          <p:nvSpPr>
            <p:cNvPr id="16" name="Freeform 55"/>
            <p:cNvSpPr>
              <a:spLocks/>
            </p:cNvSpPr>
            <p:nvPr/>
          </p:nvSpPr>
          <p:spPr bwMode="auto">
            <a:xfrm>
              <a:off x="5247380" y="2392567"/>
              <a:ext cx="1108895" cy="1276747"/>
            </a:xfrm>
            <a:custGeom>
              <a:avLst/>
              <a:gdLst>
                <a:gd name="T0" fmla="*/ 0 w 839"/>
                <a:gd name="T1" fmla="*/ 726 h 966"/>
                <a:gd name="T2" fmla="*/ 0 w 839"/>
                <a:gd name="T3" fmla="*/ 242 h 966"/>
                <a:gd name="T4" fmla="*/ 420 w 839"/>
                <a:gd name="T5" fmla="*/ 0 h 966"/>
                <a:gd name="T6" fmla="*/ 839 w 839"/>
                <a:gd name="T7" fmla="*/ 242 h 966"/>
                <a:gd name="T8" fmla="*/ 839 w 839"/>
                <a:gd name="T9" fmla="*/ 726 h 966"/>
                <a:gd name="T10" fmla="*/ 420 w 839"/>
                <a:gd name="T11" fmla="*/ 966 h 966"/>
                <a:gd name="T12" fmla="*/ 0 w 839"/>
                <a:gd name="T13" fmla="*/ 72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966">
                  <a:moveTo>
                    <a:pt x="0" y="726"/>
                  </a:moveTo>
                  <a:lnTo>
                    <a:pt x="0" y="242"/>
                  </a:lnTo>
                  <a:lnTo>
                    <a:pt x="420" y="0"/>
                  </a:lnTo>
                  <a:lnTo>
                    <a:pt x="839" y="242"/>
                  </a:lnTo>
                  <a:lnTo>
                    <a:pt x="839" y="726"/>
                  </a:lnTo>
                  <a:lnTo>
                    <a:pt x="420" y="966"/>
                  </a:lnTo>
                  <a:lnTo>
                    <a:pt x="0" y="72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7" name="Freeform 56"/>
            <p:cNvSpPr>
              <a:spLocks noEditPoints="1"/>
            </p:cNvSpPr>
            <p:nvPr/>
          </p:nvSpPr>
          <p:spPr bwMode="auto">
            <a:xfrm>
              <a:off x="5213018" y="2354239"/>
              <a:ext cx="1177622" cy="1354726"/>
            </a:xfrm>
            <a:custGeom>
              <a:avLst/>
              <a:gdLst>
                <a:gd name="T0" fmla="*/ 446 w 891"/>
                <a:gd name="T1" fmla="*/ 60 h 1025"/>
                <a:gd name="T2" fmla="*/ 839 w 891"/>
                <a:gd name="T3" fmla="*/ 286 h 1025"/>
                <a:gd name="T4" fmla="*/ 839 w 891"/>
                <a:gd name="T5" fmla="*/ 738 h 1025"/>
                <a:gd name="T6" fmla="*/ 446 w 891"/>
                <a:gd name="T7" fmla="*/ 966 h 1025"/>
                <a:gd name="T8" fmla="*/ 52 w 891"/>
                <a:gd name="T9" fmla="*/ 738 h 1025"/>
                <a:gd name="T10" fmla="*/ 52 w 891"/>
                <a:gd name="T11" fmla="*/ 286 h 1025"/>
                <a:gd name="T12" fmla="*/ 446 w 891"/>
                <a:gd name="T13" fmla="*/ 60 h 1025"/>
                <a:gd name="T14" fmla="*/ 446 w 891"/>
                <a:gd name="T15" fmla="*/ 0 h 1025"/>
                <a:gd name="T16" fmla="*/ 0 w 891"/>
                <a:gd name="T17" fmla="*/ 255 h 1025"/>
                <a:gd name="T18" fmla="*/ 0 w 891"/>
                <a:gd name="T19" fmla="*/ 769 h 1025"/>
                <a:gd name="T20" fmla="*/ 446 w 891"/>
                <a:gd name="T21" fmla="*/ 1025 h 1025"/>
                <a:gd name="T22" fmla="*/ 891 w 891"/>
                <a:gd name="T23" fmla="*/ 769 h 1025"/>
                <a:gd name="T24" fmla="*/ 891 w 891"/>
                <a:gd name="T25" fmla="*/ 255 h 1025"/>
                <a:gd name="T26" fmla="*/ 446 w 891"/>
                <a:gd name="T2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1" h="1025">
                  <a:moveTo>
                    <a:pt x="446" y="60"/>
                  </a:moveTo>
                  <a:lnTo>
                    <a:pt x="839" y="286"/>
                  </a:lnTo>
                  <a:lnTo>
                    <a:pt x="839" y="738"/>
                  </a:lnTo>
                  <a:lnTo>
                    <a:pt x="446" y="966"/>
                  </a:lnTo>
                  <a:lnTo>
                    <a:pt x="52" y="738"/>
                  </a:lnTo>
                  <a:lnTo>
                    <a:pt x="52" y="286"/>
                  </a:lnTo>
                  <a:lnTo>
                    <a:pt x="446" y="60"/>
                  </a:lnTo>
                  <a:close/>
                  <a:moveTo>
                    <a:pt x="446" y="0"/>
                  </a:moveTo>
                  <a:lnTo>
                    <a:pt x="0" y="255"/>
                  </a:lnTo>
                  <a:lnTo>
                    <a:pt x="0" y="769"/>
                  </a:lnTo>
                  <a:lnTo>
                    <a:pt x="446" y="1025"/>
                  </a:lnTo>
                  <a:lnTo>
                    <a:pt x="891" y="769"/>
                  </a:lnTo>
                  <a:lnTo>
                    <a:pt x="891" y="255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8913" y="3200635"/>
            <a:ext cx="890156" cy="1017035"/>
            <a:chOff x="4585217" y="3410263"/>
            <a:chExt cx="1186874" cy="1356047"/>
          </a:xfrm>
        </p:grpSpPr>
        <p:sp>
          <p:nvSpPr>
            <p:cNvPr id="18" name="Freeform 58"/>
            <p:cNvSpPr>
              <a:spLocks/>
            </p:cNvSpPr>
            <p:nvPr/>
          </p:nvSpPr>
          <p:spPr bwMode="auto">
            <a:xfrm>
              <a:off x="4619580" y="3449914"/>
              <a:ext cx="1118147" cy="1275426"/>
            </a:xfrm>
            <a:custGeom>
              <a:avLst/>
              <a:gdLst>
                <a:gd name="T0" fmla="*/ 0 w 846"/>
                <a:gd name="T1" fmla="*/ 724 h 965"/>
                <a:gd name="T2" fmla="*/ 0 w 846"/>
                <a:gd name="T3" fmla="*/ 241 h 965"/>
                <a:gd name="T4" fmla="*/ 423 w 846"/>
                <a:gd name="T5" fmla="*/ 0 h 965"/>
                <a:gd name="T6" fmla="*/ 846 w 846"/>
                <a:gd name="T7" fmla="*/ 241 h 965"/>
                <a:gd name="T8" fmla="*/ 846 w 846"/>
                <a:gd name="T9" fmla="*/ 724 h 965"/>
                <a:gd name="T10" fmla="*/ 423 w 846"/>
                <a:gd name="T11" fmla="*/ 965 h 965"/>
                <a:gd name="T12" fmla="*/ 0 w 846"/>
                <a:gd name="T13" fmla="*/ 724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6" h="965">
                  <a:moveTo>
                    <a:pt x="0" y="724"/>
                  </a:moveTo>
                  <a:lnTo>
                    <a:pt x="0" y="241"/>
                  </a:lnTo>
                  <a:lnTo>
                    <a:pt x="423" y="0"/>
                  </a:lnTo>
                  <a:lnTo>
                    <a:pt x="846" y="241"/>
                  </a:lnTo>
                  <a:lnTo>
                    <a:pt x="846" y="724"/>
                  </a:lnTo>
                  <a:lnTo>
                    <a:pt x="423" y="965"/>
                  </a:lnTo>
                  <a:lnTo>
                    <a:pt x="0" y="7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9" name="Freeform 59"/>
            <p:cNvSpPr>
              <a:spLocks noEditPoints="1"/>
            </p:cNvSpPr>
            <p:nvPr/>
          </p:nvSpPr>
          <p:spPr bwMode="auto">
            <a:xfrm>
              <a:off x="4585217" y="3410263"/>
              <a:ext cx="1186874" cy="1356047"/>
            </a:xfrm>
            <a:custGeom>
              <a:avLst/>
              <a:gdLst>
                <a:gd name="T0" fmla="*/ 449 w 898"/>
                <a:gd name="T1" fmla="*/ 60 h 1026"/>
                <a:gd name="T2" fmla="*/ 846 w 898"/>
                <a:gd name="T3" fmla="*/ 286 h 1026"/>
                <a:gd name="T4" fmla="*/ 846 w 898"/>
                <a:gd name="T5" fmla="*/ 740 h 1026"/>
                <a:gd name="T6" fmla="*/ 449 w 898"/>
                <a:gd name="T7" fmla="*/ 966 h 1026"/>
                <a:gd name="T8" fmla="*/ 52 w 898"/>
                <a:gd name="T9" fmla="*/ 740 h 1026"/>
                <a:gd name="T10" fmla="*/ 52 w 898"/>
                <a:gd name="T11" fmla="*/ 286 h 1026"/>
                <a:gd name="T12" fmla="*/ 449 w 898"/>
                <a:gd name="T13" fmla="*/ 60 h 1026"/>
                <a:gd name="T14" fmla="*/ 449 w 898"/>
                <a:gd name="T15" fmla="*/ 0 h 1026"/>
                <a:gd name="T16" fmla="*/ 0 w 898"/>
                <a:gd name="T17" fmla="*/ 257 h 1026"/>
                <a:gd name="T18" fmla="*/ 0 w 898"/>
                <a:gd name="T19" fmla="*/ 769 h 1026"/>
                <a:gd name="T20" fmla="*/ 449 w 898"/>
                <a:gd name="T21" fmla="*/ 1026 h 1026"/>
                <a:gd name="T22" fmla="*/ 898 w 898"/>
                <a:gd name="T23" fmla="*/ 769 h 1026"/>
                <a:gd name="T24" fmla="*/ 898 w 898"/>
                <a:gd name="T25" fmla="*/ 257 h 1026"/>
                <a:gd name="T26" fmla="*/ 449 w 898"/>
                <a:gd name="T2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8" h="1026">
                  <a:moveTo>
                    <a:pt x="449" y="60"/>
                  </a:moveTo>
                  <a:lnTo>
                    <a:pt x="846" y="286"/>
                  </a:lnTo>
                  <a:lnTo>
                    <a:pt x="846" y="740"/>
                  </a:lnTo>
                  <a:lnTo>
                    <a:pt x="449" y="966"/>
                  </a:lnTo>
                  <a:lnTo>
                    <a:pt x="52" y="740"/>
                  </a:lnTo>
                  <a:lnTo>
                    <a:pt x="52" y="286"/>
                  </a:lnTo>
                  <a:lnTo>
                    <a:pt x="449" y="60"/>
                  </a:lnTo>
                  <a:close/>
                  <a:moveTo>
                    <a:pt x="449" y="0"/>
                  </a:moveTo>
                  <a:lnTo>
                    <a:pt x="0" y="257"/>
                  </a:lnTo>
                  <a:lnTo>
                    <a:pt x="0" y="769"/>
                  </a:lnTo>
                  <a:lnTo>
                    <a:pt x="449" y="1026"/>
                  </a:lnTo>
                  <a:lnTo>
                    <a:pt x="898" y="769"/>
                  </a:lnTo>
                  <a:lnTo>
                    <a:pt x="898" y="2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10098" y="3200635"/>
            <a:ext cx="890156" cy="1017035"/>
            <a:chOff x="3346798" y="3410263"/>
            <a:chExt cx="1186874" cy="1356047"/>
          </a:xfrm>
        </p:grpSpPr>
        <p:sp>
          <p:nvSpPr>
            <p:cNvPr id="20" name="Freeform 61"/>
            <p:cNvSpPr>
              <a:spLocks/>
            </p:cNvSpPr>
            <p:nvPr/>
          </p:nvSpPr>
          <p:spPr bwMode="auto">
            <a:xfrm>
              <a:off x="3381161" y="3449914"/>
              <a:ext cx="1118147" cy="1275426"/>
            </a:xfrm>
            <a:custGeom>
              <a:avLst/>
              <a:gdLst>
                <a:gd name="T0" fmla="*/ 0 w 846"/>
                <a:gd name="T1" fmla="*/ 724 h 965"/>
                <a:gd name="T2" fmla="*/ 0 w 846"/>
                <a:gd name="T3" fmla="*/ 241 h 965"/>
                <a:gd name="T4" fmla="*/ 423 w 846"/>
                <a:gd name="T5" fmla="*/ 0 h 965"/>
                <a:gd name="T6" fmla="*/ 846 w 846"/>
                <a:gd name="T7" fmla="*/ 241 h 965"/>
                <a:gd name="T8" fmla="*/ 846 w 846"/>
                <a:gd name="T9" fmla="*/ 724 h 965"/>
                <a:gd name="T10" fmla="*/ 423 w 846"/>
                <a:gd name="T11" fmla="*/ 965 h 965"/>
                <a:gd name="T12" fmla="*/ 0 w 846"/>
                <a:gd name="T13" fmla="*/ 724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6" h="965">
                  <a:moveTo>
                    <a:pt x="0" y="724"/>
                  </a:moveTo>
                  <a:lnTo>
                    <a:pt x="0" y="241"/>
                  </a:lnTo>
                  <a:lnTo>
                    <a:pt x="423" y="0"/>
                  </a:lnTo>
                  <a:lnTo>
                    <a:pt x="846" y="241"/>
                  </a:lnTo>
                  <a:lnTo>
                    <a:pt x="846" y="724"/>
                  </a:lnTo>
                  <a:lnTo>
                    <a:pt x="423" y="965"/>
                  </a:lnTo>
                  <a:lnTo>
                    <a:pt x="0" y="7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8" name="Freeform 62"/>
            <p:cNvSpPr>
              <a:spLocks noEditPoints="1"/>
            </p:cNvSpPr>
            <p:nvPr/>
          </p:nvSpPr>
          <p:spPr bwMode="auto">
            <a:xfrm>
              <a:off x="3346798" y="3410263"/>
              <a:ext cx="1186874" cy="1356047"/>
            </a:xfrm>
            <a:custGeom>
              <a:avLst/>
              <a:gdLst>
                <a:gd name="T0" fmla="*/ 449 w 898"/>
                <a:gd name="T1" fmla="*/ 60 h 1026"/>
                <a:gd name="T2" fmla="*/ 846 w 898"/>
                <a:gd name="T3" fmla="*/ 286 h 1026"/>
                <a:gd name="T4" fmla="*/ 846 w 898"/>
                <a:gd name="T5" fmla="*/ 740 h 1026"/>
                <a:gd name="T6" fmla="*/ 449 w 898"/>
                <a:gd name="T7" fmla="*/ 966 h 1026"/>
                <a:gd name="T8" fmla="*/ 52 w 898"/>
                <a:gd name="T9" fmla="*/ 740 h 1026"/>
                <a:gd name="T10" fmla="*/ 52 w 898"/>
                <a:gd name="T11" fmla="*/ 286 h 1026"/>
                <a:gd name="T12" fmla="*/ 449 w 898"/>
                <a:gd name="T13" fmla="*/ 60 h 1026"/>
                <a:gd name="T14" fmla="*/ 449 w 898"/>
                <a:gd name="T15" fmla="*/ 0 h 1026"/>
                <a:gd name="T16" fmla="*/ 0 w 898"/>
                <a:gd name="T17" fmla="*/ 257 h 1026"/>
                <a:gd name="T18" fmla="*/ 0 w 898"/>
                <a:gd name="T19" fmla="*/ 769 h 1026"/>
                <a:gd name="T20" fmla="*/ 449 w 898"/>
                <a:gd name="T21" fmla="*/ 1026 h 1026"/>
                <a:gd name="T22" fmla="*/ 898 w 898"/>
                <a:gd name="T23" fmla="*/ 769 h 1026"/>
                <a:gd name="T24" fmla="*/ 898 w 898"/>
                <a:gd name="T25" fmla="*/ 257 h 1026"/>
                <a:gd name="T26" fmla="*/ 449 w 898"/>
                <a:gd name="T2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8" h="1026">
                  <a:moveTo>
                    <a:pt x="449" y="60"/>
                  </a:moveTo>
                  <a:lnTo>
                    <a:pt x="846" y="286"/>
                  </a:lnTo>
                  <a:lnTo>
                    <a:pt x="846" y="740"/>
                  </a:lnTo>
                  <a:lnTo>
                    <a:pt x="449" y="966"/>
                  </a:lnTo>
                  <a:lnTo>
                    <a:pt x="52" y="740"/>
                  </a:lnTo>
                  <a:lnTo>
                    <a:pt x="52" y="286"/>
                  </a:lnTo>
                  <a:lnTo>
                    <a:pt x="449" y="60"/>
                  </a:lnTo>
                  <a:close/>
                  <a:moveTo>
                    <a:pt x="449" y="0"/>
                  </a:moveTo>
                  <a:lnTo>
                    <a:pt x="0" y="257"/>
                  </a:lnTo>
                  <a:lnTo>
                    <a:pt x="0" y="769"/>
                  </a:lnTo>
                  <a:lnTo>
                    <a:pt x="449" y="1026"/>
                  </a:lnTo>
                  <a:lnTo>
                    <a:pt x="898" y="769"/>
                  </a:lnTo>
                  <a:lnTo>
                    <a:pt x="898" y="2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5021" y="2395729"/>
            <a:ext cx="884207" cy="1016045"/>
            <a:chOff x="2753360" y="2337056"/>
            <a:chExt cx="1178943" cy="1354726"/>
          </a:xfrm>
        </p:grpSpPr>
        <p:sp>
          <p:nvSpPr>
            <p:cNvPr id="29" name="Freeform 64"/>
            <p:cNvSpPr>
              <a:spLocks/>
            </p:cNvSpPr>
            <p:nvPr/>
          </p:nvSpPr>
          <p:spPr bwMode="auto">
            <a:xfrm>
              <a:off x="2787725" y="2375384"/>
              <a:ext cx="1110216" cy="1276747"/>
            </a:xfrm>
            <a:custGeom>
              <a:avLst/>
              <a:gdLst>
                <a:gd name="T0" fmla="*/ 0 w 840"/>
                <a:gd name="T1" fmla="*/ 724 h 966"/>
                <a:gd name="T2" fmla="*/ 0 w 840"/>
                <a:gd name="T3" fmla="*/ 241 h 966"/>
                <a:gd name="T4" fmla="*/ 420 w 840"/>
                <a:gd name="T5" fmla="*/ 0 h 966"/>
                <a:gd name="T6" fmla="*/ 840 w 840"/>
                <a:gd name="T7" fmla="*/ 241 h 966"/>
                <a:gd name="T8" fmla="*/ 840 w 840"/>
                <a:gd name="T9" fmla="*/ 724 h 966"/>
                <a:gd name="T10" fmla="*/ 420 w 840"/>
                <a:gd name="T11" fmla="*/ 966 h 966"/>
                <a:gd name="T12" fmla="*/ 0 w 840"/>
                <a:gd name="T13" fmla="*/ 724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966">
                  <a:moveTo>
                    <a:pt x="0" y="724"/>
                  </a:moveTo>
                  <a:lnTo>
                    <a:pt x="0" y="241"/>
                  </a:lnTo>
                  <a:lnTo>
                    <a:pt x="420" y="0"/>
                  </a:lnTo>
                  <a:lnTo>
                    <a:pt x="840" y="241"/>
                  </a:lnTo>
                  <a:lnTo>
                    <a:pt x="840" y="724"/>
                  </a:lnTo>
                  <a:lnTo>
                    <a:pt x="420" y="966"/>
                  </a:lnTo>
                  <a:lnTo>
                    <a:pt x="0" y="7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 bwMode="auto">
            <a:xfrm>
              <a:off x="2753360" y="2337056"/>
              <a:ext cx="1178943" cy="1354726"/>
            </a:xfrm>
            <a:custGeom>
              <a:avLst/>
              <a:gdLst>
                <a:gd name="T0" fmla="*/ 446 w 892"/>
                <a:gd name="T1" fmla="*/ 58 h 1025"/>
                <a:gd name="T2" fmla="*/ 840 w 892"/>
                <a:gd name="T3" fmla="*/ 286 h 1025"/>
                <a:gd name="T4" fmla="*/ 840 w 892"/>
                <a:gd name="T5" fmla="*/ 738 h 1025"/>
                <a:gd name="T6" fmla="*/ 446 w 892"/>
                <a:gd name="T7" fmla="*/ 964 h 1025"/>
                <a:gd name="T8" fmla="*/ 52 w 892"/>
                <a:gd name="T9" fmla="*/ 738 h 1025"/>
                <a:gd name="T10" fmla="*/ 52 w 892"/>
                <a:gd name="T11" fmla="*/ 286 h 1025"/>
                <a:gd name="T12" fmla="*/ 446 w 892"/>
                <a:gd name="T13" fmla="*/ 58 h 1025"/>
                <a:gd name="T14" fmla="*/ 446 w 892"/>
                <a:gd name="T15" fmla="*/ 0 h 1025"/>
                <a:gd name="T16" fmla="*/ 0 w 892"/>
                <a:gd name="T17" fmla="*/ 255 h 1025"/>
                <a:gd name="T18" fmla="*/ 0 w 892"/>
                <a:gd name="T19" fmla="*/ 769 h 1025"/>
                <a:gd name="T20" fmla="*/ 446 w 892"/>
                <a:gd name="T21" fmla="*/ 1025 h 1025"/>
                <a:gd name="T22" fmla="*/ 892 w 892"/>
                <a:gd name="T23" fmla="*/ 769 h 1025"/>
                <a:gd name="T24" fmla="*/ 892 w 892"/>
                <a:gd name="T25" fmla="*/ 255 h 1025"/>
                <a:gd name="T26" fmla="*/ 446 w 892"/>
                <a:gd name="T2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2" h="1025">
                  <a:moveTo>
                    <a:pt x="446" y="58"/>
                  </a:moveTo>
                  <a:lnTo>
                    <a:pt x="840" y="286"/>
                  </a:lnTo>
                  <a:lnTo>
                    <a:pt x="840" y="738"/>
                  </a:lnTo>
                  <a:lnTo>
                    <a:pt x="446" y="964"/>
                  </a:lnTo>
                  <a:lnTo>
                    <a:pt x="52" y="738"/>
                  </a:lnTo>
                  <a:lnTo>
                    <a:pt x="52" y="286"/>
                  </a:lnTo>
                  <a:lnTo>
                    <a:pt x="446" y="58"/>
                  </a:lnTo>
                  <a:close/>
                  <a:moveTo>
                    <a:pt x="446" y="0"/>
                  </a:moveTo>
                  <a:lnTo>
                    <a:pt x="0" y="255"/>
                  </a:lnTo>
                  <a:lnTo>
                    <a:pt x="0" y="769"/>
                  </a:lnTo>
                  <a:lnTo>
                    <a:pt x="446" y="1025"/>
                  </a:lnTo>
                  <a:lnTo>
                    <a:pt x="892" y="769"/>
                  </a:lnTo>
                  <a:lnTo>
                    <a:pt x="892" y="255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96054" y="3432718"/>
            <a:ext cx="1518622" cy="426798"/>
            <a:chOff x="6394738" y="3719709"/>
            <a:chExt cx="2024829" cy="56906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>
              <a:off x="6394738" y="3719709"/>
              <a:ext cx="1008823" cy="184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dirty="0" err="1" smtClean="0">
                  <a:solidFill>
                    <a:schemeClr val="accent4"/>
                  </a:solidFill>
                </a:rPr>
                <a:t>Technologique</a:t>
              </a:r>
              <a:endParaRPr lang="en-US" sz="90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>
              <a:off x="6394738" y="3980997"/>
              <a:ext cx="2024829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sp>
        <p:nvSpPr>
          <p:cNvPr id="75" name="Chevron 74"/>
          <p:cNvSpPr/>
          <p:nvPr/>
        </p:nvSpPr>
        <p:spPr bwMode="auto">
          <a:xfrm flipH="1">
            <a:off x="4578934" y="3572311"/>
            <a:ext cx="58691" cy="14761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3326" y="3432718"/>
            <a:ext cx="1518622" cy="426798"/>
            <a:chOff x="724434" y="3719709"/>
            <a:chExt cx="2024829" cy="56906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1595099" y="3719709"/>
              <a:ext cx="1154164" cy="184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900" dirty="0" err="1" smtClean="0">
                  <a:solidFill>
                    <a:schemeClr val="accent5"/>
                  </a:solidFill>
                </a:rPr>
                <a:t>Environnemental</a:t>
              </a:r>
              <a:endParaRPr lang="en-US" sz="900" dirty="0">
                <a:solidFill>
                  <a:schemeClr val="accent5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 flipH="1">
              <a:off x="724434" y="3980997"/>
              <a:ext cx="2024829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96054" y="1928333"/>
            <a:ext cx="1518622" cy="426798"/>
            <a:chOff x="6394738" y="1713861"/>
            <a:chExt cx="2024829" cy="56906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>
              <a:off x="6394738" y="1713861"/>
              <a:ext cx="854935" cy="184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dirty="0" err="1" smtClean="0">
                  <a:solidFill>
                    <a:schemeClr val="accent2"/>
                  </a:solidFill>
                </a:rPr>
                <a:t>Economique</a:t>
              </a:r>
              <a:endParaRPr lang="en-US" sz="900" dirty="0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>
              <a:off x="6394738" y="1975149"/>
              <a:ext cx="2024829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sp>
        <p:nvSpPr>
          <p:cNvPr id="83" name="Chevron 82"/>
          <p:cNvSpPr/>
          <p:nvPr/>
        </p:nvSpPr>
        <p:spPr bwMode="auto">
          <a:xfrm flipH="1">
            <a:off x="4578934" y="2067925"/>
            <a:ext cx="58691" cy="14761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43326" y="1928333"/>
            <a:ext cx="1518622" cy="426798"/>
            <a:chOff x="724434" y="1713861"/>
            <a:chExt cx="2024829" cy="56906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2159358" y="1713861"/>
              <a:ext cx="589905" cy="184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900" dirty="0" err="1" smtClean="0">
                  <a:solidFill>
                    <a:schemeClr val="accent1"/>
                  </a:solidFill>
                </a:rPr>
                <a:t>Politique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 flipH="1">
              <a:off x="724434" y="1975149"/>
              <a:ext cx="2024829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sp>
        <p:nvSpPr>
          <p:cNvPr id="87" name="Chevron 86"/>
          <p:cNvSpPr/>
          <p:nvPr/>
        </p:nvSpPr>
        <p:spPr bwMode="auto">
          <a:xfrm>
            <a:off x="2220376" y="2067925"/>
            <a:ext cx="58691" cy="14761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lang="en-US" sz="135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48124" y="2680525"/>
            <a:ext cx="1518622" cy="426798"/>
            <a:chOff x="6730831" y="2716785"/>
            <a:chExt cx="2024829" cy="56906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>
              <a:off x="6730831" y="2716785"/>
              <a:ext cx="880583" cy="184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dirty="0" err="1" smtClean="0">
                  <a:solidFill>
                    <a:schemeClr val="accent3"/>
                  </a:solidFill>
                </a:rPr>
                <a:t>Sociologique</a:t>
              </a:r>
              <a:endParaRPr lang="en-US" sz="900" dirty="0">
                <a:solidFill>
                  <a:schemeClr val="accent3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>
              <a:off x="6730831" y="2978073"/>
              <a:ext cx="2024829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sp>
        <p:nvSpPr>
          <p:cNvPr id="91" name="Chevron 90"/>
          <p:cNvSpPr/>
          <p:nvPr/>
        </p:nvSpPr>
        <p:spPr bwMode="auto">
          <a:xfrm flipH="1">
            <a:off x="4887069" y="2820118"/>
            <a:ext cx="58691" cy="14761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91255" y="2680525"/>
            <a:ext cx="1518622" cy="426798"/>
            <a:chOff x="388340" y="2716785"/>
            <a:chExt cx="2024829" cy="56906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2036996" y="2716785"/>
              <a:ext cx="376173" cy="1846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900" dirty="0" err="1" smtClean="0">
                  <a:solidFill>
                    <a:schemeClr val="accent6"/>
                  </a:solidFill>
                </a:rPr>
                <a:t>Légal</a:t>
              </a:r>
              <a:endParaRPr lang="en-US" sz="900" dirty="0">
                <a:solidFill>
                  <a:schemeClr val="accent6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 flipH="1">
              <a:off x="388340" y="2978073"/>
              <a:ext cx="2024829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sp>
        <p:nvSpPr>
          <p:cNvPr id="95" name="Chevron 94"/>
          <p:cNvSpPr/>
          <p:nvPr/>
        </p:nvSpPr>
        <p:spPr bwMode="auto">
          <a:xfrm>
            <a:off x="1909615" y="2820118"/>
            <a:ext cx="58691" cy="14761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lang="en-US" sz="1350" dirty="0"/>
          </a:p>
        </p:txBody>
      </p:sp>
      <p:sp>
        <p:nvSpPr>
          <p:cNvPr id="79" name="Chevron 78"/>
          <p:cNvSpPr/>
          <p:nvPr/>
        </p:nvSpPr>
        <p:spPr bwMode="auto">
          <a:xfrm>
            <a:off x="2220376" y="3580141"/>
            <a:ext cx="58691" cy="147614"/>
          </a:xfrm>
          <a:prstGeom prst="chevron">
            <a:avLst>
              <a:gd name="adj" fmla="val 69475"/>
            </a:avLst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lang="en-US" sz="1350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285750" y="1371600"/>
            <a:ext cx="679543" cy="30537"/>
            <a:chOff x="1143000" y="1428332"/>
            <a:chExt cx="906057" cy="40716"/>
          </a:xfrm>
        </p:grpSpPr>
        <p:sp>
          <p:nvSpPr>
            <p:cNvPr id="201" name="Rectangle 200"/>
            <p:cNvSpPr/>
            <p:nvPr userDrawn="1"/>
          </p:nvSpPr>
          <p:spPr bwMode="auto">
            <a:xfrm>
              <a:off x="1143000" y="1428332"/>
              <a:ext cx="211240" cy="4071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202" name="Rectangle 201"/>
            <p:cNvSpPr/>
            <p:nvPr userDrawn="1"/>
          </p:nvSpPr>
          <p:spPr bwMode="auto">
            <a:xfrm>
              <a:off x="1374606" y="1428332"/>
              <a:ext cx="211240" cy="407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203" name="Rectangle 202"/>
            <p:cNvSpPr/>
            <p:nvPr userDrawn="1"/>
          </p:nvSpPr>
          <p:spPr bwMode="auto">
            <a:xfrm>
              <a:off x="1606211" y="1428332"/>
              <a:ext cx="211240" cy="4071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204" name="Rectangle 203"/>
            <p:cNvSpPr/>
            <p:nvPr userDrawn="1"/>
          </p:nvSpPr>
          <p:spPr bwMode="auto">
            <a:xfrm>
              <a:off x="1837817" y="1428332"/>
              <a:ext cx="211240" cy="4071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57" y="2483284"/>
            <a:ext cx="786414" cy="7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7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3" grpId="0" animBg="1"/>
      <p:bldP spid="87" grpId="0" animBg="1"/>
      <p:bldP spid="91" grpId="0" animBg="1"/>
      <p:bldP spid="95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r>
              <a:rPr lang="en-US" dirty="0" smtClean="0"/>
              <a:t> PESTEL</a:t>
            </a:r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92468" y="2627718"/>
            <a:ext cx="1217524" cy="1049181"/>
            <a:chOff x="656623" y="2550761"/>
            <a:chExt cx="1623365" cy="1398908"/>
          </a:xfrm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705625" y="2591860"/>
              <a:ext cx="1525363" cy="1316712"/>
            </a:xfrm>
            <a:custGeom>
              <a:avLst/>
              <a:gdLst>
                <a:gd name="connsiteX0" fmla="*/ 318526 w 1275426"/>
                <a:gd name="connsiteY0" fmla="*/ 0 h 1100964"/>
                <a:gd name="connsiteX1" fmla="*/ 956900 w 1275426"/>
                <a:gd name="connsiteY1" fmla="*/ 0 h 1100964"/>
                <a:gd name="connsiteX2" fmla="*/ 1275426 w 1275426"/>
                <a:gd name="connsiteY2" fmla="*/ 549821 h 1100964"/>
                <a:gd name="connsiteX3" fmla="*/ 956900 w 1275426"/>
                <a:gd name="connsiteY3" fmla="*/ 1100964 h 1100964"/>
                <a:gd name="connsiteX4" fmla="*/ 318526 w 1275426"/>
                <a:gd name="connsiteY4" fmla="*/ 1100964 h 1100964"/>
                <a:gd name="connsiteX5" fmla="*/ 0 w 1275426"/>
                <a:gd name="connsiteY5" fmla="*/ 549821 h 110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5426" h="1100964">
                  <a:moveTo>
                    <a:pt x="318526" y="0"/>
                  </a:moveTo>
                  <a:lnTo>
                    <a:pt x="956900" y="0"/>
                  </a:lnTo>
                  <a:lnTo>
                    <a:pt x="1275426" y="549821"/>
                  </a:lnTo>
                  <a:lnTo>
                    <a:pt x="956900" y="1100964"/>
                  </a:lnTo>
                  <a:lnTo>
                    <a:pt x="318526" y="1100964"/>
                  </a:lnTo>
                  <a:lnTo>
                    <a:pt x="0" y="549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41" name="Freeform 50"/>
            <p:cNvSpPr>
              <a:spLocks noEditPoints="1"/>
            </p:cNvSpPr>
            <p:nvPr/>
          </p:nvSpPr>
          <p:spPr bwMode="auto">
            <a:xfrm rot="5400000">
              <a:off x="768852" y="2438532"/>
              <a:ext cx="1398908" cy="1623365"/>
            </a:xfrm>
            <a:custGeom>
              <a:avLst/>
              <a:gdLst>
                <a:gd name="T0" fmla="*/ 442 w 885"/>
                <a:gd name="T1" fmla="*/ 61 h 1027"/>
                <a:gd name="T2" fmla="*/ 833 w 885"/>
                <a:gd name="T3" fmla="*/ 287 h 1027"/>
                <a:gd name="T4" fmla="*/ 833 w 885"/>
                <a:gd name="T5" fmla="*/ 741 h 1027"/>
                <a:gd name="T6" fmla="*/ 442 w 885"/>
                <a:gd name="T7" fmla="*/ 967 h 1027"/>
                <a:gd name="T8" fmla="*/ 52 w 885"/>
                <a:gd name="T9" fmla="*/ 741 h 1027"/>
                <a:gd name="T10" fmla="*/ 52 w 885"/>
                <a:gd name="T11" fmla="*/ 287 h 1027"/>
                <a:gd name="T12" fmla="*/ 442 w 885"/>
                <a:gd name="T13" fmla="*/ 61 h 1027"/>
                <a:gd name="T14" fmla="*/ 442 w 885"/>
                <a:gd name="T15" fmla="*/ 0 h 1027"/>
                <a:gd name="T16" fmla="*/ 0 w 885"/>
                <a:gd name="T17" fmla="*/ 257 h 1027"/>
                <a:gd name="T18" fmla="*/ 0 w 885"/>
                <a:gd name="T19" fmla="*/ 770 h 1027"/>
                <a:gd name="T20" fmla="*/ 442 w 885"/>
                <a:gd name="T21" fmla="*/ 1027 h 1027"/>
                <a:gd name="T22" fmla="*/ 885 w 885"/>
                <a:gd name="T23" fmla="*/ 770 h 1027"/>
                <a:gd name="T24" fmla="*/ 885 w 885"/>
                <a:gd name="T25" fmla="*/ 257 h 1027"/>
                <a:gd name="T26" fmla="*/ 442 w 885"/>
                <a:gd name="T2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5" h="1027">
                  <a:moveTo>
                    <a:pt x="442" y="61"/>
                  </a:moveTo>
                  <a:lnTo>
                    <a:pt x="833" y="287"/>
                  </a:lnTo>
                  <a:lnTo>
                    <a:pt x="833" y="741"/>
                  </a:lnTo>
                  <a:lnTo>
                    <a:pt x="442" y="967"/>
                  </a:lnTo>
                  <a:lnTo>
                    <a:pt x="52" y="741"/>
                  </a:lnTo>
                  <a:lnTo>
                    <a:pt x="52" y="287"/>
                  </a:lnTo>
                  <a:lnTo>
                    <a:pt x="442" y="61"/>
                  </a:lnTo>
                  <a:close/>
                  <a:moveTo>
                    <a:pt x="442" y="0"/>
                  </a:moveTo>
                  <a:lnTo>
                    <a:pt x="0" y="257"/>
                  </a:lnTo>
                  <a:lnTo>
                    <a:pt x="0" y="770"/>
                  </a:lnTo>
                  <a:lnTo>
                    <a:pt x="442" y="1027"/>
                  </a:lnTo>
                  <a:lnTo>
                    <a:pt x="885" y="770"/>
                  </a:lnTo>
                  <a:lnTo>
                    <a:pt x="885" y="257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0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428643" y="2078378"/>
            <a:ext cx="1217524" cy="1049181"/>
            <a:chOff x="1902378" y="1818307"/>
            <a:chExt cx="1623365" cy="1398908"/>
          </a:xfrm>
        </p:grpSpPr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51380" y="1859405"/>
              <a:ext cx="1525363" cy="1316712"/>
            </a:xfrm>
            <a:custGeom>
              <a:avLst/>
              <a:gdLst>
                <a:gd name="connsiteX0" fmla="*/ 318526 w 1275426"/>
                <a:gd name="connsiteY0" fmla="*/ 0 h 1100964"/>
                <a:gd name="connsiteX1" fmla="*/ 956900 w 1275426"/>
                <a:gd name="connsiteY1" fmla="*/ 0 h 1100964"/>
                <a:gd name="connsiteX2" fmla="*/ 1275426 w 1275426"/>
                <a:gd name="connsiteY2" fmla="*/ 549821 h 1100964"/>
                <a:gd name="connsiteX3" fmla="*/ 956900 w 1275426"/>
                <a:gd name="connsiteY3" fmla="*/ 1100964 h 1100964"/>
                <a:gd name="connsiteX4" fmla="*/ 318526 w 1275426"/>
                <a:gd name="connsiteY4" fmla="*/ 1100964 h 1100964"/>
                <a:gd name="connsiteX5" fmla="*/ 0 w 1275426"/>
                <a:gd name="connsiteY5" fmla="*/ 549821 h 110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5426" h="1100964">
                  <a:moveTo>
                    <a:pt x="318526" y="0"/>
                  </a:moveTo>
                  <a:lnTo>
                    <a:pt x="956900" y="0"/>
                  </a:lnTo>
                  <a:lnTo>
                    <a:pt x="1275426" y="549821"/>
                  </a:lnTo>
                  <a:lnTo>
                    <a:pt x="956900" y="1100964"/>
                  </a:lnTo>
                  <a:lnTo>
                    <a:pt x="318526" y="1100964"/>
                  </a:lnTo>
                  <a:lnTo>
                    <a:pt x="0" y="5498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7" name="Freeform 50"/>
            <p:cNvSpPr>
              <a:spLocks noEditPoints="1"/>
            </p:cNvSpPr>
            <p:nvPr/>
          </p:nvSpPr>
          <p:spPr bwMode="auto">
            <a:xfrm rot="5400000">
              <a:off x="2014607" y="1706078"/>
              <a:ext cx="1398908" cy="1623365"/>
            </a:xfrm>
            <a:custGeom>
              <a:avLst/>
              <a:gdLst>
                <a:gd name="T0" fmla="*/ 442 w 885"/>
                <a:gd name="T1" fmla="*/ 61 h 1027"/>
                <a:gd name="T2" fmla="*/ 833 w 885"/>
                <a:gd name="T3" fmla="*/ 287 h 1027"/>
                <a:gd name="T4" fmla="*/ 833 w 885"/>
                <a:gd name="T5" fmla="*/ 741 h 1027"/>
                <a:gd name="T6" fmla="*/ 442 w 885"/>
                <a:gd name="T7" fmla="*/ 967 h 1027"/>
                <a:gd name="T8" fmla="*/ 52 w 885"/>
                <a:gd name="T9" fmla="*/ 741 h 1027"/>
                <a:gd name="T10" fmla="*/ 52 w 885"/>
                <a:gd name="T11" fmla="*/ 287 h 1027"/>
                <a:gd name="T12" fmla="*/ 442 w 885"/>
                <a:gd name="T13" fmla="*/ 61 h 1027"/>
                <a:gd name="T14" fmla="*/ 442 w 885"/>
                <a:gd name="T15" fmla="*/ 0 h 1027"/>
                <a:gd name="T16" fmla="*/ 0 w 885"/>
                <a:gd name="T17" fmla="*/ 257 h 1027"/>
                <a:gd name="T18" fmla="*/ 0 w 885"/>
                <a:gd name="T19" fmla="*/ 770 h 1027"/>
                <a:gd name="T20" fmla="*/ 442 w 885"/>
                <a:gd name="T21" fmla="*/ 1027 h 1027"/>
                <a:gd name="T22" fmla="*/ 885 w 885"/>
                <a:gd name="T23" fmla="*/ 770 h 1027"/>
                <a:gd name="T24" fmla="*/ 885 w 885"/>
                <a:gd name="T25" fmla="*/ 257 h 1027"/>
                <a:gd name="T26" fmla="*/ 442 w 885"/>
                <a:gd name="T2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5" h="1027">
                  <a:moveTo>
                    <a:pt x="442" y="61"/>
                  </a:moveTo>
                  <a:lnTo>
                    <a:pt x="833" y="287"/>
                  </a:lnTo>
                  <a:lnTo>
                    <a:pt x="833" y="741"/>
                  </a:lnTo>
                  <a:lnTo>
                    <a:pt x="442" y="967"/>
                  </a:lnTo>
                  <a:lnTo>
                    <a:pt x="52" y="741"/>
                  </a:lnTo>
                  <a:lnTo>
                    <a:pt x="52" y="287"/>
                  </a:lnTo>
                  <a:lnTo>
                    <a:pt x="442" y="61"/>
                  </a:lnTo>
                  <a:close/>
                  <a:moveTo>
                    <a:pt x="442" y="0"/>
                  </a:moveTo>
                  <a:lnTo>
                    <a:pt x="0" y="257"/>
                  </a:lnTo>
                  <a:lnTo>
                    <a:pt x="0" y="770"/>
                  </a:lnTo>
                  <a:lnTo>
                    <a:pt x="442" y="1027"/>
                  </a:lnTo>
                  <a:lnTo>
                    <a:pt x="885" y="770"/>
                  </a:lnTo>
                  <a:lnTo>
                    <a:pt x="885" y="257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00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364819" y="2627718"/>
            <a:ext cx="1217524" cy="1049181"/>
            <a:chOff x="3108141" y="2550761"/>
            <a:chExt cx="1623365" cy="1398908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157143" y="2591860"/>
              <a:ext cx="1525363" cy="1316712"/>
            </a:xfrm>
            <a:custGeom>
              <a:avLst/>
              <a:gdLst>
                <a:gd name="connsiteX0" fmla="*/ 318526 w 1275426"/>
                <a:gd name="connsiteY0" fmla="*/ 0 h 1100964"/>
                <a:gd name="connsiteX1" fmla="*/ 956900 w 1275426"/>
                <a:gd name="connsiteY1" fmla="*/ 0 h 1100964"/>
                <a:gd name="connsiteX2" fmla="*/ 1275426 w 1275426"/>
                <a:gd name="connsiteY2" fmla="*/ 549821 h 1100964"/>
                <a:gd name="connsiteX3" fmla="*/ 956900 w 1275426"/>
                <a:gd name="connsiteY3" fmla="*/ 1100964 h 1100964"/>
                <a:gd name="connsiteX4" fmla="*/ 318526 w 1275426"/>
                <a:gd name="connsiteY4" fmla="*/ 1100964 h 1100964"/>
                <a:gd name="connsiteX5" fmla="*/ 0 w 1275426"/>
                <a:gd name="connsiteY5" fmla="*/ 549821 h 110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5426" h="1100964">
                  <a:moveTo>
                    <a:pt x="318526" y="0"/>
                  </a:moveTo>
                  <a:lnTo>
                    <a:pt x="956900" y="0"/>
                  </a:lnTo>
                  <a:lnTo>
                    <a:pt x="1275426" y="549821"/>
                  </a:lnTo>
                  <a:lnTo>
                    <a:pt x="956900" y="1100964"/>
                  </a:lnTo>
                  <a:lnTo>
                    <a:pt x="318526" y="1100964"/>
                  </a:lnTo>
                  <a:lnTo>
                    <a:pt x="0" y="5498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9" name="Freeform 50"/>
            <p:cNvSpPr>
              <a:spLocks noEditPoints="1"/>
            </p:cNvSpPr>
            <p:nvPr/>
          </p:nvSpPr>
          <p:spPr bwMode="auto">
            <a:xfrm rot="5400000">
              <a:off x="3220370" y="2438532"/>
              <a:ext cx="1398908" cy="1623365"/>
            </a:xfrm>
            <a:custGeom>
              <a:avLst/>
              <a:gdLst>
                <a:gd name="T0" fmla="*/ 442 w 885"/>
                <a:gd name="T1" fmla="*/ 61 h 1027"/>
                <a:gd name="T2" fmla="*/ 833 w 885"/>
                <a:gd name="T3" fmla="*/ 287 h 1027"/>
                <a:gd name="T4" fmla="*/ 833 w 885"/>
                <a:gd name="T5" fmla="*/ 741 h 1027"/>
                <a:gd name="T6" fmla="*/ 442 w 885"/>
                <a:gd name="T7" fmla="*/ 967 h 1027"/>
                <a:gd name="T8" fmla="*/ 52 w 885"/>
                <a:gd name="T9" fmla="*/ 741 h 1027"/>
                <a:gd name="T10" fmla="*/ 52 w 885"/>
                <a:gd name="T11" fmla="*/ 287 h 1027"/>
                <a:gd name="T12" fmla="*/ 442 w 885"/>
                <a:gd name="T13" fmla="*/ 61 h 1027"/>
                <a:gd name="T14" fmla="*/ 442 w 885"/>
                <a:gd name="T15" fmla="*/ 0 h 1027"/>
                <a:gd name="T16" fmla="*/ 0 w 885"/>
                <a:gd name="T17" fmla="*/ 257 h 1027"/>
                <a:gd name="T18" fmla="*/ 0 w 885"/>
                <a:gd name="T19" fmla="*/ 770 h 1027"/>
                <a:gd name="T20" fmla="*/ 442 w 885"/>
                <a:gd name="T21" fmla="*/ 1027 h 1027"/>
                <a:gd name="T22" fmla="*/ 885 w 885"/>
                <a:gd name="T23" fmla="*/ 770 h 1027"/>
                <a:gd name="T24" fmla="*/ 885 w 885"/>
                <a:gd name="T25" fmla="*/ 257 h 1027"/>
                <a:gd name="T26" fmla="*/ 442 w 885"/>
                <a:gd name="T2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5" h="1027">
                  <a:moveTo>
                    <a:pt x="442" y="61"/>
                  </a:moveTo>
                  <a:lnTo>
                    <a:pt x="833" y="287"/>
                  </a:lnTo>
                  <a:lnTo>
                    <a:pt x="833" y="741"/>
                  </a:lnTo>
                  <a:lnTo>
                    <a:pt x="442" y="967"/>
                  </a:lnTo>
                  <a:lnTo>
                    <a:pt x="52" y="741"/>
                  </a:lnTo>
                  <a:lnTo>
                    <a:pt x="52" y="287"/>
                  </a:lnTo>
                  <a:lnTo>
                    <a:pt x="442" y="61"/>
                  </a:lnTo>
                  <a:close/>
                  <a:moveTo>
                    <a:pt x="442" y="0"/>
                  </a:moveTo>
                  <a:lnTo>
                    <a:pt x="0" y="257"/>
                  </a:lnTo>
                  <a:lnTo>
                    <a:pt x="0" y="770"/>
                  </a:lnTo>
                  <a:lnTo>
                    <a:pt x="442" y="1027"/>
                  </a:lnTo>
                  <a:lnTo>
                    <a:pt x="885" y="770"/>
                  </a:lnTo>
                  <a:lnTo>
                    <a:pt x="885" y="257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00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300994" y="2078378"/>
            <a:ext cx="1217524" cy="1049181"/>
            <a:chOff x="4353896" y="1818307"/>
            <a:chExt cx="1623365" cy="1398908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402898" y="1859405"/>
              <a:ext cx="1525363" cy="1316712"/>
            </a:xfrm>
            <a:custGeom>
              <a:avLst/>
              <a:gdLst>
                <a:gd name="connsiteX0" fmla="*/ 318526 w 1275426"/>
                <a:gd name="connsiteY0" fmla="*/ 0 h 1100964"/>
                <a:gd name="connsiteX1" fmla="*/ 956900 w 1275426"/>
                <a:gd name="connsiteY1" fmla="*/ 0 h 1100964"/>
                <a:gd name="connsiteX2" fmla="*/ 1275426 w 1275426"/>
                <a:gd name="connsiteY2" fmla="*/ 549821 h 1100964"/>
                <a:gd name="connsiteX3" fmla="*/ 956900 w 1275426"/>
                <a:gd name="connsiteY3" fmla="*/ 1100964 h 1100964"/>
                <a:gd name="connsiteX4" fmla="*/ 318526 w 1275426"/>
                <a:gd name="connsiteY4" fmla="*/ 1100964 h 1100964"/>
                <a:gd name="connsiteX5" fmla="*/ 0 w 1275426"/>
                <a:gd name="connsiteY5" fmla="*/ 549821 h 110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5426" h="1100964">
                  <a:moveTo>
                    <a:pt x="318526" y="0"/>
                  </a:moveTo>
                  <a:lnTo>
                    <a:pt x="956900" y="0"/>
                  </a:lnTo>
                  <a:lnTo>
                    <a:pt x="1275426" y="549821"/>
                  </a:lnTo>
                  <a:lnTo>
                    <a:pt x="956900" y="1100964"/>
                  </a:lnTo>
                  <a:lnTo>
                    <a:pt x="318526" y="1100964"/>
                  </a:lnTo>
                  <a:lnTo>
                    <a:pt x="0" y="5498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69" name="Freeform 50"/>
            <p:cNvSpPr>
              <a:spLocks noEditPoints="1"/>
            </p:cNvSpPr>
            <p:nvPr/>
          </p:nvSpPr>
          <p:spPr bwMode="auto">
            <a:xfrm rot="5400000">
              <a:off x="4466125" y="1706078"/>
              <a:ext cx="1398908" cy="1623365"/>
            </a:xfrm>
            <a:custGeom>
              <a:avLst/>
              <a:gdLst>
                <a:gd name="T0" fmla="*/ 442 w 885"/>
                <a:gd name="T1" fmla="*/ 61 h 1027"/>
                <a:gd name="T2" fmla="*/ 833 w 885"/>
                <a:gd name="T3" fmla="*/ 287 h 1027"/>
                <a:gd name="T4" fmla="*/ 833 w 885"/>
                <a:gd name="T5" fmla="*/ 741 h 1027"/>
                <a:gd name="T6" fmla="*/ 442 w 885"/>
                <a:gd name="T7" fmla="*/ 967 h 1027"/>
                <a:gd name="T8" fmla="*/ 52 w 885"/>
                <a:gd name="T9" fmla="*/ 741 h 1027"/>
                <a:gd name="T10" fmla="*/ 52 w 885"/>
                <a:gd name="T11" fmla="*/ 287 h 1027"/>
                <a:gd name="T12" fmla="*/ 442 w 885"/>
                <a:gd name="T13" fmla="*/ 61 h 1027"/>
                <a:gd name="T14" fmla="*/ 442 w 885"/>
                <a:gd name="T15" fmla="*/ 0 h 1027"/>
                <a:gd name="T16" fmla="*/ 0 w 885"/>
                <a:gd name="T17" fmla="*/ 257 h 1027"/>
                <a:gd name="T18" fmla="*/ 0 w 885"/>
                <a:gd name="T19" fmla="*/ 770 h 1027"/>
                <a:gd name="T20" fmla="*/ 442 w 885"/>
                <a:gd name="T21" fmla="*/ 1027 h 1027"/>
                <a:gd name="T22" fmla="*/ 885 w 885"/>
                <a:gd name="T23" fmla="*/ 770 h 1027"/>
                <a:gd name="T24" fmla="*/ 885 w 885"/>
                <a:gd name="T25" fmla="*/ 257 h 1027"/>
                <a:gd name="T26" fmla="*/ 442 w 885"/>
                <a:gd name="T2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5" h="1027">
                  <a:moveTo>
                    <a:pt x="442" y="61"/>
                  </a:moveTo>
                  <a:lnTo>
                    <a:pt x="833" y="287"/>
                  </a:lnTo>
                  <a:lnTo>
                    <a:pt x="833" y="741"/>
                  </a:lnTo>
                  <a:lnTo>
                    <a:pt x="442" y="967"/>
                  </a:lnTo>
                  <a:lnTo>
                    <a:pt x="52" y="741"/>
                  </a:lnTo>
                  <a:lnTo>
                    <a:pt x="52" y="287"/>
                  </a:lnTo>
                  <a:lnTo>
                    <a:pt x="442" y="61"/>
                  </a:lnTo>
                  <a:close/>
                  <a:moveTo>
                    <a:pt x="442" y="0"/>
                  </a:moveTo>
                  <a:lnTo>
                    <a:pt x="0" y="257"/>
                  </a:lnTo>
                  <a:lnTo>
                    <a:pt x="0" y="770"/>
                  </a:lnTo>
                  <a:lnTo>
                    <a:pt x="442" y="1027"/>
                  </a:lnTo>
                  <a:lnTo>
                    <a:pt x="885" y="770"/>
                  </a:lnTo>
                  <a:lnTo>
                    <a:pt x="885" y="257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0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237170" y="2627718"/>
            <a:ext cx="1217524" cy="1049181"/>
            <a:chOff x="5652040" y="2550761"/>
            <a:chExt cx="1623365" cy="1398908"/>
          </a:xfrm>
        </p:grpSpPr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701041" y="2591860"/>
              <a:ext cx="1525363" cy="1316712"/>
            </a:xfrm>
            <a:custGeom>
              <a:avLst/>
              <a:gdLst>
                <a:gd name="connsiteX0" fmla="*/ 318526 w 1275426"/>
                <a:gd name="connsiteY0" fmla="*/ 0 h 1100964"/>
                <a:gd name="connsiteX1" fmla="*/ 956900 w 1275426"/>
                <a:gd name="connsiteY1" fmla="*/ 0 h 1100964"/>
                <a:gd name="connsiteX2" fmla="*/ 1275426 w 1275426"/>
                <a:gd name="connsiteY2" fmla="*/ 549821 h 1100964"/>
                <a:gd name="connsiteX3" fmla="*/ 956900 w 1275426"/>
                <a:gd name="connsiteY3" fmla="*/ 1100964 h 1100964"/>
                <a:gd name="connsiteX4" fmla="*/ 318526 w 1275426"/>
                <a:gd name="connsiteY4" fmla="*/ 1100964 h 1100964"/>
                <a:gd name="connsiteX5" fmla="*/ 0 w 1275426"/>
                <a:gd name="connsiteY5" fmla="*/ 549821 h 110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5426" h="1100964">
                  <a:moveTo>
                    <a:pt x="318526" y="0"/>
                  </a:moveTo>
                  <a:lnTo>
                    <a:pt x="956900" y="0"/>
                  </a:lnTo>
                  <a:lnTo>
                    <a:pt x="1275426" y="549821"/>
                  </a:lnTo>
                  <a:lnTo>
                    <a:pt x="956900" y="1100964"/>
                  </a:lnTo>
                  <a:lnTo>
                    <a:pt x="318526" y="1100964"/>
                  </a:lnTo>
                  <a:lnTo>
                    <a:pt x="0" y="5498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6" name="Freeform 50"/>
            <p:cNvSpPr>
              <a:spLocks noEditPoints="1"/>
            </p:cNvSpPr>
            <p:nvPr/>
          </p:nvSpPr>
          <p:spPr bwMode="auto">
            <a:xfrm rot="5400000">
              <a:off x="5764269" y="2438532"/>
              <a:ext cx="1398908" cy="1623365"/>
            </a:xfrm>
            <a:custGeom>
              <a:avLst/>
              <a:gdLst>
                <a:gd name="T0" fmla="*/ 442 w 885"/>
                <a:gd name="T1" fmla="*/ 61 h 1027"/>
                <a:gd name="T2" fmla="*/ 833 w 885"/>
                <a:gd name="T3" fmla="*/ 287 h 1027"/>
                <a:gd name="T4" fmla="*/ 833 w 885"/>
                <a:gd name="T5" fmla="*/ 741 h 1027"/>
                <a:gd name="T6" fmla="*/ 442 w 885"/>
                <a:gd name="T7" fmla="*/ 967 h 1027"/>
                <a:gd name="T8" fmla="*/ 52 w 885"/>
                <a:gd name="T9" fmla="*/ 741 h 1027"/>
                <a:gd name="T10" fmla="*/ 52 w 885"/>
                <a:gd name="T11" fmla="*/ 287 h 1027"/>
                <a:gd name="T12" fmla="*/ 442 w 885"/>
                <a:gd name="T13" fmla="*/ 61 h 1027"/>
                <a:gd name="T14" fmla="*/ 442 w 885"/>
                <a:gd name="T15" fmla="*/ 0 h 1027"/>
                <a:gd name="T16" fmla="*/ 0 w 885"/>
                <a:gd name="T17" fmla="*/ 257 h 1027"/>
                <a:gd name="T18" fmla="*/ 0 w 885"/>
                <a:gd name="T19" fmla="*/ 770 h 1027"/>
                <a:gd name="T20" fmla="*/ 442 w 885"/>
                <a:gd name="T21" fmla="*/ 1027 h 1027"/>
                <a:gd name="T22" fmla="*/ 885 w 885"/>
                <a:gd name="T23" fmla="*/ 770 h 1027"/>
                <a:gd name="T24" fmla="*/ 885 w 885"/>
                <a:gd name="T25" fmla="*/ 257 h 1027"/>
                <a:gd name="T26" fmla="*/ 442 w 885"/>
                <a:gd name="T2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5" h="1027">
                  <a:moveTo>
                    <a:pt x="442" y="61"/>
                  </a:moveTo>
                  <a:lnTo>
                    <a:pt x="833" y="287"/>
                  </a:lnTo>
                  <a:lnTo>
                    <a:pt x="833" y="741"/>
                  </a:lnTo>
                  <a:lnTo>
                    <a:pt x="442" y="967"/>
                  </a:lnTo>
                  <a:lnTo>
                    <a:pt x="52" y="741"/>
                  </a:lnTo>
                  <a:lnTo>
                    <a:pt x="52" y="287"/>
                  </a:lnTo>
                  <a:lnTo>
                    <a:pt x="442" y="61"/>
                  </a:lnTo>
                  <a:close/>
                  <a:moveTo>
                    <a:pt x="442" y="0"/>
                  </a:moveTo>
                  <a:lnTo>
                    <a:pt x="0" y="257"/>
                  </a:lnTo>
                  <a:lnTo>
                    <a:pt x="0" y="770"/>
                  </a:lnTo>
                  <a:lnTo>
                    <a:pt x="442" y="1027"/>
                  </a:lnTo>
                  <a:lnTo>
                    <a:pt x="885" y="770"/>
                  </a:lnTo>
                  <a:lnTo>
                    <a:pt x="885" y="257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00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73346" y="2078378"/>
            <a:ext cx="1217524" cy="1049181"/>
            <a:chOff x="6897794" y="1818307"/>
            <a:chExt cx="1623365" cy="1398908"/>
          </a:xfrm>
        </p:grpSpPr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946796" y="1859405"/>
              <a:ext cx="1525363" cy="1316712"/>
            </a:xfrm>
            <a:custGeom>
              <a:avLst/>
              <a:gdLst>
                <a:gd name="connsiteX0" fmla="*/ 318526 w 1275426"/>
                <a:gd name="connsiteY0" fmla="*/ 0 h 1100964"/>
                <a:gd name="connsiteX1" fmla="*/ 956900 w 1275426"/>
                <a:gd name="connsiteY1" fmla="*/ 0 h 1100964"/>
                <a:gd name="connsiteX2" fmla="*/ 1275426 w 1275426"/>
                <a:gd name="connsiteY2" fmla="*/ 549821 h 1100964"/>
                <a:gd name="connsiteX3" fmla="*/ 956900 w 1275426"/>
                <a:gd name="connsiteY3" fmla="*/ 1100964 h 1100964"/>
                <a:gd name="connsiteX4" fmla="*/ 318526 w 1275426"/>
                <a:gd name="connsiteY4" fmla="*/ 1100964 h 1100964"/>
                <a:gd name="connsiteX5" fmla="*/ 0 w 1275426"/>
                <a:gd name="connsiteY5" fmla="*/ 549821 h 110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5426" h="1100964">
                  <a:moveTo>
                    <a:pt x="318526" y="0"/>
                  </a:moveTo>
                  <a:lnTo>
                    <a:pt x="956900" y="0"/>
                  </a:lnTo>
                  <a:lnTo>
                    <a:pt x="1275426" y="549821"/>
                  </a:lnTo>
                  <a:lnTo>
                    <a:pt x="956900" y="1100964"/>
                  </a:lnTo>
                  <a:lnTo>
                    <a:pt x="318526" y="1100964"/>
                  </a:lnTo>
                  <a:lnTo>
                    <a:pt x="0" y="5498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86" name="Freeform 50"/>
            <p:cNvSpPr>
              <a:spLocks noEditPoints="1"/>
            </p:cNvSpPr>
            <p:nvPr/>
          </p:nvSpPr>
          <p:spPr bwMode="auto">
            <a:xfrm rot="5400000">
              <a:off x="7010023" y="1706078"/>
              <a:ext cx="1398908" cy="1623365"/>
            </a:xfrm>
            <a:custGeom>
              <a:avLst/>
              <a:gdLst>
                <a:gd name="T0" fmla="*/ 442 w 885"/>
                <a:gd name="T1" fmla="*/ 61 h 1027"/>
                <a:gd name="T2" fmla="*/ 833 w 885"/>
                <a:gd name="T3" fmla="*/ 287 h 1027"/>
                <a:gd name="T4" fmla="*/ 833 w 885"/>
                <a:gd name="T5" fmla="*/ 741 h 1027"/>
                <a:gd name="T6" fmla="*/ 442 w 885"/>
                <a:gd name="T7" fmla="*/ 967 h 1027"/>
                <a:gd name="T8" fmla="*/ 52 w 885"/>
                <a:gd name="T9" fmla="*/ 741 h 1027"/>
                <a:gd name="T10" fmla="*/ 52 w 885"/>
                <a:gd name="T11" fmla="*/ 287 h 1027"/>
                <a:gd name="T12" fmla="*/ 442 w 885"/>
                <a:gd name="T13" fmla="*/ 61 h 1027"/>
                <a:gd name="T14" fmla="*/ 442 w 885"/>
                <a:gd name="T15" fmla="*/ 0 h 1027"/>
                <a:gd name="T16" fmla="*/ 0 w 885"/>
                <a:gd name="T17" fmla="*/ 257 h 1027"/>
                <a:gd name="T18" fmla="*/ 0 w 885"/>
                <a:gd name="T19" fmla="*/ 770 h 1027"/>
                <a:gd name="T20" fmla="*/ 442 w 885"/>
                <a:gd name="T21" fmla="*/ 1027 h 1027"/>
                <a:gd name="T22" fmla="*/ 885 w 885"/>
                <a:gd name="T23" fmla="*/ 770 h 1027"/>
                <a:gd name="T24" fmla="*/ 885 w 885"/>
                <a:gd name="T25" fmla="*/ 257 h 1027"/>
                <a:gd name="T26" fmla="*/ 442 w 885"/>
                <a:gd name="T2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5" h="1027">
                  <a:moveTo>
                    <a:pt x="442" y="61"/>
                  </a:moveTo>
                  <a:lnTo>
                    <a:pt x="833" y="287"/>
                  </a:lnTo>
                  <a:lnTo>
                    <a:pt x="833" y="741"/>
                  </a:lnTo>
                  <a:lnTo>
                    <a:pt x="442" y="967"/>
                  </a:lnTo>
                  <a:lnTo>
                    <a:pt x="52" y="741"/>
                  </a:lnTo>
                  <a:lnTo>
                    <a:pt x="52" y="287"/>
                  </a:lnTo>
                  <a:lnTo>
                    <a:pt x="442" y="61"/>
                  </a:lnTo>
                  <a:close/>
                  <a:moveTo>
                    <a:pt x="442" y="0"/>
                  </a:moveTo>
                  <a:lnTo>
                    <a:pt x="0" y="257"/>
                  </a:lnTo>
                  <a:lnTo>
                    <a:pt x="0" y="770"/>
                  </a:lnTo>
                  <a:lnTo>
                    <a:pt x="442" y="1027"/>
                  </a:lnTo>
                  <a:lnTo>
                    <a:pt x="885" y="770"/>
                  </a:lnTo>
                  <a:lnTo>
                    <a:pt x="885" y="257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30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338082" y="1596897"/>
            <a:ext cx="1394927" cy="378562"/>
            <a:chOff x="1784110" y="1271947"/>
            <a:chExt cx="1859902" cy="5047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1998837" y="1271947"/>
              <a:ext cx="1430451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2"/>
                  </a:solidFill>
                </a:rPr>
                <a:t>Economique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 flipH="1">
              <a:off x="1784110" y="1468920"/>
              <a:ext cx="1859902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76720" y="1596897"/>
            <a:ext cx="1394927" cy="378562"/>
            <a:chOff x="4235627" y="1271947"/>
            <a:chExt cx="1859902" cy="504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4450354" y="1271947"/>
              <a:ext cx="1430451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4"/>
                  </a:solidFill>
                </a:rPr>
                <a:t>Technologique</a:t>
              </a:r>
              <a:endParaRPr lang="en-US" sz="900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 flipH="1">
              <a:off x="4235627" y="1468920"/>
              <a:ext cx="1859902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84644" y="1596897"/>
            <a:ext cx="1394927" cy="378562"/>
            <a:chOff x="6779526" y="1271947"/>
            <a:chExt cx="1859902" cy="50474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6994253" y="1271947"/>
              <a:ext cx="1430451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6"/>
                  </a:solidFill>
                </a:rPr>
                <a:t>Légal</a:t>
              </a:r>
              <a:endParaRPr lang="en-US" sz="900" dirty="0">
                <a:solidFill>
                  <a:schemeClr val="accent6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 flipH="1">
              <a:off x="6779526" y="1468920"/>
              <a:ext cx="1859902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78429" y="3770525"/>
            <a:ext cx="1394927" cy="401422"/>
            <a:chOff x="504572" y="4170120"/>
            <a:chExt cx="1859902" cy="53522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719299" y="4170120"/>
              <a:ext cx="1430451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1"/>
                  </a:solidFill>
                </a:rPr>
                <a:t>Politique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 flipH="1">
              <a:off x="504572" y="4397573"/>
              <a:ext cx="1859902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217067" y="3770525"/>
            <a:ext cx="1394927" cy="401422"/>
            <a:chOff x="2956089" y="4170120"/>
            <a:chExt cx="1859902" cy="53522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3170816" y="4170120"/>
              <a:ext cx="1430451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3"/>
                  </a:solidFill>
                </a:rPr>
                <a:t>Sociologique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 flipH="1">
              <a:off x="2956089" y="4397573"/>
              <a:ext cx="1859902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124991" y="3770525"/>
            <a:ext cx="1394927" cy="401422"/>
            <a:chOff x="5499988" y="4170120"/>
            <a:chExt cx="1859902" cy="53522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5714715" y="4170120"/>
              <a:ext cx="1430451" cy="184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5"/>
                  </a:solidFill>
                </a:rPr>
                <a:t>Environemental</a:t>
              </a:r>
              <a:endParaRPr lang="en-US" sz="900" dirty="0">
                <a:solidFill>
                  <a:schemeClr val="accent5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F589BD1-02AC-499C-AE2C-665F63148137}"/>
                </a:ext>
              </a:extLst>
            </p:cNvPr>
            <p:cNvSpPr txBox="1"/>
            <p:nvPr/>
          </p:nvSpPr>
          <p:spPr>
            <a:xfrm flipH="1">
              <a:off x="5499988" y="4397573"/>
              <a:ext cx="1859902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voluptatem .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85750" y="1371600"/>
            <a:ext cx="679543" cy="30537"/>
            <a:chOff x="1143000" y="1428332"/>
            <a:chExt cx="906057" cy="40716"/>
          </a:xfrm>
        </p:grpSpPr>
        <p:sp>
          <p:nvSpPr>
            <p:cNvPr id="131" name="Rectangle 130"/>
            <p:cNvSpPr/>
            <p:nvPr userDrawn="1"/>
          </p:nvSpPr>
          <p:spPr bwMode="auto">
            <a:xfrm>
              <a:off x="1143000" y="1428332"/>
              <a:ext cx="211240" cy="4071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32" name="Rectangle 131"/>
            <p:cNvSpPr/>
            <p:nvPr userDrawn="1"/>
          </p:nvSpPr>
          <p:spPr bwMode="auto">
            <a:xfrm>
              <a:off x="1374606" y="1428332"/>
              <a:ext cx="211240" cy="407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33" name="Rectangle 132"/>
            <p:cNvSpPr/>
            <p:nvPr userDrawn="1"/>
          </p:nvSpPr>
          <p:spPr bwMode="auto">
            <a:xfrm>
              <a:off x="1606211" y="1428332"/>
              <a:ext cx="211240" cy="4071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134" name="Rectangle 133"/>
            <p:cNvSpPr/>
            <p:nvPr userDrawn="1"/>
          </p:nvSpPr>
          <p:spPr bwMode="auto">
            <a:xfrm>
              <a:off x="1837817" y="1428332"/>
              <a:ext cx="211240" cy="4071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544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6D34"/>
      </a:accent1>
      <a:accent2>
        <a:srgbClr val="FF9C34"/>
      </a:accent2>
      <a:accent3>
        <a:srgbClr val="FED933"/>
      </a:accent3>
      <a:accent4>
        <a:srgbClr val="5EE9F4"/>
      </a:accent4>
      <a:accent5>
        <a:srgbClr val="6CA9FE"/>
      </a:accent5>
      <a:accent6>
        <a:srgbClr val="994FFE"/>
      </a:accent6>
      <a:hlink>
        <a:srgbClr val="0563C1"/>
      </a:hlink>
      <a:folHlink>
        <a:srgbClr val="29AEC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45566</TotalTime>
  <Words>150</Words>
  <Application>Microsoft Office PowerPoint</Application>
  <PresentationFormat>Personnalisé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Roboto</vt:lpstr>
      <vt:lpstr>Default Theme</vt:lpstr>
      <vt:lpstr>Analyse PESTEL</vt:lpstr>
      <vt:lpstr>Template powerpoint d’analyse PESTEL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HendryDi</cp:lastModifiedBy>
  <cp:revision>5669</cp:revision>
  <dcterms:created xsi:type="dcterms:W3CDTF">2015-09-08T18:46:55Z</dcterms:created>
  <dcterms:modified xsi:type="dcterms:W3CDTF">2023-07-18T16:49:34Z</dcterms:modified>
</cp:coreProperties>
</file>