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8" r:id="rId4"/>
    <p:sldId id="262" r:id="rId5"/>
    <p:sldId id="259" r:id="rId6"/>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02"/>
    <a:srgbClr val="FF8A00"/>
    <a:srgbClr val="FF9C00"/>
    <a:srgbClr val="FF9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29"/>
  </p:normalViewPr>
  <p:slideViewPr>
    <p:cSldViewPr snapToGrid="0">
      <p:cViewPr varScale="1">
        <p:scale>
          <a:sx n="108" d="100"/>
          <a:sy n="108"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DA95833D-5914-E446-9D45-57B85780B63D}" type="datetimeFigureOut">
              <a:rPr lang="es-MX" smtClean="0"/>
              <a:t>16/07/24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117321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A95833D-5914-E446-9D45-57B85780B63D}" type="datetimeFigureOut">
              <a:rPr lang="es-MX" smtClean="0"/>
              <a:t>16/07/24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400453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A95833D-5914-E446-9D45-57B85780B63D}" type="datetimeFigureOut">
              <a:rPr lang="es-MX" smtClean="0"/>
              <a:t>16/07/24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276100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A95833D-5914-E446-9D45-57B85780B63D}" type="datetimeFigureOut">
              <a:rPr lang="es-MX" smtClean="0"/>
              <a:t>16/07/24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10207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DA95833D-5914-E446-9D45-57B85780B63D}" type="datetimeFigureOut">
              <a:rPr lang="es-MX" smtClean="0"/>
              <a:t>16/07/24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318071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DA95833D-5914-E446-9D45-57B85780B63D}" type="datetimeFigureOut">
              <a:rPr lang="es-MX" smtClean="0"/>
              <a:t>16/07/24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83375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DA95833D-5914-E446-9D45-57B85780B63D}" type="datetimeFigureOut">
              <a:rPr lang="es-MX" smtClean="0"/>
              <a:t>16/07/24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361870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A95833D-5914-E446-9D45-57B85780B63D}" type="datetimeFigureOut">
              <a:rPr lang="es-MX" smtClean="0"/>
              <a:t>16/07/24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340579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5833D-5914-E446-9D45-57B85780B63D}" type="datetimeFigureOut">
              <a:rPr lang="es-MX" smtClean="0"/>
              <a:t>16/07/24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324604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A95833D-5914-E446-9D45-57B85780B63D}" type="datetimeFigureOut">
              <a:rPr lang="es-MX" smtClean="0"/>
              <a:t>16/07/24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27705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A95833D-5914-E446-9D45-57B85780B63D}" type="datetimeFigureOut">
              <a:rPr lang="es-MX" smtClean="0"/>
              <a:t>16/07/24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B389370-9C1C-774D-862B-9E9C2D4C0666}" type="slidenum">
              <a:rPr lang="es-MX" smtClean="0"/>
              <a:t>‹Nº›</a:t>
            </a:fld>
            <a:endParaRPr lang="es-MX"/>
          </a:p>
        </p:txBody>
      </p:sp>
    </p:spTree>
    <p:extLst>
      <p:ext uri="{BB962C8B-B14F-4D97-AF65-F5344CB8AC3E}">
        <p14:creationId xmlns:p14="http://schemas.microsoft.com/office/powerpoint/2010/main" val="12563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5833D-5914-E446-9D45-57B85780B63D}" type="datetimeFigureOut">
              <a:rPr lang="es-MX" smtClean="0"/>
              <a:t>16/07/24</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89370-9C1C-774D-862B-9E9C2D4C0666}" type="slidenum">
              <a:rPr lang="es-MX" smtClean="0"/>
              <a:t>‹Nº›</a:t>
            </a:fld>
            <a:endParaRPr lang="es-MX"/>
          </a:p>
        </p:txBody>
      </p:sp>
    </p:spTree>
    <p:extLst>
      <p:ext uri="{BB962C8B-B14F-4D97-AF65-F5344CB8AC3E}">
        <p14:creationId xmlns:p14="http://schemas.microsoft.com/office/powerpoint/2010/main" val="146753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481E7-8862-D048-6CF1-05DEBEAE9825}"/>
              </a:ext>
            </a:extLst>
          </p:cNvPr>
          <p:cNvSpPr>
            <a:spLocks noGrp="1"/>
          </p:cNvSpPr>
          <p:nvPr>
            <p:ph type="ctrTitle"/>
          </p:nvPr>
        </p:nvSpPr>
        <p:spPr>
          <a:xfrm>
            <a:off x="3547754" y="2037675"/>
            <a:ext cx="4563094" cy="1795297"/>
          </a:xfrm>
        </p:spPr>
        <p:txBody>
          <a:bodyPr>
            <a:normAutofit fontScale="90000"/>
          </a:bodyPr>
          <a:lstStyle/>
          <a:p>
            <a:pPr algn="l">
              <a:lnSpc>
                <a:spcPts val="7200"/>
              </a:lnSpc>
            </a:pPr>
            <a:r>
              <a:rPr lang="es-MX" b="1" dirty="0">
                <a:solidFill>
                  <a:srgbClr val="FF8302"/>
                </a:solidFill>
                <a:latin typeface="+mn-lt"/>
              </a:rPr>
              <a:t>Lorem ipsum</a:t>
            </a:r>
            <a:br>
              <a:rPr lang="es-MX" b="1" dirty="0">
                <a:solidFill>
                  <a:srgbClr val="FF8302"/>
                </a:solidFill>
                <a:latin typeface="+mn-lt"/>
              </a:rPr>
            </a:br>
            <a:r>
              <a:rPr lang="es-MX" b="1" dirty="0">
                <a:solidFill>
                  <a:srgbClr val="FF8302"/>
                </a:solidFill>
                <a:latin typeface="+mn-lt"/>
              </a:rPr>
              <a:t>dolor sit </a:t>
            </a:r>
          </a:p>
        </p:txBody>
      </p:sp>
      <p:sp>
        <p:nvSpPr>
          <p:cNvPr id="3" name="Subtítulo 2">
            <a:extLst>
              <a:ext uri="{FF2B5EF4-FFF2-40B4-BE49-F238E27FC236}">
                <a16:creationId xmlns:a16="http://schemas.microsoft.com/office/drawing/2014/main" id="{AA04B12F-83D2-7198-21BF-2E3C1E98710D}"/>
              </a:ext>
            </a:extLst>
          </p:cNvPr>
          <p:cNvSpPr>
            <a:spLocks noGrp="1"/>
          </p:cNvSpPr>
          <p:nvPr>
            <p:ph type="subTitle" idx="1"/>
          </p:nvPr>
        </p:nvSpPr>
        <p:spPr>
          <a:xfrm>
            <a:off x="3583378" y="4077051"/>
            <a:ext cx="4194959" cy="756206"/>
          </a:xfrm>
        </p:spPr>
        <p:txBody>
          <a:bodyPr>
            <a:normAutofit/>
          </a:bodyPr>
          <a:lstStyle/>
          <a:p>
            <a:pPr algn="l">
              <a:lnSpc>
                <a:spcPts val="2400"/>
              </a:lnSpc>
            </a:pPr>
            <a:r>
              <a:rPr lang="es-MX" sz="2000" dirty="0">
                <a:solidFill>
                  <a:schemeClr val="bg1"/>
                </a:solidFill>
              </a:rPr>
              <a:t>consectetur adipiscing elit, sed do eiusmod tempor incididunt</a:t>
            </a:r>
          </a:p>
        </p:txBody>
      </p:sp>
    </p:spTree>
    <p:extLst>
      <p:ext uri="{BB962C8B-B14F-4D97-AF65-F5344CB8AC3E}">
        <p14:creationId xmlns:p14="http://schemas.microsoft.com/office/powerpoint/2010/main" val="64015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481E7-8862-D048-6CF1-05DEBEAE9825}"/>
              </a:ext>
            </a:extLst>
          </p:cNvPr>
          <p:cNvSpPr>
            <a:spLocks noGrp="1"/>
          </p:cNvSpPr>
          <p:nvPr>
            <p:ph type="ctrTitle"/>
          </p:nvPr>
        </p:nvSpPr>
        <p:spPr>
          <a:xfrm>
            <a:off x="685800" y="273131"/>
            <a:ext cx="7772400" cy="1218025"/>
          </a:xfrm>
        </p:spPr>
        <p:txBody>
          <a:bodyPr>
            <a:normAutofit/>
          </a:bodyPr>
          <a:lstStyle/>
          <a:p>
            <a:pPr algn="l"/>
            <a:r>
              <a:rPr lang="es-MX" sz="4000" b="1" dirty="0">
                <a:solidFill>
                  <a:srgbClr val="FF8302"/>
                </a:solidFill>
                <a:latin typeface="Calibri" panose="020F0502020204030204" pitchFamily="34" charset="0"/>
                <a:cs typeface="Calibri" panose="020F0502020204030204" pitchFamily="34" charset="0"/>
              </a:rPr>
              <a:t>Duis aute irure dolor</a:t>
            </a:r>
            <a:br>
              <a:rPr lang="es-MX" sz="4000" b="1" dirty="0">
                <a:solidFill>
                  <a:srgbClr val="FF8302"/>
                </a:solidFill>
                <a:latin typeface="Calibri" panose="020F0502020204030204" pitchFamily="34" charset="0"/>
                <a:cs typeface="Calibri" panose="020F0502020204030204" pitchFamily="34" charset="0"/>
              </a:rPr>
            </a:br>
            <a:r>
              <a:rPr lang="es-MX" sz="4000" b="1" dirty="0">
                <a:solidFill>
                  <a:srgbClr val="FF8302"/>
                </a:solidFill>
                <a:latin typeface="Calibri" panose="020F0502020204030204" pitchFamily="34" charset="0"/>
                <a:cs typeface="Calibri" panose="020F0502020204030204" pitchFamily="34" charset="0"/>
              </a:rPr>
              <a:t>in reprehenderit </a:t>
            </a:r>
          </a:p>
        </p:txBody>
      </p:sp>
      <p:sp>
        <p:nvSpPr>
          <p:cNvPr id="5" name="Subtítulo 4">
            <a:extLst>
              <a:ext uri="{FF2B5EF4-FFF2-40B4-BE49-F238E27FC236}">
                <a16:creationId xmlns:a16="http://schemas.microsoft.com/office/drawing/2014/main" id="{9369C03D-7AEE-A385-8042-2625B13F3D50}"/>
              </a:ext>
            </a:extLst>
          </p:cNvPr>
          <p:cNvSpPr>
            <a:spLocks noGrp="1"/>
          </p:cNvSpPr>
          <p:nvPr>
            <p:ph type="subTitle" idx="1"/>
          </p:nvPr>
        </p:nvSpPr>
        <p:spPr>
          <a:xfrm>
            <a:off x="685800" y="2136897"/>
            <a:ext cx="6858000" cy="1655762"/>
          </a:xfrm>
        </p:spPr>
        <p:txBody>
          <a:bodyPr>
            <a:normAutofit/>
          </a:bodyPr>
          <a:lstStyle/>
          <a:p>
            <a:pPr algn="just"/>
            <a:r>
              <a:rPr lang="es-MX" sz="1500" dirty="0">
                <a:solidFill>
                  <a:schemeClr val="accent1">
                    <a:lumMod val="50000"/>
                  </a:schemeClr>
                </a:solidFill>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4" name="Imagen 3">
            <a:extLst>
              <a:ext uri="{FF2B5EF4-FFF2-40B4-BE49-F238E27FC236}">
                <a16:creationId xmlns:a16="http://schemas.microsoft.com/office/drawing/2014/main" id="{03766947-F28B-4E28-A1A7-4199F2BB980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364718" y="3369622"/>
            <a:ext cx="2486071" cy="1655763"/>
          </a:xfrm>
          <a:prstGeom prst="rect">
            <a:avLst/>
          </a:prstGeom>
        </p:spPr>
      </p:pic>
      <p:pic>
        <p:nvPicPr>
          <p:cNvPr id="7" name="Imagen 6">
            <a:extLst>
              <a:ext uri="{FF2B5EF4-FFF2-40B4-BE49-F238E27FC236}">
                <a16:creationId xmlns:a16="http://schemas.microsoft.com/office/drawing/2014/main" id="{E3CD00A8-948F-E9E8-7E8B-546F20FD20F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043638" y="3369622"/>
            <a:ext cx="2304716" cy="1655762"/>
          </a:xfrm>
          <a:prstGeom prst="rect">
            <a:avLst/>
          </a:prstGeom>
        </p:spPr>
      </p:pic>
      <p:pic>
        <p:nvPicPr>
          <p:cNvPr id="9" name="Imagen 8">
            <a:extLst>
              <a:ext uri="{FF2B5EF4-FFF2-40B4-BE49-F238E27FC236}">
                <a16:creationId xmlns:a16="http://schemas.microsoft.com/office/drawing/2014/main" id="{C5549867-5EE2-0EDC-6C0D-930DF8FBE49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95647" y="3369624"/>
            <a:ext cx="2376224" cy="1655762"/>
          </a:xfrm>
          <a:prstGeom prst="rect">
            <a:avLst/>
          </a:prstGeom>
        </p:spPr>
      </p:pic>
      <p:sp>
        <p:nvSpPr>
          <p:cNvPr id="10" name="Subtítulo 4">
            <a:extLst>
              <a:ext uri="{FF2B5EF4-FFF2-40B4-BE49-F238E27FC236}">
                <a16:creationId xmlns:a16="http://schemas.microsoft.com/office/drawing/2014/main" id="{2122A005-442D-0A77-4854-44DA2F837A05}"/>
              </a:ext>
            </a:extLst>
          </p:cNvPr>
          <p:cNvSpPr txBox="1">
            <a:spLocks/>
          </p:cNvSpPr>
          <p:nvPr/>
        </p:nvSpPr>
        <p:spPr>
          <a:xfrm>
            <a:off x="795647" y="5430228"/>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500">
                <a:solidFill>
                  <a:schemeClr val="accent1">
                    <a:lumMod val="50000"/>
                  </a:schemeClr>
                </a:solidFill>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s-MX" sz="1500" dirty="0">
              <a:solidFill>
                <a:schemeClr val="accent1">
                  <a:lumMod val="50000"/>
                </a:schemeClr>
              </a:solidFill>
            </a:endParaRPr>
          </a:p>
        </p:txBody>
      </p:sp>
    </p:spTree>
    <p:extLst>
      <p:ext uri="{BB962C8B-B14F-4D97-AF65-F5344CB8AC3E}">
        <p14:creationId xmlns:p14="http://schemas.microsoft.com/office/powerpoint/2010/main" val="266074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FB20439A-A609-9916-7E34-DD2FD3D7DF9B}"/>
              </a:ext>
            </a:extLst>
          </p:cNvPr>
          <p:cNvSpPr>
            <a:spLocks noGrp="1"/>
          </p:cNvSpPr>
          <p:nvPr>
            <p:ph type="subTitle" idx="1"/>
          </p:nvPr>
        </p:nvSpPr>
        <p:spPr>
          <a:xfrm>
            <a:off x="1565314" y="6291797"/>
            <a:ext cx="6155872" cy="382135"/>
          </a:xfrm>
        </p:spPr>
        <p:txBody>
          <a:bodyPr>
            <a:normAutofit/>
          </a:bodyPr>
          <a:lstStyle/>
          <a:p>
            <a:r>
              <a:rPr lang="es-MX" sz="1500" dirty="0">
                <a:solidFill>
                  <a:srgbClr val="FF8302"/>
                </a:solidFill>
              </a:rPr>
              <a:t>Ut enim ad minim veniam, quis nostrud exercitation ullamco laboris nisi ut</a:t>
            </a:r>
          </a:p>
        </p:txBody>
      </p:sp>
    </p:spTree>
    <p:extLst>
      <p:ext uri="{BB962C8B-B14F-4D97-AF65-F5344CB8AC3E}">
        <p14:creationId xmlns:p14="http://schemas.microsoft.com/office/powerpoint/2010/main" val="161472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481E7-8862-D048-6CF1-05DEBEAE9825}"/>
              </a:ext>
            </a:extLst>
          </p:cNvPr>
          <p:cNvSpPr>
            <a:spLocks noGrp="1"/>
          </p:cNvSpPr>
          <p:nvPr>
            <p:ph type="ctrTitle"/>
          </p:nvPr>
        </p:nvSpPr>
        <p:spPr>
          <a:xfrm>
            <a:off x="685800" y="273131"/>
            <a:ext cx="7772400" cy="1218025"/>
          </a:xfrm>
        </p:spPr>
        <p:txBody>
          <a:bodyPr>
            <a:normAutofit/>
          </a:bodyPr>
          <a:lstStyle/>
          <a:p>
            <a:pPr algn="l"/>
            <a:r>
              <a:rPr lang="es-MX" sz="4000" b="1" dirty="0">
                <a:solidFill>
                  <a:srgbClr val="FF8302"/>
                </a:solidFill>
                <a:latin typeface="Calibri" panose="020F0502020204030204" pitchFamily="34" charset="0"/>
                <a:cs typeface="Calibri" panose="020F0502020204030204" pitchFamily="34" charset="0"/>
              </a:rPr>
              <a:t>Duis aute irure dolor</a:t>
            </a:r>
            <a:br>
              <a:rPr lang="es-MX" sz="4000" b="1" dirty="0">
                <a:solidFill>
                  <a:srgbClr val="FF8302"/>
                </a:solidFill>
                <a:latin typeface="Calibri" panose="020F0502020204030204" pitchFamily="34" charset="0"/>
                <a:cs typeface="Calibri" panose="020F0502020204030204" pitchFamily="34" charset="0"/>
              </a:rPr>
            </a:br>
            <a:r>
              <a:rPr lang="es-MX" sz="4000" b="1" dirty="0">
                <a:solidFill>
                  <a:srgbClr val="FF8302"/>
                </a:solidFill>
                <a:latin typeface="Calibri" panose="020F0502020204030204" pitchFamily="34" charset="0"/>
                <a:cs typeface="Calibri" panose="020F0502020204030204" pitchFamily="34" charset="0"/>
              </a:rPr>
              <a:t>in reprehenderit </a:t>
            </a:r>
          </a:p>
        </p:txBody>
      </p:sp>
      <p:sp>
        <p:nvSpPr>
          <p:cNvPr id="5" name="Subtítulo 4">
            <a:extLst>
              <a:ext uri="{FF2B5EF4-FFF2-40B4-BE49-F238E27FC236}">
                <a16:creationId xmlns:a16="http://schemas.microsoft.com/office/drawing/2014/main" id="{9369C03D-7AEE-A385-8042-2625B13F3D50}"/>
              </a:ext>
            </a:extLst>
          </p:cNvPr>
          <p:cNvSpPr>
            <a:spLocks noGrp="1"/>
          </p:cNvSpPr>
          <p:nvPr>
            <p:ph type="subTitle" idx="1"/>
          </p:nvPr>
        </p:nvSpPr>
        <p:spPr>
          <a:xfrm>
            <a:off x="685800" y="2136896"/>
            <a:ext cx="1874520" cy="4101343"/>
          </a:xfrm>
        </p:spPr>
        <p:txBody>
          <a:bodyPr>
            <a:normAutofit/>
          </a:bodyPr>
          <a:lstStyle/>
          <a:p>
            <a:pPr algn="just"/>
            <a:r>
              <a:rPr lang="es-MX" sz="1500" dirty="0">
                <a:solidFill>
                  <a:schemeClr val="accent1">
                    <a:lumMod val="50000"/>
                  </a:schemeClr>
                </a:solidFill>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9" name="Imagen 8">
            <a:extLst>
              <a:ext uri="{FF2B5EF4-FFF2-40B4-BE49-F238E27FC236}">
                <a16:creationId xmlns:a16="http://schemas.microsoft.com/office/drawing/2014/main" id="{C5549867-5EE2-0EDC-6C0D-930DF8FBE4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1840" y="2136897"/>
            <a:ext cx="5325791" cy="3711032"/>
          </a:xfrm>
          <a:prstGeom prst="rect">
            <a:avLst/>
          </a:prstGeom>
        </p:spPr>
      </p:pic>
    </p:spTree>
    <p:extLst>
      <p:ext uri="{BB962C8B-B14F-4D97-AF65-F5344CB8AC3E}">
        <p14:creationId xmlns:p14="http://schemas.microsoft.com/office/powerpoint/2010/main" val="13847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56686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TotalTime>
  <Words>203</Words>
  <Application>Microsoft Macintosh PowerPoint</Application>
  <PresentationFormat>Carta (216 x 279 mm)</PresentationFormat>
  <Paragraphs>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Lorem ipsum dolor sit </vt:lpstr>
      <vt:lpstr>Duis aute irure dolor in reprehenderit </vt:lpstr>
      <vt:lpstr>Presentación de PowerPoint</vt:lpstr>
      <vt:lpstr>Duis aute irure dolor in reprehenderit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Reyes</dc:creator>
  <cp:lastModifiedBy>Christopher Reyes</cp:lastModifiedBy>
  <cp:revision>11</cp:revision>
  <dcterms:created xsi:type="dcterms:W3CDTF">2024-07-16T17:39:43Z</dcterms:created>
  <dcterms:modified xsi:type="dcterms:W3CDTF">2024-07-16T19:20:36Z</dcterms:modified>
</cp:coreProperties>
</file>