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3" r:id="rId6"/>
    <p:sldId id="268" r:id="rId7"/>
    <p:sldId id="269" r:id="rId8"/>
    <p:sldId id="270" r:id="rId9"/>
    <p:sldId id="271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749D15-D105-450E-BF42-1FD005518525}">
          <p14:sldIdLst>
            <p14:sldId id="256"/>
            <p14:sldId id="265"/>
            <p14:sldId id="266"/>
            <p14:sldId id="267"/>
            <p14:sldId id="263"/>
            <p14:sldId id="268"/>
            <p14:sldId id="269"/>
            <p14:sldId id="270"/>
            <p14:sldId id="271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120" y="905522"/>
            <a:ext cx="8825658" cy="1466010"/>
          </a:xfrm>
        </p:spPr>
        <p:txBody>
          <a:bodyPr/>
          <a:lstStyle/>
          <a:p>
            <a:r>
              <a:rPr lang="en-IN" b="1" dirty="0"/>
              <a:t>MIT STUDENT HUB WEBSITE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6A1E0B3-CFD3-41B9-B033-31CD1D67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178" y="2998289"/>
            <a:ext cx="9190500" cy="2954189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Amal </a:t>
            </a:r>
            <a:r>
              <a:rPr lang="en-IN" dirty="0" err="1"/>
              <a:t>jose</a:t>
            </a:r>
            <a:r>
              <a:rPr lang="en-IN" dirty="0"/>
              <a:t> </a:t>
            </a:r>
          </a:p>
          <a:p>
            <a:r>
              <a:rPr lang="en-IN" dirty="0" smtClean="0"/>
              <a:t>               </a:t>
            </a:r>
            <a:r>
              <a:rPr lang="en-IN" dirty="0" err="1" smtClean="0"/>
              <a:t>Tapan</a:t>
            </a:r>
            <a:r>
              <a:rPr lang="en-IN" dirty="0" smtClean="0"/>
              <a:t> </a:t>
            </a:r>
            <a:r>
              <a:rPr lang="en-IN" dirty="0" err="1"/>
              <a:t>vyas</a:t>
            </a:r>
            <a:r>
              <a:rPr lang="en-IN" dirty="0"/>
              <a:t> </a:t>
            </a:r>
          </a:p>
          <a:p>
            <a:r>
              <a:rPr lang="en-IN" dirty="0" smtClean="0"/>
              <a:t>               </a:t>
            </a:r>
            <a:r>
              <a:rPr lang="en-IN" dirty="0" err="1" smtClean="0"/>
              <a:t>Kirpalpreet</a:t>
            </a:r>
            <a:r>
              <a:rPr lang="en-IN" dirty="0" smtClean="0"/>
              <a:t> </a:t>
            </a:r>
            <a:r>
              <a:rPr lang="en-IN" dirty="0" err="1"/>
              <a:t>kaur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                                   </a:t>
            </a:r>
            <a:r>
              <a:rPr lang="en-IN" cap="none" dirty="0" smtClean="0"/>
              <a:t>Supervisor’s,</a:t>
            </a:r>
          </a:p>
          <a:p>
            <a:r>
              <a:rPr lang="en-IN" dirty="0" smtClean="0"/>
              <a:t>                                                             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Fadi</a:t>
            </a:r>
            <a:r>
              <a:rPr lang="en-IN" dirty="0" smtClean="0"/>
              <a:t> Fayez &amp;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Rizwan</a:t>
            </a:r>
            <a:r>
              <a:rPr lang="en-IN" dirty="0" smtClean="0"/>
              <a:t> Ahmad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8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GANTT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8" y="2548992"/>
            <a:ext cx="11244364" cy="3463390"/>
          </a:xfrm>
        </p:spPr>
      </p:pic>
    </p:spTree>
    <p:extLst>
      <p:ext uri="{BB962C8B-B14F-4D97-AF65-F5344CB8AC3E}">
        <p14:creationId xmlns:p14="http://schemas.microsoft.com/office/powerpoint/2010/main" val="405704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33591"/>
          </a:xfrm>
        </p:spPr>
        <p:txBody>
          <a:bodyPr/>
          <a:lstStyle/>
          <a:p>
            <a:pPr algn="ctr"/>
            <a:r>
              <a:rPr lang="en-IN" b="1" dirty="0" smtClean="0"/>
              <a:t>DEMONSTRATION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5659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AB5F5-6D4D-4148-8A96-437D79B2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MIT STUDENT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2FD4DD-3D1C-4BCA-AC8E-92BF5659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/>
              <a:t>AIM</a:t>
            </a:r>
            <a:r>
              <a:rPr lang="en-IN" dirty="0"/>
              <a:t> -</a:t>
            </a:r>
            <a:r>
              <a:rPr lang="en-NZ" dirty="0"/>
              <a:t> </a:t>
            </a:r>
            <a:r>
              <a:rPr lang="en-NZ" dirty="0"/>
              <a:t>D</a:t>
            </a:r>
            <a:r>
              <a:rPr lang="en-NZ" dirty="0" smtClean="0"/>
              <a:t>evelop </a:t>
            </a:r>
            <a:r>
              <a:rPr lang="en-NZ" dirty="0"/>
              <a:t>a website for </a:t>
            </a:r>
            <a:r>
              <a:rPr lang="en-NZ" dirty="0" smtClean="0"/>
              <a:t>MIT students to interact and share information</a:t>
            </a:r>
          </a:p>
          <a:p>
            <a:pPr lvl="0"/>
            <a:r>
              <a:rPr lang="en-NZ" dirty="0" smtClean="0"/>
              <a:t>Develop a webpage to list out job board, accommodation available, transportation facilities (car pool, share ride ) , cultural events and activities for internationals and natives </a:t>
            </a:r>
          </a:p>
          <a:p>
            <a:r>
              <a:rPr lang="en-NZ" b="1" dirty="0" smtClean="0"/>
              <a:t>SCOPE </a:t>
            </a:r>
            <a:r>
              <a:rPr lang="en-NZ" b="1" dirty="0"/>
              <a:t>- </a:t>
            </a:r>
            <a:r>
              <a:rPr lang="en-NZ" dirty="0"/>
              <a:t>Convey adequate resources to students of MIT. </a:t>
            </a:r>
          </a:p>
          <a:p>
            <a:r>
              <a:rPr lang="en-NZ" b="1" dirty="0"/>
              <a:t>Project description -</a:t>
            </a:r>
            <a:r>
              <a:rPr lang="en-NZ" dirty="0"/>
              <a:t>Indeed there is </a:t>
            </a:r>
            <a:r>
              <a:rPr lang="en-NZ" dirty="0" err="1"/>
              <a:t>usefull</a:t>
            </a:r>
            <a:r>
              <a:rPr lang="en-NZ" dirty="0"/>
              <a:t> information about the MIT’s environment on official website but we are implementing a webpage specially for the students to get  information of social activities, opportunities and availability. However students will also have access to update the information related to social events, </a:t>
            </a:r>
            <a:r>
              <a:rPr lang="en-NZ" dirty="0" err="1"/>
              <a:t>accomodation</a:t>
            </a:r>
            <a:r>
              <a:rPr lang="en-NZ" dirty="0"/>
              <a:t>, transportation and job opportunities.</a:t>
            </a: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NZ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7A153-E5A8-4405-83CC-BEF03C3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Added values, mov(s)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422FE-47F7-4CE2-933D-8CF265AB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 job availabilities, accommodation, transportation features</a:t>
            </a:r>
          </a:p>
          <a:p>
            <a:pPr marL="0" indent="0">
              <a:buNone/>
            </a:pPr>
            <a:r>
              <a:rPr lang="en-IN" b="1" dirty="0"/>
              <a:t>2. Social and academic impact</a:t>
            </a:r>
          </a:p>
          <a:p>
            <a:pPr marL="0" indent="0">
              <a:buNone/>
            </a:pPr>
            <a:r>
              <a:rPr lang="en-IN" b="1" dirty="0"/>
              <a:t>3.Easier access to new students</a:t>
            </a:r>
          </a:p>
          <a:p>
            <a:pPr marL="0" indent="0">
              <a:buNone/>
            </a:pPr>
            <a:r>
              <a:rPr lang="en-IN" b="1" dirty="0"/>
              <a:t>4.More important for internationals </a:t>
            </a:r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3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1F9A7-ACEE-4C19-A1E0-0426F358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activity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060D099-0426-4205-9FE3-26C7F7B8B0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4" y="2654424"/>
            <a:ext cx="5910865" cy="380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6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PLATFORM(S)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C# ,VISUAL STUDIO </a:t>
            </a:r>
            <a:r>
              <a:rPr lang="en-IN" dirty="0"/>
              <a:t>–backend development</a:t>
            </a:r>
          </a:p>
          <a:p>
            <a:r>
              <a:rPr lang="en-IN" b="1" dirty="0"/>
              <a:t>HTML,BOOTSTRAP</a:t>
            </a:r>
            <a:r>
              <a:rPr lang="en-IN" dirty="0"/>
              <a:t> and </a:t>
            </a:r>
            <a:r>
              <a:rPr lang="en-IN" b="1" dirty="0"/>
              <a:t>JAVASCRIPT</a:t>
            </a:r>
            <a:r>
              <a:rPr lang="en-IN" dirty="0"/>
              <a:t> –frontend design</a:t>
            </a:r>
          </a:p>
          <a:p>
            <a:r>
              <a:rPr lang="en-IN" b="1" dirty="0"/>
              <a:t>SQL SERVER 17</a:t>
            </a:r>
            <a:r>
              <a:rPr lang="en-IN" dirty="0"/>
              <a:t>- database</a:t>
            </a:r>
          </a:p>
        </p:txBody>
      </p:sp>
    </p:spTree>
    <p:extLst>
      <p:ext uri="{BB962C8B-B14F-4D97-AF65-F5344CB8AC3E}">
        <p14:creationId xmlns:p14="http://schemas.microsoft.com/office/powerpoint/2010/main" val="29802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C8B6F-CCB3-4A1C-A8B5-9F5EE52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login page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9645D07-0CBB-4E1D-9DA1-1E253DFD8B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48" y="2603500"/>
            <a:ext cx="6890016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3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6B6A3-B322-4238-8BFA-31CF93F5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AF51C10-DBAB-457C-8F63-71AF082733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26" y="2603500"/>
            <a:ext cx="6897261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08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F1DC4-2062-43EA-8C02-397EBB11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post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C90839C-C34C-4477-B081-A86670DDF5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63" y="2603500"/>
            <a:ext cx="6882786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9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90224-F5F9-4B71-AD44-5CFC6B6A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B20E8-5038-4DF4-969C-CFF2CF9F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</a:t>
            </a:r>
            <a:r>
              <a:rPr lang="en-IN" dirty="0" err="1"/>
              <a:t>sql</a:t>
            </a:r>
            <a:r>
              <a:rPr lang="en-IN" dirty="0"/>
              <a:t> server management studio for designing the database.</a:t>
            </a:r>
          </a:p>
          <a:p>
            <a:r>
              <a:rPr lang="en-IN" dirty="0"/>
              <a:t>We created multiple tables and stored procedures for our website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07C60C-143B-49FE-BFA8-2B16C30E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4" y="3429000"/>
            <a:ext cx="7421732" cy="33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8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158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MIT STUDENT HUB WEBSITE</vt:lpstr>
      <vt:lpstr>MIT STUDENT WEBSITE </vt:lpstr>
      <vt:lpstr>Added values, mov(s)</vt:lpstr>
      <vt:lpstr>User activity diagram </vt:lpstr>
      <vt:lpstr>PLATFORM(S) USED </vt:lpstr>
      <vt:lpstr>User login page </vt:lpstr>
      <vt:lpstr>Home page </vt:lpstr>
      <vt:lpstr>User post </vt:lpstr>
      <vt:lpstr>Database </vt:lpstr>
      <vt:lpstr>GANTT CHART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HUB WEBSITE</dc:title>
  <dc:creator>Amal Jose</dc:creator>
  <cp:lastModifiedBy>Amal Jose</cp:lastModifiedBy>
  <cp:revision>24</cp:revision>
  <dcterms:created xsi:type="dcterms:W3CDTF">2019-05-22T14:04:30Z</dcterms:created>
  <dcterms:modified xsi:type="dcterms:W3CDTF">2019-07-03T02:54:47Z</dcterms:modified>
</cp:coreProperties>
</file>