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7" r:id="rId4"/>
    <p:sldId id="268" r:id="rId5"/>
    <p:sldId id="266" r:id="rId6"/>
    <p:sldId id="269" r:id="rId7"/>
    <p:sldId id="271" r:id="rId8"/>
    <p:sldId id="272" r:id="rId9"/>
    <p:sldId id="273" r:id="rId10"/>
    <p:sldId id="274" r:id="rId11"/>
    <p:sldId id="275" r:id="rId12"/>
    <p:sldId id="257" r:id="rId13"/>
    <p:sldId id="25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749D15-D105-450E-BF42-1FD005518525}">
          <p14:sldIdLst>
            <p14:sldId id="256"/>
            <p14:sldId id="265"/>
            <p14:sldId id="267"/>
            <p14:sldId id="268"/>
            <p14:sldId id="266"/>
            <p14:sldId id="269"/>
            <p14:sldId id="271"/>
            <p14:sldId id="272"/>
            <p14:sldId id="273"/>
            <p14:sldId id="274"/>
            <p14:sldId id="275"/>
            <p14:sldId id="257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120" y="905522"/>
            <a:ext cx="8825658" cy="1466010"/>
          </a:xfrm>
        </p:spPr>
        <p:txBody>
          <a:bodyPr/>
          <a:lstStyle/>
          <a:p>
            <a:r>
              <a:rPr lang="en-IN" b="1" dirty="0"/>
              <a:t>MIT STUDENT HUB WEBSITE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6A1E0B3-CFD3-41B9-B033-31CD1D675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178" y="2998289"/>
            <a:ext cx="9190500" cy="2954189"/>
          </a:xfrm>
        </p:spPr>
        <p:txBody>
          <a:bodyPr>
            <a:normAutofit/>
          </a:bodyPr>
          <a:lstStyle/>
          <a:p>
            <a:r>
              <a:rPr lang="en-IN" dirty="0"/>
              <a:t>1.Kirpalpreet kaur</a:t>
            </a:r>
          </a:p>
          <a:p>
            <a:r>
              <a:rPr lang="en-IN" dirty="0"/>
              <a:t>2.Amal Jose</a:t>
            </a:r>
          </a:p>
          <a:p>
            <a:r>
              <a:rPr lang="en-IN" dirty="0"/>
              <a:t>3.Tapan Vyas </a:t>
            </a:r>
          </a:p>
        </p:txBody>
      </p:sp>
    </p:spTree>
    <p:extLst>
      <p:ext uri="{BB962C8B-B14F-4D97-AF65-F5344CB8AC3E}">
        <p14:creationId xmlns:p14="http://schemas.microsoft.com/office/powerpoint/2010/main" val="113588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SOFTWARE METHODOLOGY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cap="none" dirty="0" smtClean="0">
                <a:solidFill>
                  <a:schemeClr val="tx1"/>
                </a:solidFill>
              </a:rPr>
              <a:t>Agile software development method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cap="none" dirty="0" smtClean="0">
                <a:solidFill>
                  <a:schemeClr val="tx1"/>
                </a:solidFill>
              </a:rPr>
              <a:t>Sprint ,time limits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cap="none" dirty="0" smtClean="0">
                <a:solidFill>
                  <a:schemeClr val="tx1"/>
                </a:solidFill>
              </a:rPr>
              <a:t>Progress with the time frame allocated.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cap="none" dirty="0" smtClean="0">
                <a:solidFill>
                  <a:schemeClr val="tx1"/>
                </a:solidFill>
              </a:rPr>
              <a:t>Self organised team</a:t>
            </a:r>
            <a:endParaRPr lang="en-IN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3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SOFTWARE METHODOLOGY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634591"/>
            <a:ext cx="3757545" cy="332687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cap="none" dirty="0" smtClean="0">
                <a:solidFill>
                  <a:schemeClr val="tx1"/>
                </a:solidFill>
              </a:rPr>
              <a:t>Utilising acceptable practices of extreme programming </a:t>
            </a:r>
          </a:p>
          <a:p>
            <a:r>
              <a:rPr lang="en-IN" sz="1800" cap="none" dirty="0" smtClean="0">
                <a:solidFill>
                  <a:schemeClr val="tx1"/>
                </a:solidFill>
              </a:rPr>
              <a:t>1. The planning game</a:t>
            </a:r>
          </a:p>
          <a:p>
            <a:r>
              <a:rPr lang="en-IN" sz="1800" cap="none" dirty="0" smtClean="0">
                <a:solidFill>
                  <a:schemeClr val="tx1"/>
                </a:solidFill>
              </a:rPr>
              <a:t>2. Simple design</a:t>
            </a:r>
          </a:p>
          <a:p>
            <a:r>
              <a:rPr lang="en-IN" sz="1800" cap="none" dirty="0" smtClean="0">
                <a:solidFill>
                  <a:schemeClr val="tx1"/>
                </a:solidFill>
              </a:rPr>
              <a:t>3. Testing</a:t>
            </a:r>
          </a:p>
          <a:p>
            <a:r>
              <a:rPr lang="en-IN" sz="1800" cap="none" dirty="0" smtClean="0">
                <a:solidFill>
                  <a:schemeClr val="tx1"/>
                </a:solidFill>
              </a:rPr>
              <a:t>4. Pair programming</a:t>
            </a:r>
          </a:p>
          <a:p>
            <a:r>
              <a:rPr lang="en-IN" sz="1800" cap="none" dirty="0" smtClean="0">
                <a:solidFill>
                  <a:schemeClr val="tx1"/>
                </a:solidFill>
              </a:rPr>
              <a:t>5. Coding standard</a:t>
            </a:r>
          </a:p>
          <a:p>
            <a:endParaRPr lang="en-IN" sz="18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5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PLANNING(</a:t>
            </a:r>
            <a:r>
              <a:rPr lang="en-IN" sz="2400" b="1" dirty="0" smtClean="0"/>
              <a:t>GANTT CHART</a:t>
            </a:r>
            <a:r>
              <a:rPr lang="en-IN" b="1" dirty="0" smtClean="0"/>
              <a:t>)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22" y="2508531"/>
            <a:ext cx="11288390" cy="40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4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ROLES OF TEAM MEMBERS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19613"/>
              </p:ext>
            </p:extLst>
          </p:nvPr>
        </p:nvGraphicFramePr>
        <p:xfrm>
          <a:off x="1155700" y="2603500"/>
          <a:ext cx="1069104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3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63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AMAL</a:t>
                      </a:r>
                      <a:r>
                        <a:rPr lang="en-IN" baseline="0" dirty="0"/>
                        <a:t> JOSE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TAPAN VYAS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KIRPALPREET KAUR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FRONTEND</a:t>
                      </a:r>
                      <a:r>
                        <a:rPr lang="en-IN" baseline="0" dirty="0"/>
                        <a:t> DESIGN</a:t>
                      </a:r>
                      <a:br>
                        <a:rPr lang="en-IN" baseline="0" dirty="0"/>
                      </a:br>
                      <a:r>
                        <a:rPr lang="en-IN" baseline="0" dirty="0"/>
                        <a:t>BACKEND CODING</a:t>
                      </a:r>
                      <a:br>
                        <a:rPr lang="en-IN" baseline="0" dirty="0"/>
                      </a:br>
                      <a:r>
                        <a:rPr lang="en-IN" baseline="0" dirty="0"/>
                        <a:t>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  <a:r>
                        <a:rPr lang="en-IN" baseline="0" dirty="0"/>
                        <a:t> CODING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dirty="0"/>
                        <a:t>DATABASE DESIGN</a:t>
                      </a:r>
                      <a:br>
                        <a:rPr lang="en-IN" dirty="0"/>
                      </a:br>
                      <a:r>
                        <a:rPr lang="en-IN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</a:t>
                      </a:r>
                      <a:r>
                        <a:rPr lang="en-IN" baseline="0" dirty="0"/>
                        <a:t>END DESIGN</a:t>
                      </a:r>
                      <a:br>
                        <a:rPr lang="en-IN" baseline="0" dirty="0"/>
                      </a:br>
                      <a:r>
                        <a:rPr lang="en-IN" baseline="0" dirty="0"/>
                        <a:t>SITE CONTENT MANAGEMENT</a:t>
                      </a:r>
                      <a:br>
                        <a:rPr lang="en-IN" baseline="0" dirty="0"/>
                      </a:br>
                      <a:r>
                        <a:rPr lang="en-IN" baseline="0" dirty="0"/>
                        <a:t>DOCUMENTATION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10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33591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659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AB5F5-6D4D-4148-8A96-437D79B2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MIT STUDENT </a:t>
            </a:r>
            <a:r>
              <a:rPr lang="en-IN" b="1" dirty="0" smtClean="0"/>
              <a:t>HUB WEBSITE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2FD4DD-3D1C-4BCA-AC8E-92BF5659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MIT had an official website with academic details and information regarding the campus.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Lacks a </a:t>
            </a:r>
            <a:r>
              <a:rPr lang="en-IN" b="1" dirty="0"/>
              <a:t>place where students of MIT can share information regarding job opportunities </a:t>
            </a:r>
            <a:r>
              <a:rPr lang="en-IN" b="1" dirty="0" smtClean="0"/>
              <a:t>(either full time or part time jobs), </a:t>
            </a:r>
            <a:r>
              <a:rPr lang="en-IN" b="1" dirty="0"/>
              <a:t>accommodation availabilities , transportation facilities </a:t>
            </a:r>
            <a:r>
              <a:rPr lang="en-IN" b="1" dirty="0" smtClean="0"/>
              <a:t>(like carpooling), </a:t>
            </a:r>
            <a:r>
              <a:rPr lang="en-IN" b="1" dirty="0"/>
              <a:t>social as well as cultural events and activities.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  <a:p>
            <a:endParaRPr lang="en-IN" b="1" dirty="0"/>
          </a:p>
          <a:p>
            <a:endParaRPr lang="en-NZ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0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AIM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 sz="1700" b="1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D</a:t>
            </a:r>
            <a:r>
              <a:rPr lang="en-NZ" sz="1700" b="1" cap="non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evelop </a:t>
            </a:r>
            <a:r>
              <a:rPr lang="en-NZ" sz="1700" b="1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a website for </a:t>
            </a:r>
            <a:r>
              <a:rPr lang="en-NZ" sz="1700" b="1" cap="non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MIT students to find and share opportunities around them to strengthen their social life.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59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SCOPE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 sz="1700" b="1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Convey adequate </a:t>
            </a:r>
            <a:r>
              <a:rPr lang="en-NZ" sz="1700" b="1" cap="non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information's to find opportunities for students </a:t>
            </a:r>
            <a:r>
              <a:rPr lang="en-NZ" sz="1700" b="1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MIT.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6902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7A153-E5A8-4405-83CC-BEF03C3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MEASURABLE ORGANISATIONAL VALUE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1422FE-47F7-4CE2-933D-8CF265AB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Social </a:t>
            </a:r>
            <a:r>
              <a:rPr lang="en-IN" b="1" dirty="0"/>
              <a:t>and academic </a:t>
            </a:r>
            <a:r>
              <a:rPr lang="en-IN" b="1" dirty="0" smtClean="0"/>
              <a:t>impact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Reduce effort in finding </a:t>
            </a:r>
            <a:r>
              <a:rPr lang="en-IN" b="1" dirty="0"/>
              <a:t>job availabilities, accommodation </a:t>
            </a:r>
            <a:r>
              <a:rPr lang="en-IN" b="1" dirty="0" smtClean="0"/>
              <a:t>facilities and transportation facilities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Improves social life and cultural exchange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Easier </a:t>
            </a:r>
            <a:r>
              <a:rPr lang="en-IN" b="1" dirty="0"/>
              <a:t>access to new students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More </a:t>
            </a:r>
            <a:r>
              <a:rPr lang="en-IN" b="1" dirty="0"/>
              <a:t>important for internationals </a:t>
            </a:r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32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QUESTION AND PROPOSAL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Clr>
                <a:srgbClr val="B31166"/>
              </a:buClr>
              <a:buFont typeface="Wingdings" panose="05000000000000000000" pitchFamily="2" charset="2"/>
              <a:buChar char="q"/>
            </a:pPr>
            <a:r>
              <a:rPr lang="en-IN" sz="1800" b="1" cap="non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 interactive website for students of MIT</a:t>
            </a:r>
          </a:p>
          <a:p>
            <a:pPr marL="342900" lvl="0" indent="-342900">
              <a:buClr>
                <a:srgbClr val="B31166"/>
              </a:buClr>
              <a:buFont typeface="Wingdings" panose="05000000000000000000" pitchFamily="2" charset="2"/>
              <a:buChar char="q"/>
            </a:pPr>
            <a:r>
              <a:rPr lang="en-IN" sz="1800" b="1" cap="non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Can MIT student hub website improve the social life of students by offering better opportunities?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11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EXISTING WEBSITES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423160"/>
            <a:ext cx="4825159" cy="3596640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b="1" u="sng" dirty="0" smtClean="0"/>
              <a:t>University of </a:t>
            </a:r>
            <a:r>
              <a:rPr lang="en-IN" sz="2000" b="1" u="sng" dirty="0" err="1" smtClean="0"/>
              <a:t>Otago</a:t>
            </a:r>
            <a:endParaRPr lang="en-IN" sz="2000" b="1" u="sng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err="1" smtClean="0"/>
              <a:t>Accomodation</a:t>
            </a:r>
            <a:r>
              <a:rPr lang="en-IN" b="1" dirty="0" smtClean="0"/>
              <a:t> facilities can be shared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Job related information</a:t>
            </a:r>
            <a:endParaRPr lang="en-IN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Details regarding room sharing and rents</a:t>
            </a:r>
            <a:endParaRPr lang="en-IN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2423160"/>
            <a:ext cx="5445967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6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EXISTING WEBSITES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640" y="2603500"/>
            <a:ext cx="5431473" cy="34163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b="1" u="sng" dirty="0" smtClean="0"/>
              <a:t>Massey University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Tools to familiarize with campus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Information's about activities</a:t>
            </a:r>
          </a:p>
          <a:p>
            <a:pPr marL="0" indent="0" algn="ctr">
              <a:buNone/>
            </a:pPr>
            <a:endParaRPr lang="en-IN" sz="2000" b="1" u="sng" dirty="0"/>
          </a:p>
          <a:p>
            <a:pPr marL="0" indent="0" algn="ctr">
              <a:buNone/>
            </a:pPr>
            <a:endParaRPr lang="en-IN" sz="2000" b="1" u="sng" dirty="0" smtClean="0"/>
          </a:p>
          <a:p>
            <a:pPr marL="0" indent="0" algn="ctr">
              <a:buNone/>
            </a:pPr>
            <a:endParaRPr lang="en-IN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03788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SOFTWARE TECHNOLOGIES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Clr>
                <a:srgbClr val="B31166"/>
              </a:buClr>
              <a:buFont typeface="Wingdings" panose="05000000000000000000" pitchFamily="2" charset="2"/>
              <a:buChar char="q"/>
            </a:pPr>
            <a:r>
              <a:rPr lang="en-IN" sz="1800" b="1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C# ,VISUAL STUDIO </a:t>
            </a:r>
            <a:r>
              <a:rPr lang="en-IN" sz="1800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–backend development</a:t>
            </a:r>
          </a:p>
          <a:p>
            <a:pPr marL="342900" lvl="0" indent="-342900">
              <a:buClr>
                <a:srgbClr val="B31166"/>
              </a:buClr>
              <a:buFont typeface="Wingdings" panose="05000000000000000000" pitchFamily="2" charset="2"/>
              <a:buChar char="q"/>
            </a:pPr>
            <a:r>
              <a:rPr lang="en-IN" sz="1800" b="1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HTML,BOOTSTRAP</a:t>
            </a:r>
            <a:r>
              <a:rPr lang="en-IN" sz="1800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en-IN" sz="1800" b="1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en-IN" sz="1800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–frontend design</a:t>
            </a:r>
          </a:p>
          <a:p>
            <a:pPr marL="342900" lvl="0" indent="-342900">
              <a:buClr>
                <a:srgbClr val="B31166"/>
              </a:buClr>
              <a:buFont typeface="Wingdings" panose="05000000000000000000" pitchFamily="2" charset="2"/>
              <a:buChar char="q"/>
            </a:pPr>
            <a:r>
              <a:rPr lang="en-IN" sz="1800" b="1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SERVER 17</a:t>
            </a:r>
            <a:r>
              <a:rPr lang="en-IN" sz="1800" cap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- database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9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281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 Boardroom</vt:lpstr>
      <vt:lpstr>MIT STUDENT HUB WEBSITE</vt:lpstr>
      <vt:lpstr>MIT STUDENT HUB WEBSITE </vt:lpstr>
      <vt:lpstr>AIM </vt:lpstr>
      <vt:lpstr>SCOPE</vt:lpstr>
      <vt:lpstr>MEASURABLE ORGANISATIONAL VALUE</vt:lpstr>
      <vt:lpstr>RESEARCH QUESTION AND PROPOSAL</vt:lpstr>
      <vt:lpstr>EXISTING WEBSITES</vt:lpstr>
      <vt:lpstr>EXISTING WEBSITES</vt:lpstr>
      <vt:lpstr>SOFTWARE TECHNOLOGIES</vt:lpstr>
      <vt:lpstr>SOFTWARE METHODOLOGY</vt:lpstr>
      <vt:lpstr>SOFTWARE METHODOLOGY</vt:lpstr>
      <vt:lpstr>PLANNING(GANTT CHART)</vt:lpstr>
      <vt:lpstr>ROLES OF TEAM MEMBERS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HUB WEBSITE</dc:title>
  <dc:creator>Amal Jose</dc:creator>
  <cp:lastModifiedBy>Amal Jose</cp:lastModifiedBy>
  <cp:revision>28</cp:revision>
  <dcterms:created xsi:type="dcterms:W3CDTF">2019-05-22T14:04:30Z</dcterms:created>
  <dcterms:modified xsi:type="dcterms:W3CDTF">2019-06-05T22:56:55Z</dcterms:modified>
</cp:coreProperties>
</file>