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6" r:id="rId21"/>
    <p:sldId id="277" r:id="rId22"/>
    <p:sldId id="278" r:id="rId23"/>
    <p:sldId id="273" r:id="rId24"/>
    <p:sldId id="274" r:id="rId25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河村光晶" initials="河村光晶" lastIdx="3" clrIdx="0">
    <p:extLst>
      <p:ext uri="{19B8F6BF-5375-455C-9EA6-DF929625EA0E}">
        <p15:presenceInfo xmlns:p15="http://schemas.microsoft.com/office/powerpoint/2012/main" userId="3c978fa6c4c521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D4BA"/>
    <a:srgbClr val="F1E0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5669" autoAdjust="0"/>
  </p:normalViewPr>
  <p:slideViewPr>
    <p:cSldViewPr snapToGrid="0">
      <p:cViewPr varScale="1">
        <p:scale>
          <a:sx n="87" d="100"/>
          <a:sy n="87" d="100"/>
        </p:scale>
        <p:origin x="768" y="72"/>
      </p:cViewPr>
      <p:guideLst/>
    </p:cSldViewPr>
  </p:slideViewPr>
  <p:outlineViewPr>
    <p:cViewPr>
      <p:scale>
        <a:sx n="33" d="100"/>
        <a:sy n="33" d="100"/>
      </p:scale>
      <p:origin x="0" y="-26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79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47768-2D31-46CE-88ED-E2F6B8D68026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A021D-0C5E-4A8F-8B00-0F3F58060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08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7922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365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86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984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40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154417CE-6193-4CD0-A270-3E07176568C9}" type="slidenum">
              <a:t>14</a:t>
            </a:fld>
            <a:endParaRPr lang="en-US"/>
          </a:p>
        </p:txBody>
      </p:sp>
      <p:sp>
        <p:nvSpPr>
          <p:cNvPr id="2" name="スライド イメージ プレースホルダー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/>
          <a:p>
            <a:pPr marL="216000" indent="-216000">
              <a:tabLst/>
            </a:pPr>
            <a:endParaRPr lang="en-US" altLang="ja-JP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99423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2DB3C5E-C682-4626-A383-EC70577909EC}" type="slidenum">
              <a:t>15</a:t>
            </a:fld>
            <a:endParaRPr lang="en-US"/>
          </a:p>
        </p:txBody>
      </p:sp>
      <p:sp>
        <p:nvSpPr>
          <p:cNvPr id="2" name="スライド イメージ プレースホルダー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/>
          <a:p>
            <a:pPr marL="216000" indent="-216000">
              <a:tabLst/>
            </a:pPr>
            <a:endParaRPr lang="en-US" altLang="ja-JP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2831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426CDB4-A5A7-4E82-A4AC-EFEE81E2B499}" type="slidenum">
              <a:t>16</a:t>
            </a:fld>
            <a:endParaRPr lang="en-US"/>
          </a:p>
        </p:txBody>
      </p:sp>
      <p:sp>
        <p:nvSpPr>
          <p:cNvPr id="2" name="スライド イメージ プレースホルダー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/>
          <a:p>
            <a:pPr marL="216000" indent="-216000">
              <a:tabLst/>
            </a:pPr>
            <a:endParaRPr lang="en-US" altLang="ja-JP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42019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54BF027C-96A0-465B-BFB3-FA86AACA81DC}" type="slidenum">
              <a:t>17</a:t>
            </a:fld>
            <a:endParaRPr lang="en-US"/>
          </a:p>
        </p:txBody>
      </p:sp>
      <p:sp>
        <p:nvSpPr>
          <p:cNvPr id="2" name="スライド イメージ プレースホルダー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/>
          <a:p>
            <a:pPr marL="216000" indent="-216000">
              <a:tabLst/>
            </a:pPr>
            <a:endParaRPr lang="en-US" altLang="ja-JP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81540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42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34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357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279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328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89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077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325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826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798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26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832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09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471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94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96043" y="0"/>
            <a:ext cx="7287259" cy="8778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4648-41B1-4004-9909-7E12C3A8E5A1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C370-8D62-40A8-955E-A9C388B1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72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5">
              <a:lumMod val="20000"/>
              <a:lumOff val="80000"/>
            </a:schemeClr>
          </a:fgClr>
          <a:bgClr>
            <a:schemeClr val="accent3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560" y="427444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err="1">
                <a:latin typeface="TakaoPGothic"/>
              </a:rPr>
              <a:t>タイトルテキストの書式を編集するにはクリックします</a:t>
            </a:r>
            <a:r>
              <a:rPr lang="en-US" sz="4400" dirty="0">
                <a:latin typeface="TakaoPGothic"/>
              </a:rPr>
              <a:t>。</a:t>
            </a:r>
            <a:endParaRPr dirty="0"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560" y="1767960"/>
            <a:ext cx="9069480" cy="4453200"/>
          </a:xfrm>
          <a:prstGeom prst="rect">
            <a:avLst/>
          </a:prstGeom>
        </p:spPr>
        <p:txBody>
          <a:bodyPr lIns="0" tIns="68400" rIns="0" bIns="0"/>
          <a:lstStyle/>
          <a:p>
            <a:r>
              <a:rPr lang="en-US" sz="3200" dirty="0" err="1">
                <a:latin typeface="ＭＳ Ｐゴシック"/>
              </a:rPr>
              <a:t>アウトラインテキストの書式を編集するにはクリックします</a:t>
            </a:r>
            <a:r>
              <a:rPr lang="en-US" sz="3200" dirty="0">
                <a:latin typeface="ＭＳ Ｐゴシック"/>
              </a:rPr>
              <a:t>。</a:t>
            </a:r>
            <a:endParaRPr dirty="0"/>
          </a:p>
          <a:p>
            <a:pPr lvl="1">
              <a:buFont typeface="Times New Roman"/>
              <a:buChar char="–"/>
            </a:pPr>
            <a:r>
              <a:rPr lang="en-US" sz="2800" dirty="0">
                <a:latin typeface="ＭＳ Ｐゴシック"/>
              </a:rPr>
              <a:t>2レベル目のアウトライン</a:t>
            </a:r>
            <a:endParaRPr dirty="0"/>
          </a:p>
          <a:p>
            <a:pPr lvl="2">
              <a:buFont typeface="Times New Roman"/>
              <a:buChar char="•"/>
            </a:pPr>
            <a:r>
              <a:rPr lang="en-US" sz="2400" dirty="0">
                <a:latin typeface="ＭＳ Ｐゴシック"/>
              </a:rPr>
              <a:t>3レベル目のアウトライン</a:t>
            </a:r>
            <a:endParaRPr dirty="0"/>
          </a:p>
          <a:p>
            <a:pPr lvl="3">
              <a:buFont typeface="Times New Roman"/>
              <a:buChar char="–"/>
            </a:pPr>
            <a:r>
              <a:rPr lang="en-US" sz="2000" dirty="0">
                <a:latin typeface="ＭＳ Ｐゴシック"/>
              </a:rPr>
              <a:t>4レベル目のアウトライン</a:t>
            </a:r>
            <a:endParaRPr dirty="0"/>
          </a:p>
          <a:p>
            <a:pPr lvl="4">
              <a:buFont typeface="Times New Roman"/>
              <a:buChar char="»"/>
            </a:pPr>
            <a:r>
              <a:rPr lang="en-US" sz="2000" dirty="0">
                <a:latin typeface="ＭＳ Ｐゴシック"/>
              </a:rPr>
              <a:t>5レベル目のアウトライン</a:t>
            </a:r>
            <a:endParaRPr dirty="0"/>
          </a:p>
          <a:p>
            <a:pPr lvl="5">
              <a:buFont typeface="Times New Roman"/>
              <a:buChar char="»"/>
            </a:pPr>
            <a:r>
              <a:rPr lang="en-US" sz="2000" dirty="0">
                <a:latin typeface="ＭＳ Ｐゴシック"/>
              </a:rPr>
              <a:t>6レベル目のアウトライン</a:t>
            </a:r>
            <a:endParaRPr dirty="0"/>
          </a:p>
          <a:p>
            <a:pPr lvl="6">
              <a:buFont typeface="Times New Roman"/>
              <a:buChar char="»"/>
            </a:pPr>
            <a:r>
              <a:rPr lang="en-US" sz="2000" dirty="0">
                <a:latin typeface="ＭＳ Ｐゴシック"/>
              </a:rPr>
              <a:t>7レベル目のアウトライン</a:t>
            </a:r>
            <a:endParaRPr dirty="0"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2560" y="6886080"/>
            <a:ext cx="2346120" cy="51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720" y="6886080"/>
            <a:ext cx="3193920" cy="51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5920" y="6886080"/>
            <a:ext cx="2346480" cy="519480"/>
          </a:xfrm>
          <a:prstGeom prst="rect">
            <a:avLst/>
          </a:prstGeom>
        </p:spPr>
        <p:txBody>
          <a:bodyPr lIns="0" tIns="0" rIns="0" bIns="0"/>
          <a:lstStyle/>
          <a:p>
            <a:fld id="{D78B4C9E-547F-485C-B548-FF8AA7A1C035}" type="slidenum">
              <a:rPr lang="en-US" sz="2400">
                <a:latin typeface="ＭＳ Ｐゴシック"/>
              </a:rPr>
              <a:t>‹#›</a:t>
            </a:fld>
            <a:endParaRPr/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0" y="-7075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09E5FB-4A8F-4A34-BF5E-C96F275B1634}" type="slidenum">
              <a:rPr kumimoji="1" lang="ja-JP" altLang="en-US" sz="2000" kern="120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‹#›</a:t>
            </a:fld>
            <a:r>
              <a:rPr kumimoji="1" lang="en-US" altLang="ja-JP" sz="20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/24</a:t>
            </a:r>
            <a:endParaRPr kumimoji="1" lang="ja-JP" altLang="en-US" sz="200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hyperlink" Target="http://libtetrabz.osdn.jp/" TargetMode="External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ermisurfer.osdn.jp/en/_build/html/fermisf_input_en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2"/>
          <p:cNvSpPr txBox="1"/>
          <p:nvPr/>
        </p:nvSpPr>
        <p:spPr>
          <a:xfrm>
            <a:off x="2558404" y="5606431"/>
            <a:ext cx="5409632" cy="5818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Lecturer: Mitsuaki Kawamura (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河村光晶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  <p:sp>
        <p:nvSpPr>
          <p:cNvPr id="84" name="TextShape 5"/>
          <p:cNvSpPr txBox="1"/>
          <p:nvPr/>
        </p:nvSpPr>
        <p:spPr>
          <a:xfrm>
            <a:off x="49510" y="619307"/>
            <a:ext cx="9877748" cy="16069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ja-JP" altLang="en-US" sz="4799" dirty="0">
                <a:solidFill>
                  <a:srgbClr val="000000"/>
                </a:solidFill>
                <a:latin typeface="+mn-ea"/>
              </a:rPr>
              <a:t>物質科学のための計算数理 </a:t>
            </a:r>
            <a:r>
              <a:rPr lang="en-US" altLang="ja-JP" sz="4799" dirty="0">
                <a:solidFill>
                  <a:srgbClr val="000000"/>
                </a:solidFill>
                <a:latin typeface="+mn-ea"/>
              </a:rPr>
              <a:t>II</a:t>
            </a:r>
          </a:p>
          <a:p>
            <a:pPr algn="ctr"/>
            <a:r>
              <a:rPr lang="en-US" altLang="ja-JP" sz="4399" dirty="0">
                <a:latin typeface="+mn-ea"/>
              </a:rPr>
              <a:t>Numerical Analysis for Material Science II</a:t>
            </a:r>
            <a:endParaRPr lang="en-US" sz="4399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2776096" y="3134869"/>
            <a:ext cx="4827307" cy="8873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11th: Density Functional Theory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(4)</a:t>
            </a:r>
          </a:p>
          <a:p>
            <a:pPr algn="ctr">
              <a:lnSpc>
                <a:spcPct val="100000"/>
              </a:lnSpc>
            </a:pP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Dec. 21 (Fri)</a:t>
            </a:r>
          </a:p>
        </p:txBody>
      </p:sp>
    </p:spTree>
    <p:extLst>
      <p:ext uri="{BB962C8B-B14F-4D97-AF65-F5344CB8AC3E}">
        <p14:creationId xmlns:p14="http://schemas.microsoft.com/office/powerpoint/2010/main" val="280550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Ewald's method 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29" y="878129"/>
                <a:ext cx="7352397" cy="11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  <m:nary>
                                <m:nary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𝝉</m:t>
                                              </m:r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ja-JP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𝝉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𝑹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" y="878129"/>
                <a:ext cx="7352397" cy="11715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-66395" y="3117119"/>
                <a:ext cx="10221901" cy="1297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99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29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299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2299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299" b="1" i="1"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en-US" altLang="ja-JP" sz="2299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299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p>
                              <m: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ja-JP" sz="2299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ja-JP" sz="2299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ja-JP" sz="2299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299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p>
                                  <m:r>
                                    <a:rPr lang="en-US" altLang="ja-JP" sz="2299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299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ja-JP" sz="2299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ja-JP" sz="2299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ja-JP" sz="2299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299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2299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299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  <m:r>
                                        <a:rPr lang="en-US" altLang="ja-JP" sz="2299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299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299" b="1" i="1"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  <m:r>
                                            <a:rPr lang="en-US" altLang="ja-JP" sz="2299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ja-JP" sz="2299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sz="2299" b="1" i="1">
                                                  <a:latin typeface="Cambria Math" panose="02040503050406030204" pitchFamily="18" charset="0"/>
                                                </a:rPr>
                                                <m:t>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sz="2299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f>
                                <m:fPr>
                                  <m:ctrlPr>
                                    <a:rPr lang="en-US" altLang="ja-JP" sz="2299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299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299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altLang="ja-JP" sz="2299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ja-JP" sz="2299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sz="2299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2299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ja-JP" sz="2299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altLang="ja-JP" sz="2299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ja-JP" sz="2299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𝑮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altLang="ja-JP" sz="2299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ja-JP" sz="2299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ja-JP" sz="2299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sz="2299" i="1">
                                                  <a:latin typeface="Cambria Math" panose="02040503050406030204" pitchFamily="18" charset="0"/>
                                                </a:rPr>
                                                <m:t>𝜂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sz="2299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299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299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299" i="1">
                                          <a:latin typeface="Cambria Math" panose="02040503050406030204" pitchFamily="18" charset="0"/>
                                        </a:rPr>
                                        <m:t>𝑢𝑐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2299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sz="2299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299" b="1" i="1">
                                              <a:latin typeface="Cambria Math" panose="02040503050406030204" pitchFamily="18" charset="0"/>
                                            </a:rPr>
                                            <m:t>𝑮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299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altLang="ja-JP" sz="2299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29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299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ja-JP" sz="229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299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299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ja-JP" sz="2299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299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2299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299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99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299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299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99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299" i="1">
                                      <a:latin typeface="Cambria Math" panose="02040503050406030204" pitchFamily="18" charset="0"/>
                                    </a:rPr>
                                    <m:t>𝑢𝑐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299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299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299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299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299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299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99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299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299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299" i="1">
                                              <a:latin typeface="Cambria Math" panose="02040503050406030204" pitchFamily="18" charset="0"/>
                                            </a:rPr>
                                            <m:t>𝑢𝑐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29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ja-JP" altLang="en-US" sz="2299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395" y="3117119"/>
                <a:ext cx="10221901" cy="12972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162782" y="2069113"/>
                <a:ext cx="2977162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nary>
                            <m:nary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82" y="2069113"/>
                <a:ext cx="2977162" cy="1130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3703218" y="2060716"/>
                <a:ext cx="1862305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18" y="2060716"/>
                <a:ext cx="1862305" cy="1130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4194002" y="984372"/>
            <a:ext cx="3077649" cy="980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7433524" y="2242957"/>
                <a:ext cx="2573140" cy="766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+mj-ea"/>
                                </a:rPr>
                                <m:t>erfc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</m:d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524" y="2242957"/>
                <a:ext cx="2573140" cy="7663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フリーフォーム 12"/>
          <p:cNvSpPr/>
          <p:nvPr/>
        </p:nvSpPr>
        <p:spPr>
          <a:xfrm>
            <a:off x="7271651" y="1388181"/>
            <a:ext cx="1208545" cy="680932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1745876 w 1957083"/>
              <a:gd name="connsiteY0" fmla="*/ 0 h 750515"/>
              <a:gd name="connsiteX1" fmla="*/ 0 w 1957083"/>
              <a:gd name="connsiteY1" fmla="*/ 464698 h 750515"/>
              <a:gd name="connsiteX0" fmla="*/ 1745876 w 1981836"/>
              <a:gd name="connsiteY0" fmla="*/ 0 h 466031"/>
              <a:gd name="connsiteX1" fmla="*/ 0 w 1981836"/>
              <a:gd name="connsiteY1" fmla="*/ 464698 h 466031"/>
              <a:gd name="connsiteX0" fmla="*/ 1745876 w 1745877"/>
              <a:gd name="connsiteY0" fmla="*/ 0 h 466061"/>
              <a:gd name="connsiteX1" fmla="*/ 0 w 1745877"/>
              <a:gd name="connsiteY1" fmla="*/ 464698 h 466061"/>
              <a:gd name="connsiteX0" fmla="*/ 828182 w 828181"/>
              <a:gd name="connsiteY0" fmla="*/ 0 h 1312310"/>
              <a:gd name="connsiteX1" fmla="*/ 0 w 828181"/>
              <a:gd name="connsiteY1" fmla="*/ 1311811 h 1312310"/>
              <a:gd name="connsiteX0" fmla="*/ 828183 w 828183"/>
              <a:gd name="connsiteY0" fmla="*/ 0 h 1312310"/>
              <a:gd name="connsiteX1" fmla="*/ 0 w 828183"/>
              <a:gd name="connsiteY1" fmla="*/ 1311811 h 1312310"/>
              <a:gd name="connsiteX0" fmla="*/ 828183 w 828183"/>
              <a:gd name="connsiteY0" fmla="*/ 0 h 1312709"/>
              <a:gd name="connsiteX1" fmla="*/ 0 w 828183"/>
              <a:gd name="connsiteY1" fmla="*/ 1311811 h 1312709"/>
              <a:gd name="connsiteX0" fmla="*/ 851417 w 851417"/>
              <a:gd name="connsiteY0" fmla="*/ 0 h 1254363"/>
              <a:gd name="connsiteX1" fmla="*/ 0 w 851417"/>
              <a:gd name="connsiteY1" fmla="*/ 1253388 h 1254363"/>
              <a:gd name="connsiteX0" fmla="*/ 851417 w 851417"/>
              <a:gd name="connsiteY0" fmla="*/ 0 h 1253389"/>
              <a:gd name="connsiteX1" fmla="*/ 0 w 851417"/>
              <a:gd name="connsiteY1" fmla="*/ 1253388 h 1253389"/>
              <a:gd name="connsiteX0" fmla="*/ 878278 w 878278"/>
              <a:gd name="connsiteY0" fmla="*/ 0 h 1253388"/>
              <a:gd name="connsiteX1" fmla="*/ 26861 w 878278"/>
              <a:gd name="connsiteY1" fmla="*/ 1253388 h 1253388"/>
              <a:gd name="connsiteX0" fmla="*/ 1068844 w 1068844"/>
              <a:gd name="connsiteY0" fmla="*/ 0 h 1320946"/>
              <a:gd name="connsiteX1" fmla="*/ 0 w 1068844"/>
              <a:gd name="connsiteY1" fmla="*/ 1320946 h 1320946"/>
              <a:gd name="connsiteX0" fmla="*/ 628005 w 628005"/>
              <a:gd name="connsiteY0" fmla="*/ 0 h 895331"/>
              <a:gd name="connsiteX1" fmla="*/ 235590 w 628005"/>
              <a:gd name="connsiteY1" fmla="*/ 895331 h 895331"/>
              <a:gd name="connsiteX0" fmla="*/ 996795 w 996795"/>
              <a:gd name="connsiteY0" fmla="*/ 0 h 895331"/>
              <a:gd name="connsiteX1" fmla="*/ 604380 w 996795"/>
              <a:gd name="connsiteY1" fmla="*/ 895331 h 895331"/>
              <a:gd name="connsiteX0" fmla="*/ 1119834 w 1119834"/>
              <a:gd name="connsiteY0" fmla="*/ 0 h 895331"/>
              <a:gd name="connsiteX1" fmla="*/ 727419 w 1119834"/>
              <a:gd name="connsiteY1" fmla="*/ 895331 h 895331"/>
              <a:gd name="connsiteX0" fmla="*/ 1259341 w 1259341"/>
              <a:gd name="connsiteY0" fmla="*/ 0 h 895331"/>
              <a:gd name="connsiteX1" fmla="*/ 866926 w 1259341"/>
              <a:gd name="connsiteY1" fmla="*/ 895331 h 895331"/>
              <a:gd name="connsiteX0" fmla="*/ 2623813 w 2623812"/>
              <a:gd name="connsiteY0" fmla="*/ 0 h 960403"/>
              <a:gd name="connsiteX1" fmla="*/ 403099 w 2623812"/>
              <a:gd name="connsiteY1" fmla="*/ 960403 h 960403"/>
              <a:gd name="connsiteX0" fmla="*/ 456171 w 3022275"/>
              <a:gd name="connsiteY0" fmla="*/ 0 h 923219"/>
              <a:gd name="connsiteX1" fmla="*/ 3022275 w 3022275"/>
              <a:gd name="connsiteY1" fmla="*/ 923219 h 923219"/>
              <a:gd name="connsiteX0" fmla="*/ 292834 w 3031791"/>
              <a:gd name="connsiteY0" fmla="*/ 0 h 923219"/>
              <a:gd name="connsiteX1" fmla="*/ 2858938 w 3031791"/>
              <a:gd name="connsiteY1" fmla="*/ 923219 h 923219"/>
              <a:gd name="connsiteX0" fmla="*/ 292833 w 3031791"/>
              <a:gd name="connsiteY0" fmla="*/ 0 h 923219"/>
              <a:gd name="connsiteX1" fmla="*/ 2858938 w 3031791"/>
              <a:gd name="connsiteY1" fmla="*/ 923219 h 923219"/>
              <a:gd name="connsiteX0" fmla="*/ 0 w 3013387"/>
              <a:gd name="connsiteY0" fmla="*/ 11384 h 934603"/>
              <a:gd name="connsiteX1" fmla="*/ 2566105 w 3013387"/>
              <a:gd name="connsiteY1" fmla="*/ 934603 h 934603"/>
              <a:gd name="connsiteX0" fmla="*/ 0 w 3411660"/>
              <a:gd name="connsiteY0" fmla="*/ 11384 h 934603"/>
              <a:gd name="connsiteX1" fmla="*/ 3031491 w 3411660"/>
              <a:gd name="connsiteY1" fmla="*/ 934603 h 934603"/>
              <a:gd name="connsiteX0" fmla="*/ 0 w 3461774"/>
              <a:gd name="connsiteY0" fmla="*/ 0 h 923219"/>
              <a:gd name="connsiteX1" fmla="*/ 3031491 w 3461774"/>
              <a:gd name="connsiteY1" fmla="*/ 923219 h 923219"/>
              <a:gd name="connsiteX0" fmla="*/ 0 w 3294688"/>
              <a:gd name="connsiteY0" fmla="*/ 0 h 923219"/>
              <a:gd name="connsiteX1" fmla="*/ 2832042 w 3294688"/>
              <a:gd name="connsiteY1" fmla="*/ 923219 h 923219"/>
              <a:gd name="connsiteX0" fmla="*/ 0 w 2832042"/>
              <a:gd name="connsiteY0" fmla="*/ 0 h 923219"/>
              <a:gd name="connsiteX1" fmla="*/ 2832042 w 2832042"/>
              <a:gd name="connsiteY1" fmla="*/ 923219 h 92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32042" h="923219">
                <a:moveTo>
                  <a:pt x="0" y="0"/>
                </a:moveTo>
                <a:cubicBezTo>
                  <a:pt x="2883337" y="39726"/>
                  <a:pt x="2816769" y="229912"/>
                  <a:pt x="2832042" y="92321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2824776" y="2049461"/>
            <a:ext cx="1284680" cy="312889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1745876 w 1957083"/>
              <a:gd name="connsiteY0" fmla="*/ 0 h 750515"/>
              <a:gd name="connsiteX1" fmla="*/ 0 w 1957083"/>
              <a:gd name="connsiteY1" fmla="*/ 464698 h 750515"/>
              <a:gd name="connsiteX0" fmla="*/ 1745876 w 1981836"/>
              <a:gd name="connsiteY0" fmla="*/ 0 h 466031"/>
              <a:gd name="connsiteX1" fmla="*/ 0 w 1981836"/>
              <a:gd name="connsiteY1" fmla="*/ 464698 h 466031"/>
              <a:gd name="connsiteX0" fmla="*/ 1745876 w 1745877"/>
              <a:gd name="connsiteY0" fmla="*/ 0 h 466061"/>
              <a:gd name="connsiteX1" fmla="*/ 0 w 1745877"/>
              <a:gd name="connsiteY1" fmla="*/ 464698 h 466061"/>
              <a:gd name="connsiteX0" fmla="*/ 828182 w 828181"/>
              <a:gd name="connsiteY0" fmla="*/ 0 h 1312310"/>
              <a:gd name="connsiteX1" fmla="*/ 0 w 828181"/>
              <a:gd name="connsiteY1" fmla="*/ 1311811 h 1312310"/>
              <a:gd name="connsiteX0" fmla="*/ 828183 w 828183"/>
              <a:gd name="connsiteY0" fmla="*/ 0 h 1312310"/>
              <a:gd name="connsiteX1" fmla="*/ 0 w 828183"/>
              <a:gd name="connsiteY1" fmla="*/ 1311811 h 1312310"/>
              <a:gd name="connsiteX0" fmla="*/ 828183 w 828183"/>
              <a:gd name="connsiteY0" fmla="*/ 0 h 1312709"/>
              <a:gd name="connsiteX1" fmla="*/ 0 w 828183"/>
              <a:gd name="connsiteY1" fmla="*/ 1311811 h 1312709"/>
              <a:gd name="connsiteX0" fmla="*/ 851417 w 851417"/>
              <a:gd name="connsiteY0" fmla="*/ 0 h 1254363"/>
              <a:gd name="connsiteX1" fmla="*/ 0 w 851417"/>
              <a:gd name="connsiteY1" fmla="*/ 1253388 h 1254363"/>
              <a:gd name="connsiteX0" fmla="*/ 851417 w 851417"/>
              <a:gd name="connsiteY0" fmla="*/ 0 h 1253389"/>
              <a:gd name="connsiteX1" fmla="*/ 0 w 851417"/>
              <a:gd name="connsiteY1" fmla="*/ 1253388 h 1253389"/>
              <a:gd name="connsiteX0" fmla="*/ 878278 w 878278"/>
              <a:gd name="connsiteY0" fmla="*/ 0 h 1253388"/>
              <a:gd name="connsiteX1" fmla="*/ 26861 w 878278"/>
              <a:gd name="connsiteY1" fmla="*/ 1253388 h 1253388"/>
              <a:gd name="connsiteX0" fmla="*/ 1068844 w 1068844"/>
              <a:gd name="connsiteY0" fmla="*/ 0 h 1320946"/>
              <a:gd name="connsiteX1" fmla="*/ 0 w 1068844"/>
              <a:gd name="connsiteY1" fmla="*/ 1320946 h 1320946"/>
              <a:gd name="connsiteX0" fmla="*/ 628005 w 628005"/>
              <a:gd name="connsiteY0" fmla="*/ 0 h 895331"/>
              <a:gd name="connsiteX1" fmla="*/ 235590 w 628005"/>
              <a:gd name="connsiteY1" fmla="*/ 895331 h 895331"/>
              <a:gd name="connsiteX0" fmla="*/ 996795 w 996795"/>
              <a:gd name="connsiteY0" fmla="*/ 0 h 895331"/>
              <a:gd name="connsiteX1" fmla="*/ 604380 w 996795"/>
              <a:gd name="connsiteY1" fmla="*/ 895331 h 895331"/>
              <a:gd name="connsiteX0" fmla="*/ 1119834 w 1119834"/>
              <a:gd name="connsiteY0" fmla="*/ 0 h 895331"/>
              <a:gd name="connsiteX1" fmla="*/ 727419 w 1119834"/>
              <a:gd name="connsiteY1" fmla="*/ 895331 h 895331"/>
              <a:gd name="connsiteX0" fmla="*/ 1259341 w 1259341"/>
              <a:gd name="connsiteY0" fmla="*/ 0 h 895331"/>
              <a:gd name="connsiteX1" fmla="*/ 866926 w 1259341"/>
              <a:gd name="connsiteY1" fmla="*/ 895331 h 895331"/>
              <a:gd name="connsiteX0" fmla="*/ 241893 w 6464595"/>
              <a:gd name="connsiteY0" fmla="*/ 209229 h 230510"/>
              <a:gd name="connsiteX1" fmla="*/ 6464596 w 6464595"/>
              <a:gd name="connsiteY1" fmla="*/ 35526 h 230510"/>
              <a:gd name="connsiteX0" fmla="*/ 241893 w 6464595"/>
              <a:gd name="connsiteY0" fmla="*/ 209228 h 230510"/>
              <a:gd name="connsiteX1" fmla="*/ 6464596 w 6464595"/>
              <a:gd name="connsiteY1" fmla="*/ 35526 h 230510"/>
              <a:gd name="connsiteX0" fmla="*/ 0 w 6222702"/>
              <a:gd name="connsiteY0" fmla="*/ 328589 h 328589"/>
              <a:gd name="connsiteX1" fmla="*/ 6222703 w 6222702"/>
              <a:gd name="connsiteY1" fmla="*/ 154887 h 328589"/>
              <a:gd name="connsiteX0" fmla="*/ 0 w 6222702"/>
              <a:gd name="connsiteY0" fmla="*/ 328589 h 328589"/>
              <a:gd name="connsiteX1" fmla="*/ 6222702 w 6222702"/>
              <a:gd name="connsiteY1" fmla="*/ 154888 h 328589"/>
              <a:gd name="connsiteX0" fmla="*/ 0 w 6222702"/>
              <a:gd name="connsiteY0" fmla="*/ 426850 h 426850"/>
              <a:gd name="connsiteX1" fmla="*/ 6222702 w 6222702"/>
              <a:gd name="connsiteY1" fmla="*/ 253149 h 426850"/>
              <a:gd name="connsiteX0" fmla="*/ 0 w 6440990"/>
              <a:gd name="connsiteY0" fmla="*/ 362100 h 362100"/>
              <a:gd name="connsiteX1" fmla="*/ 6440990 w 6440990"/>
              <a:gd name="connsiteY1" fmla="*/ 302778 h 362100"/>
              <a:gd name="connsiteX0" fmla="*/ 0 w 6440990"/>
              <a:gd name="connsiteY0" fmla="*/ 346102 h 346102"/>
              <a:gd name="connsiteX1" fmla="*/ 6440990 w 6440990"/>
              <a:gd name="connsiteY1" fmla="*/ 286780 h 34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40990" h="346102">
                <a:moveTo>
                  <a:pt x="0" y="346102"/>
                </a:moveTo>
                <a:cubicBezTo>
                  <a:pt x="1620142" y="-134744"/>
                  <a:pt x="4479823" y="-76214"/>
                  <a:pt x="6440990" y="28678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941" y="4615506"/>
            <a:ext cx="5134452" cy="287659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" y="4629430"/>
            <a:ext cx="4688303" cy="2862673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7888220" y="595342"/>
            <a:ext cx="21918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Complementary </a:t>
            </a:r>
          </a:p>
          <a:p>
            <a:r>
              <a:rPr lang="en-US" altLang="ja-JP" sz="2400" dirty="0"/>
              <a:t>error function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778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Optimize lattice constant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3089" y="764539"/>
            <a:ext cx="9722431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($ </a:t>
            </a:r>
            <a:r>
              <a:rPr lang="en-US" altLang="ja-JP" sz="24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bash </a:t>
            </a:r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vol.sh)</a:t>
            </a:r>
          </a:p>
          <a:p>
            <a:r>
              <a:rPr lang="en-US" altLang="ja-JP" sz="24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40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grep</a:t>
            </a:r>
            <a:r>
              <a:rPr lang="en-US" altLang="ja-JP" sz="24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"Total energy" </a:t>
            </a:r>
            <a:r>
              <a:rPr lang="en-US" altLang="ja-JP" sz="240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scf</a:t>
            </a:r>
            <a:r>
              <a:rPr lang="en-US" altLang="ja-JP" sz="24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*.out | </a:t>
            </a:r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\</a:t>
            </a:r>
          </a:p>
          <a:p>
            <a:r>
              <a:rPr lang="en-US" altLang="ja-JP" sz="24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sed</a:t>
            </a:r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ja-JP" sz="24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-e 's/</a:t>
            </a:r>
            <a:r>
              <a:rPr lang="en-US" altLang="ja-JP" sz="240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scf</a:t>
            </a:r>
            <a:r>
              <a:rPr lang="en-US" altLang="ja-JP" sz="24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//g' -e 's/.out://g' &gt; </a:t>
            </a:r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ene.dat</a:t>
            </a:r>
          </a:p>
          <a:p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4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gnuplot</a:t>
            </a:r>
            <a:endParaRPr lang="en-US" altLang="ja-JP" sz="2400" dirty="0" smtClean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en-US" altLang="ja-JP" sz="24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gnuplot</a:t>
            </a:r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&gt; set </a:t>
            </a:r>
            <a:r>
              <a:rPr lang="en-US" altLang="ja-JP" sz="24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xlabel</a:t>
            </a:r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"Lattice constant [</a:t>
            </a:r>
            <a:r>
              <a:rPr lang="en-US" altLang="ja-JP" sz="24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Ang</a:t>
            </a:r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]"</a:t>
            </a:r>
            <a:endParaRPr lang="en-US" altLang="ja-JP" sz="2400" dirty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en-US" altLang="ja-JP" sz="24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gnuplot</a:t>
            </a:r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&gt; set </a:t>
            </a:r>
            <a:r>
              <a:rPr lang="en-US" altLang="ja-JP" sz="24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ylabel</a:t>
            </a:r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"Total energy [eV]"</a:t>
            </a:r>
          </a:p>
          <a:p>
            <a:r>
              <a:rPr lang="en-US" altLang="ja-JP" sz="24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gnuplot</a:t>
            </a:r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&gt; </a:t>
            </a:r>
            <a:r>
              <a:rPr lang="pl-PL" altLang="ja-JP" sz="24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plot "ene.dat" u 1:5 w lp</a:t>
            </a:r>
            <a:endParaRPr lang="en-US" altLang="ja-JP" sz="2400" dirty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590" y="3372307"/>
            <a:ext cx="5135035" cy="41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Brillouin-zone integration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246106" y="878129"/>
                <a:ext cx="4732193" cy="1070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+mj-ea"/>
                        </a:rPr>
                        <m:t>𝜌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b="1" i="1"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𝑛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106" y="878129"/>
                <a:ext cx="4732193" cy="1070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239990" y="2155401"/>
            <a:ext cx="5458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Born-von Karman's boundary condition : </a:t>
            </a:r>
            <a:endParaRPr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5564135" y="2132339"/>
                <a:ext cx="4166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135" y="2132339"/>
                <a:ext cx="4166782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541143" y="2875558"/>
            <a:ext cx="6454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The size of each state in the reciprocal space :  </a:t>
            </a:r>
            <a:endParaRPr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6843728" y="2682781"/>
                <a:ext cx="2107115" cy="902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3</m:t>
                          </m:r>
                        </m:sup>
                      </m:sSup>
                      <m:r>
                        <a:rPr lang="en-US" altLang="ja-JP" sz="2400" i="1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𝑢𝑐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728" y="2682781"/>
                <a:ext cx="2107115" cy="9028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551579" y="3709648"/>
                <a:ext cx="6345707" cy="96359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ja-JP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</m:sub>
                        <m:sup/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⋯</m:t>
                          </m:r>
                        </m:e>
                      </m:nary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𝑍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  <m:r>
                                        <a:rPr lang="en-US" altLang="ja-JP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/(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𝑢𝑐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⋯</m:t>
                          </m:r>
                        </m:e>
                      </m:nary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nary>
                        <m:nary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𝐵𝑍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</m:oMath>
                  </m:oMathPara>
                </a14:m>
                <a:endParaRPr lang="ja-JP" altLang="en-US" sz="2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579" y="3709648"/>
                <a:ext cx="6345707" cy="963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779494" y="4948451"/>
                <a:ext cx="31022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𝑢𝑐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94" y="4948451"/>
                <a:ext cx="3102260" cy="46166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4959170" y="4797297"/>
                <a:ext cx="4311308" cy="895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</m:sSub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𝐵𝑍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170" y="4797297"/>
                <a:ext cx="4311308" cy="895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55432" y="6213297"/>
                <a:ext cx="8608382" cy="892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ea typeface="+mj-ea"/>
                        </a:rPr>
                        <m:t>𝜌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nary>
                        <m:nary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𝐵𝑍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𝐵𝑍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ja-JP" altLang="en-US" sz="20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2" y="6213297"/>
                <a:ext cx="8608382" cy="8924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27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 animBg="1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タイトル 3"/>
              <p:cNvSpPr>
                <a:spLocks noGrp="1"/>
              </p:cNvSpPr>
              <p:nvPr>
                <p:ph type="title"/>
              </p:nvPr>
            </p:nvSpPr>
            <p:spPr>
              <a:xfrm>
                <a:off x="996468" y="397"/>
                <a:ext cx="8555273" cy="8816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ja-JP" dirty="0" smtClean="0"/>
                  <a:t>-integration with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 smtClean="0"/>
                  <a:t> or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 smtClean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" name="タイトル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96468" y="397"/>
                <a:ext cx="8555273" cy="881650"/>
              </a:xfrm>
              <a:blipFill>
                <a:blip r:embed="rId3"/>
                <a:stretch>
                  <a:fillRect t="-13103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530" y="1163799"/>
                <a:ext cx="5307735" cy="1070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+mj-ea"/>
                        </a:rPr>
                        <m:t>𝜌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𝐵𝑍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" y="1163799"/>
                <a:ext cx="5307735" cy="1070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902854" y="1158354"/>
                <a:ext cx="4031295" cy="1070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+mj-ea"/>
                        </a:rPr>
                        <m:t>𝐷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𝐵𝑍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854" y="1158354"/>
                <a:ext cx="4031295" cy="1070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530" y="696739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Charge density</a:t>
            </a:r>
            <a:endParaRPr lang="ja-JP" altLang="en-US" sz="2400" dirty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02582" y="779621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Density of states</a:t>
            </a:r>
            <a:endParaRPr lang="ja-JP" altLang="en-US" sz="2400" dirty="0">
              <a:latin typeface="+mj-ea"/>
              <a:ea typeface="+mj-ea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02779" y="2528486"/>
            <a:ext cx="1583833" cy="1583833"/>
            <a:chOff x="167575" y="1283672"/>
            <a:chExt cx="1584000" cy="1584000"/>
          </a:xfrm>
        </p:grpSpPr>
        <p:sp>
          <p:nvSpPr>
            <p:cNvPr id="10" name="CustomShape 2"/>
            <p:cNvSpPr/>
            <p:nvPr/>
          </p:nvSpPr>
          <p:spPr>
            <a:xfrm>
              <a:off x="167575" y="1283672"/>
              <a:ext cx="396000" cy="396000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3"/>
            <p:cNvSpPr/>
            <p:nvPr/>
          </p:nvSpPr>
          <p:spPr>
            <a:xfrm>
              <a:off x="563575" y="1283672"/>
              <a:ext cx="396000" cy="396000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4"/>
            <p:cNvSpPr/>
            <p:nvPr/>
          </p:nvSpPr>
          <p:spPr>
            <a:xfrm>
              <a:off x="167575" y="1679672"/>
              <a:ext cx="396000" cy="396000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5"/>
            <p:cNvSpPr/>
            <p:nvPr/>
          </p:nvSpPr>
          <p:spPr>
            <a:xfrm>
              <a:off x="563575" y="1679672"/>
              <a:ext cx="396000" cy="396000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6"/>
            <p:cNvSpPr/>
            <p:nvPr/>
          </p:nvSpPr>
          <p:spPr>
            <a:xfrm>
              <a:off x="959575" y="1283672"/>
              <a:ext cx="396000" cy="396000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7"/>
            <p:cNvSpPr/>
            <p:nvPr/>
          </p:nvSpPr>
          <p:spPr>
            <a:xfrm>
              <a:off x="1355575" y="1283672"/>
              <a:ext cx="396000" cy="396000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8"/>
            <p:cNvSpPr/>
            <p:nvPr/>
          </p:nvSpPr>
          <p:spPr>
            <a:xfrm>
              <a:off x="959575" y="1679672"/>
              <a:ext cx="396000" cy="396000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9"/>
            <p:cNvSpPr/>
            <p:nvPr/>
          </p:nvSpPr>
          <p:spPr>
            <a:xfrm>
              <a:off x="1355575" y="1679672"/>
              <a:ext cx="396000" cy="396000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0"/>
            <p:cNvSpPr/>
            <p:nvPr/>
          </p:nvSpPr>
          <p:spPr>
            <a:xfrm>
              <a:off x="167575" y="2075672"/>
              <a:ext cx="396000" cy="396000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11"/>
            <p:cNvSpPr/>
            <p:nvPr/>
          </p:nvSpPr>
          <p:spPr>
            <a:xfrm>
              <a:off x="563575" y="2075672"/>
              <a:ext cx="396000" cy="396000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12"/>
            <p:cNvSpPr/>
            <p:nvPr/>
          </p:nvSpPr>
          <p:spPr>
            <a:xfrm>
              <a:off x="167575" y="2471672"/>
              <a:ext cx="396000" cy="396000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13"/>
            <p:cNvSpPr/>
            <p:nvPr/>
          </p:nvSpPr>
          <p:spPr>
            <a:xfrm>
              <a:off x="563575" y="2471672"/>
              <a:ext cx="396000" cy="396000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14"/>
            <p:cNvSpPr/>
            <p:nvPr/>
          </p:nvSpPr>
          <p:spPr>
            <a:xfrm>
              <a:off x="959575" y="2075672"/>
              <a:ext cx="396000" cy="396000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15"/>
            <p:cNvSpPr/>
            <p:nvPr/>
          </p:nvSpPr>
          <p:spPr>
            <a:xfrm>
              <a:off x="1355575" y="2075672"/>
              <a:ext cx="396000" cy="396000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16"/>
            <p:cNvSpPr/>
            <p:nvPr/>
          </p:nvSpPr>
          <p:spPr>
            <a:xfrm>
              <a:off x="959575" y="2471672"/>
              <a:ext cx="396000" cy="396000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17"/>
            <p:cNvSpPr/>
            <p:nvPr/>
          </p:nvSpPr>
          <p:spPr>
            <a:xfrm>
              <a:off x="1355575" y="2471672"/>
              <a:ext cx="396000" cy="396000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CustomShape 18"/>
          <p:cNvSpPr/>
          <p:nvPr/>
        </p:nvSpPr>
        <p:spPr>
          <a:xfrm>
            <a:off x="331180" y="2717733"/>
            <a:ext cx="1187875" cy="1187875"/>
          </a:xfrm>
          <a:prstGeom prst="ellipse">
            <a:avLst/>
          </a:prstGeom>
          <a:noFill/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Shape 19"/>
              <p:cNvSpPr txBox="1"/>
              <p:nvPr/>
            </p:nvSpPr>
            <p:spPr>
              <a:xfrm>
                <a:off x="2689101" y="2407690"/>
                <a:ext cx="3013481" cy="453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/>
              <a:lstStyle/>
              <a:p>
                <a:r>
                  <a:rPr lang="en-US" sz="2400" dirty="0">
                    <a:latin typeface="TakaoPGothic"/>
                    <a:ea typeface="TakaoPGothic"/>
                  </a:rPr>
                  <a:t>Using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akaoPGothic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  <a:ea typeface="TakaoPGothic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TakaoPGothic"/>
                      </a:rPr>
                      <m:t>)</m:t>
                    </m:r>
                  </m:oMath>
                </a14:m>
                <a:r>
                  <a:rPr lang="en-US" sz="2400" dirty="0">
                    <a:latin typeface="TakaoPGothic"/>
                    <a:ea typeface="TakaoPGothic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TakaoPGothic"/>
                    <a:ea typeface="TakaoPGothic"/>
                  </a:rPr>
                  <a:t>as is</a:t>
                </a:r>
              </a:p>
            </p:txBody>
          </p:sp>
        </mc:Choice>
        <mc:Fallback xmlns="">
          <p:sp>
            <p:nvSpPr>
              <p:cNvPr id="27" name="TextShap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101" y="2407690"/>
                <a:ext cx="3013481" cy="453927"/>
              </a:xfrm>
              <a:prstGeom prst="rect">
                <a:avLst/>
              </a:prstGeom>
              <a:blipFill>
                <a:blip r:embed="rId6"/>
                <a:stretch>
                  <a:fillRect l="-6073" t="-14865" r="-5668" b="-283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Shape 20"/>
              <p:cNvSpPr txBox="1"/>
              <p:nvPr/>
            </p:nvSpPr>
            <p:spPr>
              <a:xfrm>
                <a:off x="397817" y="4924405"/>
                <a:ext cx="9370295" cy="490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/>
              <a:lstStyle/>
              <a:p>
                <a:r>
                  <a:rPr lang="en-US" sz="2400" dirty="0"/>
                  <a:t>Replace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TakaoPGothic"/>
                      </a:rPr>
                      <m:t>𝜃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TakaoPGothic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TakaoPGothic"/>
                      </a:rPr>
                      <m:t>)</m:t>
                    </m:r>
                  </m:oMath>
                </a14:m>
                <a:r>
                  <a:rPr lang="en-US" altLang="ja-JP" sz="2400" dirty="0">
                    <a:latin typeface="TakaoPGothic"/>
                    <a:ea typeface="TakaoPGothic"/>
                  </a:rPr>
                  <a:t> with a smeared function such as the error function.</a:t>
                </a:r>
                <a:endParaRPr sz="2400" dirty="0"/>
              </a:p>
            </p:txBody>
          </p:sp>
        </mc:Choice>
        <mc:Fallback xmlns="">
          <p:sp>
            <p:nvSpPr>
              <p:cNvPr id="28" name="TextShap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17" y="4924405"/>
                <a:ext cx="9370295" cy="490263"/>
              </a:xfrm>
              <a:prstGeom prst="rect">
                <a:avLst/>
              </a:prstGeom>
              <a:blipFill>
                <a:blip r:embed="rId7"/>
                <a:stretch>
                  <a:fillRect l="-1952" t="-10000" r="-846" b="-2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Shape 22"/>
          <p:cNvSpPr txBox="1"/>
          <p:nvPr/>
        </p:nvSpPr>
        <p:spPr>
          <a:xfrm>
            <a:off x="696716" y="6316286"/>
            <a:ext cx="9062827" cy="4877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dirty="0">
                <a:latin typeface="TakaoPGothic"/>
              </a:rPr>
              <a:t>O. </a:t>
            </a:r>
            <a:r>
              <a:rPr lang="en-US" sz="2400" dirty="0" err="1">
                <a:latin typeface="TakaoPGothic"/>
              </a:rPr>
              <a:t>Jepsen</a:t>
            </a:r>
            <a:r>
              <a:rPr lang="en-US" sz="2400" dirty="0">
                <a:latin typeface="TakaoPGothic"/>
              </a:rPr>
              <a:t> and O. K. Andersen, </a:t>
            </a:r>
            <a:r>
              <a:rPr lang="en-US" sz="2400" dirty="0" smtClean="0">
                <a:latin typeface="TakaoPGothic"/>
              </a:rPr>
              <a:t>Solid </a:t>
            </a:r>
            <a:r>
              <a:rPr lang="en-US" sz="2400" dirty="0">
                <a:latin typeface="TakaoPGothic"/>
              </a:rPr>
              <a:t>State </a:t>
            </a:r>
            <a:r>
              <a:rPr lang="en-US" sz="2400" dirty="0" err="1">
                <a:latin typeface="TakaoPGothic"/>
              </a:rPr>
              <a:t>Commun</a:t>
            </a:r>
            <a:r>
              <a:rPr lang="en-US" sz="2400" dirty="0">
                <a:latin typeface="TakaoPGothic"/>
              </a:rPr>
              <a:t>. </a:t>
            </a:r>
            <a:r>
              <a:rPr lang="en-US" sz="2400" u="sng" dirty="0">
                <a:latin typeface="TakaoPGothic"/>
              </a:rPr>
              <a:t>9</a:t>
            </a:r>
            <a:r>
              <a:rPr lang="en-US" sz="2400" dirty="0">
                <a:latin typeface="TakaoPGothic"/>
              </a:rPr>
              <a:t>, 1763 (1971).</a:t>
            </a:r>
            <a:endParaRPr sz="2400" dirty="0"/>
          </a:p>
        </p:txBody>
      </p:sp>
      <p:sp>
        <p:nvSpPr>
          <p:cNvPr id="30" name="TextShape 35"/>
          <p:cNvSpPr txBox="1"/>
          <p:nvPr/>
        </p:nvSpPr>
        <p:spPr>
          <a:xfrm>
            <a:off x="242193" y="4244142"/>
            <a:ext cx="1700964" cy="4648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u="sng" dirty="0">
                <a:latin typeface="TakaoPGothic"/>
              </a:rPr>
              <a:t>Broadening</a:t>
            </a:r>
            <a:endParaRPr dirty="0"/>
          </a:p>
        </p:txBody>
      </p:sp>
      <p:sp>
        <p:nvSpPr>
          <p:cNvPr id="31" name="TextShape 36"/>
          <p:cNvSpPr txBox="1"/>
          <p:nvPr/>
        </p:nvSpPr>
        <p:spPr>
          <a:xfrm>
            <a:off x="2475706" y="4336538"/>
            <a:ext cx="7524172" cy="3657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dirty="0">
                <a:latin typeface="TakaoPGothic"/>
              </a:rPr>
              <a:t>M. </a:t>
            </a:r>
            <a:r>
              <a:rPr lang="en-US" sz="2400" dirty="0" err="1">
                <a:latin typeface="TakaoPGothic"/>
              </a:rPr>
              <a:t>Methfessel</a:t>
            </a:r>
            <a:r>
              <a:rPr lang="en-US" sz="2400" dirty="0">
                <a:latin typeface="TakaoPGothic"/>
              </a:rPr>
              <a:t>, A. T. Paxton, </a:t>
            </a:r>
            <a:r>
              <a:rPr lang="en-US" sz="2400" dirty="0" smtClean="0">
                <a:latin typeface="TakaoPGothic"/>
              </a:rPr>
              <a:t>Phys. Rev. B </a:t>
            </a:r>
            <a:r>
              <a:rPr lang="en-US" sz="2400" u="sng" dirty="0">
                <a:latin typeface="TakaoPGothic"/>
              </a:rPr>
              <a:t>40</a:t>
            </a:r>
            <a:r>
              <a:rPr lang="en-US" sz="2400" dirty="0">
                <a:latin typeface="TakaoPGothic"/>
              </a:rPr>
              <a:t>, 3616 (1989).</a:t>
            </a:r>
            <a:endParaRPr dirty="0"/>
          </a:p>
        </p:txBody>
      </p:sp>
      <p:sp>
        <p:nvSpPr>
          <p:cNvPr id="32" name="TextShape 37"/>
          <p:cNvSpPr txBox="1"/>
          <p:nvPr/>
        </p:nvSpPr>
        <p:spPr>
          <a:xfrm>
            <a:off x="220726" y="5876029"/>
            <a:ext cx="1700964" cy="34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u="sng" dirty="0">
                <a:latin typeface="TakaoPGothic"/>
              </a:rPr>
              <a:t>Tetrahedron</a:t>
            </a:r>
            <a:endParaRPr dirty="0"/>
          </a:p>
        </p:txBody>
      </p:sp>
      <p:sp>
        <p:nvSpPr>
          <p:cNvPr id="34" name="フリーフォーム 33"/>
          <p:cNvSpPr/>
          <p:nvPr/>
        </p:nvSpPr>
        <p:spPr>
          <a:xfrm>
            <a:off x="1534768" y="2639307"/>
            <a:ext cx="1079280" cy="541558"/>
          </a:xfrm>
          <a:custGeom>
            <a:avLst/>
            <a:gdLst>
              <a:gd name="connsiteX0" fmla="*/ 1096682 w 1096682"/>
              <a:gd name="connsiteY0" fmla="*/ 101600 h 101600"/>
              <a:gd name="connsiteX1" fmla="*/ 1060823 w 1096682"/>
              <a:gd name="connsiteY1" fmla="*/ 92635 h 101600"/>
              <a:gd name="connsiteX2" fmla="*/ 1036918 w 1096682"/>
              <a:gd name="connsiteY2" fmla="*/ 83670 h 101600"/>
              <a:gd name="connsiteX3" fmla="*/ 1013012 w 1096682"/>
              <a:gd name="connsiteY3" fmla="*/ 77694 h 101600"/>
              <a:gd name="connsiteX4" fmla="*/ 995082 w 1096682"/>
              <a:gd name="connsiteY4" fmla="*/ 65741 h 101600"/>
              <a:gd name="connsiteX5" fmla="*/ 980141 w 1096682"/>
              <a:gd name="connsiteY5" fmla="*/ 59765 h 101600"/>
              <a:gd name="connsiteX6" fmla="*/ 968188 w 1096682"/>
              <a:gd name="connsiteY6" fmla="*/ 53788 h 101600"/>
              <a:gd name="connsiteX7" fmla="*/ 944282 w 1096682"/>
              <a:gd name="connsiteY7" fmla="*/ 41835 h 101600"/>
              <a:gd name="connsiteX8" fmla="*/ 920376 w 1096682"/>
              <a:gd name="connsiteY8" fmla="*/ 26894 h 101600"/>
              <a:gd name="connsiteX9" fmla="*/ 887506 w 1096682"/>
              <a:gd name="connsiteY9" fmla="*/ 17929 h 101600"/>
              <a:gd name="connsiteX10" fmla="*/ 863600 w 1096682"/>
              <a:gd name="connsiteY10" fmla="*/ 8965 h 101600"/>
              <a:gd name="connsiteX11" fmla="*/ 848659 w 1096682"/>
              <a:gd name="connsiteY11" fmla="*/ 5976 h 101600"/>
              <a:gd name="connsiteX12" fmla="*/ 839694 w 1096682"/>
              <a:gd name="connsiteY12" fmla="*/ 2988 h 101600"/>
              <a:gd name="connsiteX13" fmla="*/ 759012 w 1096682"/>
              <a:gd name="connsiteY13" fmla="*/ 0 h 101600"/>
              <a:gd name="connsiteX14" fmla="*/ 531906 w 1096682"/>
              <a:gd name="connsiteY14" fmla="*/ 2988 h 101600"/>
              <a:gd name="connsiteX15" fmla="*/ 499035 w 1096682"/>
              <a:gd name="connsiteY15" fmla="*/ 8965 h 101600"/>
              <a:gd name="connsiteX16" fmla="*/ 481106 w 1096682"/>
              <a:gd name="connsiteY16" fmla="*/ 11953 h 101600"/>
              <a:gd name="connsiteX17" fmla="*/ 451223 w 1096682"/>
              <a:gd name="connsiteY17" fmla="*/ 17929 h 101600"/>
              <a:gd name="connsiteX18" fmla="*/ 442259 w 1096682"/>
              <a:gd name="connsiteY18" fmla="*/ 20917 h 101600"/>
              <a:gd name="connsiteX19" fmla="*/ 415365 w 1096682"/>
              <a:gd name="connsiteY19" fmla="*/ 26894 h 101600"/>
              <a:gd name="connsiteX20" fmla="*/ 394447 w 1096682"/>
              <a:gd name="connsiteY20" fmla="*/ 29882 h 101600"/>
              <a:gd name="connsiteX21" fmla="*/ 370541 w 1096682"/>
              <a:gd name="connsiteY21" fmla="*/ 35859 h 101600"/>
              <a:gd name="connsiteX22" fmla="*/ 355600 w 1096682"/>
              <a:gd name="connsiteY22" fmla="*/ 38847 h 101600"/>
              <a:gd name="connsiteX23" fmla="*/ 343647 w 1096682"/>
              <a:gd name="connsiteY23" fmla="*/ 44823 h 101600"/>
              <a:gd name="connsiteX24" fmla="*/ 268941 w 1096682"/>
              <a:gd name="connsiteY24" fmla="*/ 50800 h 101600"/>
              <a:gd name="connsiteX25" fmla="*/ 197223 w 1096682"/>
              <a:gd name="connsiteY25" fmla="*/ 59765 h 101600"/>
              <a:gd name="connsiteX26" fmla="*/ 110565 w 1096682"/>
              <a:gd name="connsiteY26" fmla="*/ 50800 h 101600"/>
              <a:gd name="connsiteX27" fmla="*/ 71718 w 1096682"/>
              <a:gd name="connsiteY27" fmla="*/ 41835 h 101600"/>
              <a:gd name="connsiteX28" fmla="*/ 56776 w 1096682"/>
              <a:gd name="connsiteY28" fmla="*/ 38847 h 101600"/>
              <a:gd name="connsiteX29" fmla="*/ 47812 w 1096682"/>
              <a:gd name="connsiteY29" fmla="*/ 35859 h 101600"/>
              <a:gd name="connsiteX30" fmla="*/ 26894 w 1096682"/>
              <a:gd name="connsiteY30" fmla="*/ 29882 h 101600"/>
              <a:gd name="connsiteX31" fmla="*/ 17929 w 1096682"/>
              <a:gd name="connsiteY31" fmla="*/ 23906 h 101600"/>
              <a:gd name="connsiteX32" fmla="*/ 0 w 1096682"/>
              <a:gd name="connsiteY32" fmla="*/ 20917 h 101600"/>
              <a:gd name="connsiteX0" fmla="*/ 1096682 w 1096682"/>
              <a:gd name="connsiteY0" fmla="*/ 98612 h 98612"/>
              <a:gd name="connsiteX1" fmla="*/ 1060823 w 1096682"/>
              <a:gd name="connsiteY1" fmla="*/ 89647 h 98612"/>
              <a:gd name="connsiteX2" fmla="*/ 1036918 w 1096682"/>
              <a:gd name="connsiteY2" fmla="*/ 80682 h 98612"/>
              <a:gd name="connsiteX3" fmla="*/ 1013012 w 1096682"/>
              <a:gd name="connsiteY3" fmla="*/ 74706 h 98612"/>
              <a:gd name="connsiteX4" fmla="*/ 995082 w 1096682"/>
              <a:gd name="connsiteY4" fmla="*/ 62753 h 98612"/>
              <a:gd name="connsiteX5" fmla="*/ 980141 w 1096682"/>
              <a:gd name="connsiteY5" fmla="*/ 56777 h 98612"/>
              <a:gd name="connsiteX6" fmla="*/ 968188 w 1096682"/>
              <a:gd name="connsiteY6" fmla="*/ 50800 h 98612"/>
              <a:gd name="connsiteX7" fmla="*/ 944282 w 1096682"/>
              <a:gd name="connsiteY7" fmla="*/ 38847 h 98612"/>
              <a:gd name="connsiteX8" fmla="*/ 920376 w 1096682"/>
              <a:gd name="connsiteY8" fmla="*/ 23906 h 98612"/>
              <a:gd name="connsiteX9" fmla="*/ 887506 w 1096682"/>
              <a:gd name="connsiteY9" fmla="*/ 14941 h 98612"/>
              <a:gd name="connsiteX10" fmla="*/ 863600 w 1096682"/>
              <a:gd name="connsiteY10" fmla="*/ 5977 h 98612"/>
              <a:gd name="connsiteX11" fmla="*/ 848659 w 1096682"/>
              <a:gd name="connsiteY11" fmla="*/ 2988 h 98612"/>
              <a:gd name="connsiteX12" fmla="*/ 839694 w 1096682"/>
              <a:gd name="connsiteY12" fmla="*/ 0 h 98612"/>
              <a:gd name="connsiteX13" fmla="*/ 531906 w 1096682"/>
              <a:gd name="connsiteY13" fmla="*/ 0 h 98612"/>
              <a:gd name="connsiteX14" fmla="*/ 499035 w 1096682"/>
              <a:gd name="connsiteY14" fmla="*/ 5977 h 98612"/>
              <a:gd name="connsiteX15" fmla="*/ 481106 w 1096682"/>
              <a:gd name="connsiteY15" fmla="*/ 8965 h 98612"/>
              <a:gd name="connsiteX16" fmla="*/ 451223 w 1096682"/>
              <a:gd name="connsiteY16" fmla="*/ 14941 h 98612"/>
              <a:gd name="connsiteX17" fmla="*/ 442259 w 1096682"/>
              <a:gd name="connsiteY17" fmla="*/ 17929 h 98612"/>
              <a:gd name="connsiteX18" fmla="*/ 415365 w 1096682"/>
              <a:gd name="connsiteY18" fmla="*/ 23906 h 98612"/>
              <a:gd name="connsiteX19" fmla="*/ 394447 w 1096682"/>
              <a:gd name="connsiteY19" fmla="*/ 26894 h 98612"/>
              <a:gd name="connsiteX20" fmla="*/ 370541 w 1096682"/>
              <a:gd name="connsiteY20" fmla="*/ 32871 h 98612"/>
              <a:gd name="connsiteX21" fmla="*/ 355600 w 1096682"/>
              <a:gd name="connsiteY21" fmla="*/ 35859 h 98612"/>
              <a:gd name="connsiteX22" fmla="*/ 343647 w 1096682"/>
              <a:gd name="connsiteY22" fmla="*/ 41835 h 98612"/>
              <a:gd name="connsiteX23" fmla="*/ 268941 w 1096682"/>
              <a:gd name="connsiteY23" fmla="*/ 47812 h 98612"/>
              <a:gd name="connsiteX24" fmla="*/ 197223 w 1096682"/>
              <a:gd name="connsiteY24" fmla="*/ 56777 h 98612"/>
              <a:gd name="connsiteX25" fmla="*/ 110565 w 1096682"/>
              <a:gd name="connsiteY25" fmla="*/ 47812 h 98612"/>
              <a:gd name="connsiteX26" fmla="*/ 71718 w 1096682"/>
              <a:gd name="connsiteY26" fmla="*/ 38847 h 98612"/>
              <a:gd name="connsiteX27" fmla="*/ 56776 w 1096682"/>
              <a:gd name="connsiteY27" fmla="*/ 35859 h 98612"/>
              <a:gd name="connsiteX28" fmla="*/ 47812 w 1096682"/>
              <a:gd name="connsiteY28" fmla="*/ 32871 h 98612"/>
              <a:gd name="connsiteX29" fmla="*/ 26894 w 1096682"/>
              <a:gd name="connsiteY29" fmla="*/ 26894 h 98612"/>
              <a:gd name="connsiteX30" fmla="*/ 17929 w 1096682"/>
              <a:gd name="connsiteY30" fmla="*/ 20918 h 98612"/>
              <a:gd name="connsiteX31" fmla="*/ 0 w 1096682"/>
              <a:gd name="connsiteY31" fmla="*/ 17929 h 98612"/>
              <a:gd name="connsiteX0" fmla="*/ 1096682 w 1096682"/>
              <a:gd name="connsiteY0" fmla="*/ 98612 h 98612"/>
              <a:gd name="connsiteX1" fmla="*/ 1060823 w 1096682"/>
              <a:gd name="connsiteY1" fmla="*/ 89647 h 98612"/>
              <a:gd name="connsiteX2" fmla="*/ 1036918 w 1096682"/>
              <a:gd name="connsiteY2" fmla="*/ 80682 h 98612"/>
              <a:gd name="connsiteX3" fmla="*/ 1013012 w 1096682"/>
              <a:gd name="connsiteY3" fmla="*/ 74706 h 98612"/>
              <a:gd name="connsiteX4" fmla="*/ 995082 w 1096682"/>
              <a:gd name="connsiteY4" fmla="*/ 62753 h 98612"/>
              <a:gd name="connsiteX5" fmla="*/ 980141 w 1096682"/>
              <a:gd name="connsiteY5" fmla="*/ 56777 h 98612"/>
              <a:gd name="connsiteX6" fmla="*/ 968188 w 1096682"/>
              <a:gd name="connsiteY6" fmla="*/ 50800 h 98612"/>
              <a:gd name="connsiteX7" fmla="*/ 944282 w 1096682"/>
              <a:gd name="connsiteY7" fmla="*/ 38847 h 98612"/>
              <a:gd name="connsiteX8" fmla="*/ 920376 w 1096682"/>
              <a:gd name="connsiteY8" fmla="*/ 23906 h 98612"/>
              <a:gd name="connsiteX9" fmla="*/ 863600 w 1096682"/>
              <a:gd name="connsiteY9" fmla="*/ 5977 h 98612"/>
              <a:gd name="connsiteX10" fmla="*/ 848659 w 1096682"/>
              <a:gd name="connsiteY10" fmla="*/ 2988 h 98612"/>
              <a:gd name="connsiteX11" fmla="*/ 839694 w 1096682"/>
              <a:gd name="connsiteY11" fmla="*/ 0 h 98612"/>
              <a:gd name="connsiteX12" fmla="*/ 531906 w 1096682"/>
              <a:gd name="connsiteY12" fmla="*/ 0 h 98612"/>
              <a:gd name="connsiteX13" fmla="*/ 499035 w 1096682"/>
              <a:gd name="connsiteY13" fmla="*/ 5977 h 98612"/>
              <a:gd name="connsiteX14" fmla="*/ 481106 w 1096682"/>
              <a:gd name="connsiteY14" fmla="*/ 8965 h 98612"/>
              <a:gd name="connsiteX15" fmla="*/ 451223 w 1096682"/>
              <a:gd name="connsiteY15" fmla="*/ 14941 h 98612"/>
              <a:gd name="connsiteX16" fmla="*/ 442259 w 1096682"/>
              <a:gd name="connsiteY16" fmla="*/ 17929 h 98612"/>
              <a:gd name="connsiteX17" fmla="*/ 415365 w 1096682"/>
              <a:gd name="connsiteY17" fmla="*/ 23906 h 98612"/>
              <a:gd name="connsiteX18" fmla="*/ 394447 w 1096682"/>
              <a:gd name="connsiteY18" fmla="*/ 26894 h 98612"/>
              <a:gd name="connsiteX19" fmla="*/ 370541 w 1096682"/>
              <a:gd name="connsiteY19" fmla="*/ 32871 h 98612"/>
              <a:gd name="connsiteX20" fmla="*/ 355600 w 1096682"/>
              <a:gd name="connsiteY20" fmla="*/ 35859 h 98612"/>
              <a:gd name="connsiteX21" fmla="*/ 343647 w 1096682"/>
              <a:gd name="connsiteY21" fmla="*/ 41835 h 98612"/>
              <a:gd name="connsiteX22" fmla="*/ 268941 w 1096682"/>
              <a:gd name="connsiteY22" fmla="*/ 47812 h 98612"/>
              <a:gd name="connsiteX23" fmla="*/ 197223 w 1096682"/>
              <a:gd name="connsiteY23" fmla="*/ 56777 h 98612"/>
              <a:gd name="connsiteX24" fmla="*/ 110565 w 1096682"/>
              <a:gd name="connsiteY24" fmla="*/ 47812 h 98612"/>
              <a:gd name="connsiteX25" fmla="*/ 71718 w 1096682"/>
              <a:gd name="connsiteY25" fmla="*/ 38847 h 98612"/>
              <a:gd name="connsiteX26" fmla="*/ 56776 w 1096682"/>
              <a:gd name="connsiteY26" fmla="*/ 35859 h 98612"/>
              <a:gd name="connsiteX27" fmla="*/ 47812 w 1096682"/>
              <a:gd name="connsiteY27" fmla="*/ 32871 h 98612"/>
              <a:gd name="connsiteX28" fmla="*/ 26894 w 1096682"/>
              <a:gd name="connsiteY28" fmla="*/ 26894 h 98612"/>
              <a:gd name="connsiteX29" fmla="*/ 17929 w 1096682"/>
              <a:gd name="connsiteY29" fmla="*/ 20918 h 98612"/>
              <a:gd name="connsiteX30" fmla="*/ 0 w 1096682"/>
              <a:gd name="connsiteY30" fmla="*/ 17929 h 98612"/>
              <a:gd name="connsiteX0" fmla="*/ 1096682 w 1096682"/>
              <a:gd name="connsiteY0" fmla="*/ 98612 h 98612"/>
              <a:gd name="connsiteX1" fmla="*/ 1060823 w 1096682"/>
              <a:gd name="connsiteY1" fmla="*/ 89647 h 98612"/>
              <a:gd name="connsiteX2" fmla="*/ 1036918 w 1096682"/>
              <a:gd name="connsiteY2" fmla="*/ 80682 h 98612"/>
              <a:gd name="connsiteX3" fmla="*/ 1013012 w 1096682"/>
              <a:gd name="connsiteY3" fmla="*/ 74706 h 98612"/>
              <a:gd name="connsiteX4" fmla="*/ 995082 w 1096682"/>
              <a:gd name="connsiteY4" fmla="*/ 62753 h 98612"/>
              <a:gd name="connsiteX5" fmla="*/ 980141 w 1096682"/>
              <a:gd name="connsiteY5" fmla="*/ 56777 h 98612"/>
              <a:gd name="connsiteX6" fmla="*/ 944282 w 1096682"/>
              <a:gd name="connsiteY6" fmla="*/ 38847 h 98612"/>
              <a:gd name="connsiteX7" fmla="*/ 920376 w 1096682"/>
              <a:gd name="connsiteY7" fmla="*/ 23906 h 98612"/>
              <a:gd name="connsiteX8" fmla="*/ 863600 w 1096682"/>
              <a:gd name="connsiteY8" fmla="*/ 5977 h 98612"/>
              <a:gd name="connsiteX9" fmla="*/ 848659 w 1096682"/>
              <a:gd name="connsiteY9" fmla="*/ 2988 h 98612"/>
              <a:gd name="connsiteX10" fmla="*/ 839694 w 1096682"/>
              <a:gd name="connsiteY10" fmla="*/ 0 h 98612"/>
              <a:gd name="connsiteX11" fmla="*/ 531906 w 1096682"/>
              <a:gd name="connsiteY11" fmla="*/ 0 h 98612"/>
              <a:gd name="connsiteX12" fmla="*/ 499035 w 1096682"/>
              <a:gd name="connsiteY12" fmla="*/ 5977 h 98612"/>
              <a:gd name="connsiteX13" fmla="*/ 481106 w 1096682"/>
              <a:gd name="connsiteY13" fmla="*/ 8965 h 98612"/>
              <a:gd name="connsiteX14" fmla="*/ 451223 w 1096682"/>
              <a:gd name="connsiteY14" fmla="*/ 14941 h 98612"/>
              <a:gd name="connsiteX15" fmla="*/ 442259 w 1096682"/>
              <a:gd name="connsiteY15" fmla="*/ 17929 h 98612"/>
              <a:gd name="connsiteX16" fmla="*/ 415365 w 1096682"/>
              <a:gd name="connsiteY16" fmla="*/ 23906 h 98612"/>
              <a:gd name="connsiteX17" fmla="*/ 394447 w 1096682"/>
              <a:gd name="connsiteY17" fmla="*/ 26894 h 98612"/>
              <a:gd name="connsiteX18" fmla="*/ 370541 w 1096682"/>
              <a:gd name="connsiteY18" fmla="*/ 32871 h 98612"/>
              <a:gd name="connsiteX19" fmla="*/ 355600 w 1096682"/>
              <a:gd name="connsiteY19" fmla="*/ 35859 h 98612"/>
              <a:gd name="connsiteX20" fmla="*/ 343647 w 1096682"/>
              <a:gd name="connsiteY20" fmla="*/ 41835 h 98612"/>
              <a:gd name="connsiteX21" fmla="*/ 268941 w 1096682"/>
              <a:gd name="connsiteY21" fmla="*/ 47812 h 98612"/>
              <a:gd name="connsiteX22" fmla="*/ 197223 w 1096682"/>
              <a:gd name="connsiteY22" fmla="*/ 56777 h 98612"/>
              <a:gd name="connsiteX23" fmla="*/ 110565 w 1096682"/>
              <a:gd name="connsiteY23" fmla="*/ 47812 h 98612"/>
              <a:gd name="connsiteX24" fmla="*/ 71718 w 1096682"/>
              <a:gd name="connsiteY24" fmla="*/ 38847 h 98612"/>
              <a:gd name="connsiteX25" fmla="*/ 56776 w 1096682"/>
              <a:gd name="connsiteY25" fmla="*/ 35859 h 98612"/>
              <a:gd name="connsiteX26" fmla="*/ 47812 w 1096682"/>
              <a:gd name="connsiteY26" fmla="*/ 32871 h 98612"/>
              <a:gd name="connsiteX27" fmla="*/ 26894 w 1096682"/>
              <a:gd name="connsiteY27" fmla="*/ 26894 h 98612"/>
              <a:gd name="connsiteX28" fmla="*/ 17929 w 1096682"/>
              <a:gd name="connsiteY28" fmla="*/ 20918 h 98612"/>
              <a:gd name="connsiteX29" fmla="*/ 0 w 1096682"/>
              <a:gd name="connsiteY29" fmla="*/ 17929 h 98612"/>
              <a:gd name="connsiteX0" fmla="*/ 1096682 w 1096682"/>
              <a:gd name="connsiteY0" fmla="*/ 98612 h 98612"/>
              <a:gd name="connsiteX1" fmla="*/ 1060823 w 1096682"/>
              <a:gd name="connsiteY1" fmla="*/ 89647 h 98612"/>
              <a:gd name="connsiteX2" fmla="*/ 1036918 w 1096682"/>
              <a:gd name="connsiteY2" fmla="*/ 80682 h 98612"/>
              <a:gd name="connsiteX3" fmla="*/ 1013012 w 1096682"/>
              <a:gd name="connsiteY3" fmla="*/ 74706 h 98612"/>
              <a:gd name="connsiteX4" fmla="*/ 995082 w 1096682"/>
              <a:gd name="connsiteY4" fmla="*/ 62753 h 98612"/>
              <a:gd name="connsiteX5" fmla="*/ 980141 w 1096682"/>
              <a:gd name="connsiteY5" fmla="*/ 56777 h 98612"/>
              <a:gd name="connsiteX6" fmla="*/ 944282 w 1096682"/>
              <a:gd name="connsiteY6" fmla="*/ 38847 h 98612"/>
              <a:gd name="connsiteX7" fmla="*/ 920376 w 1096682"/>
              <a:gd name="connsiteY7" fmla="*/ 23906 h 98612"/>
              <a:gd name="connsiteX8" fmla="*/ 863600 w 1096682"/>
              <a:gd name="connsiteY8" fmla="*/ 5977 h 98612"/>
              <a:gd name="connsiteX9" fmla="*/ 848659 w 1096682"/>
              <a:gd name="connsiteY9" fmla="*/ 2988 h 98612"/>
              <a:gd name="connsiteX10" fmla="*/ 839694 w 1096682"/>
              <a:gd name="connsiteY10" fmla="*/ 0 h 98612"/>
              <a:gd name="connsiteX11" fmla="*/ 531906 w 1096682"/>
              <a:gd name="connsiteY11" fmla="*/ 0 h 98612"/>
              <a:gd name="connsiteX12" fmla="*/ 499035 w 1096682"/>
              <a:gd name="connsiteY12" fmla="*/ 5977 h 98612"/>
              <a:gd name="connsiteX13" fmla="*/ 481106 w 1096682"/>
              <a:gd name="connsiteY13" fmla="*/ 8965 h 98612"/>
              <a:gd name="connsiteX14" fmla="*/ 451223 w 1096682"/>
              <a:gd name="connsiteY14" fmla="*/ 14941 h 98612"/>
              <a:gd name="connsiteX15" fmla="*/ 442259 w 1096682"/>
              <a:gd name="connsiteY15" fmla="*/ 17929 h 98612"/>
              <a:gd name="connsiteX16" fmla="*/ 415365 w 1096682"/>
              <a:gd name="connsiteY16" fmla="*/ 23906 h 98612"/>
              <a:gd name="connsiteX17" fmla="*/ 394447 w 1096682"/>
              <a:gd name="connsiteY17" fmla="*/ 26894 h 98612"/>
              <a:gd name="connsiteX18" fmla="*/ 370541 w 1096682"/>
              <a:gd name="connsiteY18" fmla="*/ 32871 h 98612"/>
              <a:gd name="connsiteX19" fmla="*/ 355600 w 1096682"/>
              <a:gd name="connsiteY19" fmla="*/ 35859 h 98612"/>
              <a:gd name="connsiteX20" fmla="*/ 268941 w 1096682"/>
              <a:gd name="connsiteY20" fmla="*/ 47812 h 98612"/>
              <a:gd name="connsiteX21" fmla="*/ 197223 w 1096682"/>
              <a:gd name="connsiteY21" fmla="*/ 56777 h 98612"/>
              <a:gd name="connsiteX22" fmla="*/ 110565 w 1096682"/>
              <a:gd name="connsiteY22" fmla="*/ 47812 h 98612"/>
              <a:gd name="connsiteX23" fmla="*/ 71718 w 1096682"/>
              <a:gd name="connsiteY23" fmla="*/ 38847 h 98612"/>
              <a:gd name="connsiteX24" fmla="*/ 56776 w 1096682"/>
              <a:gd name="connsiteY24" fmla="*/ 35859 h 98612"/>
              <a:gd name="connsiteX25" fmla="*/ 47812 w 1096682"/>
              <a:gd name="connsiteY25" fmla="*/ 32871 h 98612"/>
              <a:gd name="connsiteX26" fmla="*/ 26894 w 1096682"/>
              <a:gd name="connsiteY26" fmla="*/ 26894 h 98612"/>
              <a:gd name="connsiteX27" fmla="*/ 17929 w 1096682"/>
              <a:gd name="connsiteY27" fmla="*/ 20918 h 98612"/>
              <a:gd name="connsiteX28" fmla="*/ 0 w 1096682"/>
              <a:gd name="connsiteY28" fmla="*/ 17929 h 98612"/>
              <a:gd name="connsiteX0" fmla="*/ 1096682 w 1096682"/>
              <a:gd name="connsiteY0" fmla="*/ 98612 h 98612"/>
              <a:gd name="connsiteX1" fmla="*/ 1060823 w 1096682"/>
              <a:gd name="connsiteY1" fmla="*/ 89647 h 98612"/>
              <a:gd name="connsiteX2" fmla="*/ 1036918 w 1096682"/>
              <a:gd name="connsiteY2" fmla="*/ 80682 h 98612"/>
              <a:gd name="connsiteX3" fmla="*/ 1013012 w 1096682"/>
              <a:gd name="connsiteY3" fmla="*/ 74706 h 98612"/>
              <a:gd name="connsiteX4" fmla="*/ 995082 w 1096682"/>
              <a:gd name="connsiteY4" fmla="*/ 62753 h 98612"/>
              <a:gd name="connsiteX5" fmla="*/ 980141 w 1096682"/>
              <a:gd name="connsiteY5" fmla="*/ 56777 h 98612"/>
              <a:gd name="connsiteX6" fmla="*/ 944282 w 1096682"/>
              <a:gd name="connsiteY6" fmla="*/ 38847 h 98612"/>
              <a:gd name="connsiteX7" fmla="*/ 920376 w 1096682"/>
              <a:gd name="connsiteY7" fmla="*/ 23906 h 98612"/>
              <a:gd name="connsiteX8" fmla="*/ 863600 w 1096682"/>
              <a:gd name="connsiteY8" fmla="*/ 5977 h 98612"/>
              <a:gd name="connsiteX9" fmla="*/ 848659 w 1096682"/>
              <a:gd name="connsiteY9" fmla="*/ 2988 h 98612"/>
              <a:gd name="connsiteX10" fmla="*/ 839694 w 1096682"/>
              <a:gd name="connsiteY10" fmla="*/ 0 h 98612"/>
              <a:gd name="connsiteX11" fmla="*/ 531906 w 1096682"/>
              <a:gd name="connsiteY11" fmla="*/ 0 h 98612"/>
              <a:gd name="connsiteX12" fmla="*/ 499035 w 1096682"/>
              <a:gd name="connsiteY12" fmla="*/ 5977 h 98612"/>
              <a:gd name="connsiteX13" fmla="*/ 481106 w 1096682"/>
              <a:gd name="connsiteY13" fmla="*/ 8965 h 98612"/>
              <a:gd name="connsiteX14" fmla="*/ 451223 w 1096682"/>
              <a:gd name="connsiteY14" fmla="*/ 14941 h 98612"/>
              <a:gd name="connsiteX15" fmla="*/ 442259 w 1096682"/>
              <a:gd name="connsiteY15" fmla="*/ 17929 h 98612"/>
              <a:gd name="connsiteX16" fmla="*/ 415365 w 1096682"/>
              <a:gd name="connsiteY16" fmla="*/ 23906 h 98612"/>
              <a:gd name="connsiteX17" fmla="*/ 394447 w 1096682"/>
              <a:gd name="connsiteY17" fmla="*/ 26894 h 98612"/>
              <a:gd name="connsiteX18" fmla="*/ 370541 w 1096682"/>
              <a:gd name="connsiteY18" fmla="*/ 32871 h 98612"/>
              <a:gd name="connsiteX19" fmla="*/ 268941 w 1096682"/>
              <a:gd name="connsiteY19" fmla="*/ 47812 h 98612"/>
              <a:gd name="connsiteX20" fmla="*/ 197223 w 1096682"/>
              <a:gd name="connsiteY20" fmla="*/ 56777 h 98612"/>
              <a:gd name="connsiteX21" fmla="*/ 110565 w 1096682"/>
              <a:gd name="connsiteY21" fmla="*/ 47812 h 98612"/>
              <a:gd name="connsiteX22" fmla="*/ 71718 w 1096682"/>
              <a:gd name="connsiteY22" fmla="*/ 38847 h 98612"/>
              <a:gd name="connsiteX23" fmla="*/ 56776 w 1096682"/>
              <a:gd name="connsiteY23" fmla="*/ 35859 h 98612"/>
              <a:gd name="connsiteX24" fmla="*/ 47812 w 1096682"/>
              <a:gd name="connsiteY24" fmla="*/ 32871 h 98612"/>
              <a:gd name="connsiteX25" fmla="*/ 26894 w 1096682"/>
              <a:gd name="connsiteY25" fmla="*/ 26894 h 98612"/>
              <a:gd name="connsiteX26" fmla="*/ 17929 w 1096682"/>
              <a:gd name="connsiteY26" fmla="*/ 20918 h 98612"/>
              <a:gd name="connsiteX27" fmla="*/ 0 w 1096682"/>
              <a:gd name="connsiteY27" fmla="*/ 17929 h 98612"/>
              <a:gd name="connsiteX0" fmla="*/ 1096682 w 1096682"/>
              <a:gd name="connsiteY0" fmla="*/ 98612 h 98612"/>
              <a:gd name="connsiteX1" fmla="*/ 1060823 w 1096682"/>
              <a:gd name="connsiteY1" fmla="*/ 89647 h 98612"/>
              <a:gd name="connsiteX2" fmla="*/ 1036918 w 1096682"/>
              <a:gd name="connsiteY2" fmla="*/ 80682 h 98612"/>
              <a:gd name="connsiteX3" fmla="*/ 1013012 w 1096682"/>
              <a:gd name="connsiteY3" fmla="*/ 74706 h 98612"/>
              <a:gd name="connsiteX4" fmla="*/ 995082 w 1096682"/>
              <a:gd name="connsiteY4" fmla="*/ 62753 h 98612"/>
              <a:gd name="connsiteX5" fmla="*/ 980141 w 1096682"/>
              <a:gd name="connsiteY5" fmla="*/ 56777 h 98612"/>
              <a:gd name="connsiteX6" fmla="*/ 920376 w 1096682"/>
              <a:gd name="connsiteY6" fmla="*/ 23906 h 98612"/>
              <a:gd name="connsiteX7" fmla="*/ 863600 w 1096682"/>
              <a:gd name="connsiteY7" fmla="*/ 5977 h 98612"/>
              <a:gd name="connsiteX8" fmla="*/ 848659 w 1096682"/>
              <a:gd name="connsiteY8" fmla="*/ 2988 h 98612"/>
              <a:gd name="connsiteX9" fmla="*/ 839694 w 1096682"/>
              <a:gd name="connsiteY9" fmla="*/ 0 h 98612"/>
              <a:gd name="connsiteX10" fmla="*/ 531906 w 1096682"/>
              <a:gd name="connsiteY10" fmla="*/ 0 h 98612"/>
              <a:gd name="connsiteX11" fmla="*/ 499035 w 1096682"/>
              <a:gd name="connsiteY11" fmla="*/ 5977 h 98612"/>
              <a:gd name="connsiteX12" fmla="*/ 481106 w 1096682"/>
              <a:gd name="connsiteY12" fmla="*/ 8965 h 98612"/>
              <a:gd name="connsiteX13" fmla="*/ 451223 w 1096682"/>
              <a:gd name="connsiteY13" fmla="*/ 14941 h 98612"/>
              <a:gd name="connsiteX14" fmla="*/ 442259 w 1096682"/>
              <a:gd name="connsiteY14" fmla="*/ 17929 h 98612"/>
              <a:gd name="connsiteX15" fmla="*/ 415365 w 1096682"/>
              <a:gd name="connsiteY15" fmla="*/ 23906 h 98612"/>
              <a:gd name="connsiteX16" fmla="*/ 394447 w 1096682"/>
              <a:gd name="connsiteY16" fmla="*/ 26894 h 98612"/>
              <a:gd name="connsiteX17" fmla="*/ 370541 w 1096682"/>
              <a:gd name="connsiteY17" fmla="*/ 32871 h 98612"/>
              <a:gd name="connsiteX18" fmla="*/ 268941 w 1096682"/>
              <a:gd name="connsiteY18" fmla="*/ 47812 h 98612"/>
              <a:gd name="connsiteX19" fmla="*/ 197223 w 1096682"/>
              <a:gd name="connsiteY19" fmla="*/ 56777 h 98612"/>
              <a:gd name="connsiteX20" fmla="*/ 110565 w 1096682"/>
              <a:gd name="connsiteY20" fmla="*/ 47812 h 98612"/>
              <a:gd name="connsiteX21" fmla="*/ 71718 w 1096682"/>
              <a:gd name="connsiteY21" fmla="*/ 38847 h 98612"/>
              <a:gd name="connsiteX22" fmla="*/ 56776 w 1096682"/>
              <a:gd name="connsiteY22" fmla="*/ 35859 h 98612"/>
              <a:gd name="connsiteX23" fmla="*/ 47812 w 1096682"/>
              <a:gd name="connsiteY23" fmla="*/ 32871 h 98612"/>
              <a:gd name="connsiteX24" fmla="*/ 26894 w 1096682"/>
              <a:gd name="connsiteY24" fmla="*/ 26894 h 98612"/>
              <a:gd name="connsiteX25" fmla="*/ 17929 w 1096682"/>
              <a:gd name="connsiteY25" fmla="*/ 20918 h 98612"/>
              <a:gd name="connsiteX26" fmla="*/ 0 w 1096682"/>
              <a:gd name="connsiteY26" fmla="*/ 17929 h 98612"/>
              <a:gd name="connsiteX0" fmla="*/ 1096682 w 1096682"/>
              <a:gd name="connsiteY0" fmla="*/ 98612 h 98612"/>
              <a:gd name="connsiteX1" fmla="*/ 1060823 w 1096682"/>
              <a:gd name="connsiteY1" fmla="*/ 89647 h 98612"/>
              <a:gd name="connsiteX2" fmla="*/ 1036918 w 1096682"/>
              <a:gd name="connsiteY2" fmla="*/ 80682 h 98612"/>
              <a:gd name="connsiteX3" fmla="*/ 1013012 w 1096682"/>
              <a:gd name="connsiteY3" fmla="*/ 74706 h 98612"/>
              <a:gd name="connsiteX4" fmla="*/ 995082 w 1096682"/>
              <a:gd name="connsiteY4" fmla="*/ 62753 h 98612"/>
              <a:gd name="connsiteX5" fmla="*/ 920376 w 1096682"/>
              <a:gd name="connsiteY5" fmla="*/ 23906 h 98612"/>
              <a:gd name="connsiteX6" fmla="*/ 863600 w 1096682"/>
              <a:gd name="connsiteY6" fmla="*/ 5977 h 98612"/>
              <a:gd name="connsiteX7" fmla="*/ 848659 w 1096682"/>
              <a:gd name="connsiteY7" fmla="*/ 2988 h 98612"/>
              <a:gd name="connsiteX8" fmla="*/ 839694 w 1096682"/>
              <a:gd name="connsiteY8" fmla="*/ 0 h 98612"/>
              <a:gd name="connsiteX9" fmla="*/ 531906 w 1096682"/>
              <a:gd name="connsiteY9" fmla="*/ 0 h 98612"/>
              <a:gd name="connsiteX10" fmla="*/ 499035 w 1096682"/>
              <a:gd name="connsiteY10" fmla="*/ 5977 h 98612"/>
              <a:gd name="connsiteX11" fmla="*/ 481106 w 1096682"/>
              <a:gd name="connsiteY11" fmla="*/ 8965 h 98612"/>
              <a:gd name="connsiteX12" fmla="*/ 451223 w 1096682"/>
              <a:gd name="connsiteY12" fmla="*/ 14941 h 98612"/>
              <a:gd name="connsiteX13" fmla="*/ 442259 w 1096682"/>
              <a:gd name="connsiteY13" fmla="*/ 17929 h 98612"/>
              <a:gd name="connsiteX14" fmla="*/ 415365 w 1096682"/>
              <a:gd name="connsiteY14" fmla="*/ 23906 h 98612"/>
              <a:gd name="connsiteX15" fmla="*/ 394447 w 1096682"/>
              <a:gd name="connsiteY15" fmla="*/ 26894 h 98612"/>
              <a:gd name="connsiteX16" fmla="*/ 370541 w 1096682"/>
              <a:gd name="connsiteY16" fmla="*/ 32871 h 98612"/>
              <a:gd name="connsiteX17" fmla="*/ 268941 w 1096682"/>
              <a:gd name="connsiteY17" fmla="*/ 47812 h 98612"/>
              <a:gd name="connsiteX18" fmla="*/ 197223 w 1096682"/>
              <a:gd name="connsiteY18" fmla="*/ 56777 h 98612"/>
              <a:gd name="connsiteX19" fmla="*/ 110565 w 1096682"/>
              <a:gd name="connsiteY19" fmla="*/ 47812 h 98612"/>
              <a:gd name="connsiteX20" fmla="*/ 71718 w 1096682"/>
              <a:gd name="connsiteY20" fmla="*/ 38847 h 98612"/>
              <a:gd name="connsiteX21" fmla="*/ 56776 w 1096682"/>
              <a:gd name="connsiteY21" fmla="*/ 35859 h 98612"/>
              <a:gd name="connsiteX22" fmla="*/ 47812 w 1096682"/>
              <a:gd name="connsiteY22" fmla="*/ 32871 h 98612"/>
              <a:gd name="connsiteX23" fmla="*/ 26894 w 1096682"/>
              <a:gd name="connsiteY23" fmla="*/ 26894 h 98612"/>
              <a:gd name="connsiteX24" fmla="*/ 17929 w 1096682"/>
              <a:gd name="connsiteY24" fmla="*/ 20918 h 98612"/>
              <a:gd name="connsiteX25" fmla="*/ 0 w 1096682"/>
              <a:gd name="connsiteY25" fmla="*/ 17929 h 98612"/>
              <a:gd name="connsiteX0" fmla="*/ 1096682 w 1096682"/>
              <a:gd name="connsiteY0" fmla="*/ 98612 h 98612"/>
              <a:gd name="connsiteX1" fmla="*/ 1060823 w 1096682"/>
              <a:gd name="connsiteY1" fmla="*/ 89647 h 98612"/>
              <a:gd name="connsiteX2" fmla="*/ 1036918 w 1096682"/>
              <a:gd name="connsiteY2" fmla="*/ 80682 h 98612"/>
              <a:gd name="connsiteX3" fmla="*/ 1013012 w 1096682"/>
              <a:gd name="connsiteY3" fmla="*/ 74706 h 98612"/>
              <a:gd name="connsiteX4" fmla="*/ 920376 w 1096682"/>
              <a:gd name="connsiteY4" fmla="*/ 23906 h 98612"/>
              <a:gd name="connsiteX5" fmla="*/ 863600 w 1096682"/>
              <a:gd name="connsiteY5" fmla="*/ 5977 h 98612"/>
              <a:gd name="connsiteX6" fmla="*/ 848659 w 1096682"/>
              <a:gd name="connsiteY6" fmla="*/ 2988 h 98612"/>
              <a:gd name="connsiteX7" fmla="*/ 839694 w 1096682"/>
              <a:gd name="connsiteY7" fmla="*/ 0 h 98612"/>
              <a:gd name="connsiteX8" fmla="*/ 531906 w 1096682"/>
              <a:gd name="connsiteY8" fmla="*/ 0 h 98612"/>
              <a:gd name="connsiteX9" fmla="*/ 499035 w 1096682"/>
              <a:gd name="connsiteY9" fmla="*/ 5977 h 98612"/>
              <a:gd name="connsiteX10" fmla="*/ 481106 w 1096682"/>
              <a:gd name="connsiteY10" fmla="*/ 8965 h 98612"/>
              <a:gd name="connsiteX11" fmla="*/ 451223 w 1096682"/>
              <a:gd name="connsiteY11" fmla="*/ 14941 h 98612"/>
              <a:gd name="connsiteX12" fmla="*/ 442259 w 1096682"/>
              <a:gd name="connsiteY12" fmla="*/ 17929 h 98612"/>
              <a:gd name="connsiteX13" fmla="*/ 415365 w 1096682"/>
              <a:gd name="connsiteY13" fmla="*/ 23906 h 98612"/>
              <a:gd name="connsiteX14" fmla="*/ 394447 w 1096682"/>
              <a:gd name="connsiteY14" fmla="*/ 26894 h 98612"/>
              <a:gd name="connsiteX15" fmla="*/ 370541 w 1096682"/>
              <a:gd name="connsiteY15" fmla="*/ 32871 h 98612"/>
              <a:gd name="connsiteX16" fmla="*/ 268941 w 1096682"/>
              <a:gd name="connsiteY16" fmla="*/ 47812 h 98612"/>
              <a:gd name="connsiteX17" fmla="*/ 197223 w 1096682"/>
              <a:gd name="connsiteY17" fmla="*/ 56777 h 98612"/>
              <a:gd name="connsiteX18" fmla="*/ 110565 w 1096682"/>
              <a:gd name="connsiteY18" fmla="*/ 47812 h 98612"/>
              <a:gd name="connsiteX19" fmla="*/ 71718 w 1096682"/>
              <a:gd name="connsiteY19" fmla="*/ 38847 h 98612"/>
              <a:gd name="connsiteX20" fmla="*/ 56776 w 1096682"/>
              <a:gd name="connsiteY20" fmla="*/ 35859 h 98612"/>
              <a:gd name="connsiteX21" fmla="*/ 47812 w 1096682"/>
              <a:gd name="connsiteY21" fmla="*/ 32871 h 98612"/>
              <a:gd name="connsiteX22" fmla="*/ 26894 w 1096682"/>
              <a:gd name="connsiteY22" fmla="*/ 26894 h 98612"/>
              <a:gd name="connsiteX23" fmla="*/ 17929 w 1096682"/>
              <a:gd name="connsiteY23" fmla="*/ 20918 h 98612"/>
              <a:gd name="connsiteX24" fmla="*/ 0 w 1096682"/>
              <a:gd name="connsiteY24" fmla="*/ 17929 h 98612"/>
              <a:gd name="connsiteX0" fmla="*/ 1096682 w 1096682"/>
              <a:gd name="connsiteY0" fmla="*/ 98612 h 98612"/>
              <a:gd name="connsiteX1" fmla="*/ 1060823 w 1096682"/>
              <a:gd name="connsiteY1" fmla="*/ 89647 h 98612"/>
              <a:gd name="connsiteX2" fmla="*/ 1036918 w 1096682"/>
              <a:gd name="connsiteY2" fmla="*/ 80682 h 98612"/>
              <a:gd name="connsiteX3" fmla="*/ 920376 w 1096682"/>
              <a:gd name="connsiteY3" fmla="*/ 23906 h 98612"/>
              <a:gd name="connsiteX4" fmla="*/ 863600 w 1096682"/>
              <a:gd name="connsiteY4" fmla="*/ 5977 h 98612"/>
              <a:gd name="connsiteX5" fmla="*/ 848659 w 1096682"/>
              <a:gd name="connsiteY5" fmla="*/ 2988 h 98612"/>
              <a:gd name="connsiteX6" fmla="*/ 839694 w 1096682"/>
              <a:gd name="connsiteY6" fmla="*/ 0 h 98612"/>
              <a:gd name="connsiteX7" fmla="*/ 531906 w 1096682"/>
              <a:gd name="connsiteY7" fmla="*/ 0 h 98612"/>
              <a:gd name="connsiteX8" fmla="*/ 499035 w 1096682"/>
              <a:gd name="connsiteY8" fmla="*/ 5977 h 98612"/>
              <a:gd name="connsiteX9" fmla="*/ 481106 w 1096682"/>
              <a:gd name="connsiteY9" fmla="*/ 8965 h 98612"/>
              <a:gd name="connsiteX10" fmla="*/ 451223 w 1096682"/>
              <a:gd name="connsiteY10" fmla="*/ 14941 h 98612"/>
              <a:gd name="connsiteX11" fmla="*/ 442259 w 1096682"/>
              <a:gd name="connsiteY11" fmla="*/ 17929 h 98612"/>
              <a:gd name="connsiteX12" fmla="*/ 415365 w 1096682"/>
              <a:gd name="connsiteY12" fmla="*/ 23906 h 98612"/>
              <a:gd name="connsiteX13" fmla="*/ 394447 w 1096682"/>
              <a:gd name="connsiteY13" fmla="*/ 26894 h 98612"/>
              <a:gd name="connsiteX14" fmla="*/ 370541 w 1096682"/>
              <a:gd name="connsiteY14" fmla="*/ 32871 h 98612"/>
              <a:gd name="connsiteX15" fmla="*/ 268941 w 1096682"/>
              <a:gd name="connsiteY15" fmla="*/ 47812 h 98612"/>
              <a:gd name="connsiteX16" fmla="*/ 197223 w 1096682"/>
              <a:gd name="connsiteY16" fmla="*/ 56777 h 98612"/>
              <a:gd name="connsiteX17" fmla="*/ 110565 w 1096682"/>
              <a:gd name="connsiteY17" fmla="*/ 47812 h 98612"/>
              <a:gd name="connsiteX18" fmla="*/ 71718 w 1096682"/>
              <a:gd name="connsiteY18" fmla="*/ 38847 h 98612"/>
              <a:gd name="connsiteX19" fmla="*/ 56776 w 1096682"/>
              <a:gd name="connsiteY19" fmla="*/ 35859 h 98612"/>
              <a:gd name="connsiteX20" fmla="*/ 47812 w 1096682"/>
              <a:gd name="connsiteY20" fmla="*/ 32871 h 98612"/>
              <a:gd name="connsiteX21" fmla="*/ 26894 w 1096682"/>
              <a:gd name="connsiteY21" fmla="*/ 26894 h 98612"/>
              <a:gd name="connsiteX22" fmla="*/ 17929 w 1096682"/>
              <a:gd name="connsiteY22" fmla="*/ 20918 h 98612"/>
              <a:gd name="connsiteX23" fmla="*/ 0 w 1096682"/>
              <a:gd name="connsiteY23" fmla="*/ 17929 h 98612"/>
              <a:gd name="connsiteX0" fmla="*/ 1096682 w 1096682"/>
              <a:gd name="connsiteY0" fmla="*/ 98946 h 98946"/>
              <a:gd name="connsiteX1" fmla="*/ 1060823 w 1096682"/>
              <a:gd name="connsiteY1" fmla="*/ 89981 h 98946"/>
              <a:gd name="connsiteX2" fmla="*/ 1036918 w 1096682"/>
              <a:gd name="connsiteY2" fmla="*/ 81016 h 98946"/>
              <a:gd name="connsiteX3" fmla="*/ 863600 w 1096682"/>
              <a:gd name="connsiteY3" fmla="*/ 6311 h 98946"/>
              <a:gd name="connsiteX4" fmla="*/ 848659 w 1096682"/>
              <a:gd name="connsiteY4" fmla="*/ 3322 h 98946"/>
              <a:gd name="connsiteX5" fmla="*/ 839694 w 1096682"/>
              <a:gd name="connsiteY5" fmla="*/ 334 h 98946"/>
              <a:gd name="connsiteX6" fmla="*/ 531906 w 1096682"/>
              <a:gd name="connsiteY6" fmla="*/ 334 h 98946"/>
              <a:gd name="connsiteX7" fmla="*/ 499035 w 1096682"/>
              <a:gd name="connsiteY7" fmla="*/ 6311 h 98946"/>
              <a:gd name="connsiteX8" fmla="*/ 481106 w 1096682"/>
              <a:gd name="connsiteY8" fmla="*/ 9299 h 98946"/>
              <a:gd name="connsiteX9" fmla="*/ 451223 w 1096682"/>
              <a:gd name="connsiteY9" fmla="*/ 15275 h 98946"/>
              <a:gd name="connsiteX10" fmla="*/ 442259 w 1096682"/>
              <a:gd name="connsiteY10" fmla="*/ 18263 h 98946"/>
              <a:gd name="connsiteX11" fmla="*/ 415365 w 1096682"/>
              <a:gd name="connsiteY11" fmla="*/ 24240 h 98946"/>
              <a:gd name="connsiteX12" fmla="*/ 394447 w 1096682"/>
              <a:gd name="connsiteY12" fmla="*/ 27228 h 98946"/>
              <a:gd name="connsiteX13" fmla="*/ 370541 w 1096682"/>
              <a:gd name="connsiteY13" fmla="*/ 33205 h 98946"/>
              <a:gd name="connsiteX14" fmla="*/ 268941 w 1096682"/>
              <a:gd name="connsiteY14" fmla="*/ 48146 h 98946"/>
              <a:gd name="connsiteX15" fmla="*/ 197223 w 1096682"/>
              <a:gd name="connsiteY15" fmla="*/ 57111 h 98946"/>
              <a:gd name="connsiteX16" fmla="*/ 110565 w 1096682"/>
              <a:gd name="connsiteY16" fmla="*/ 48146 h 98946"/>
              <a:gd name="connsiteX17" fmla="*/ 71718 w 1096682"/>
              <a:gd name="connsiteY17" fmla="*/ 39181 h 98946"/>
              <a:gd name="connsiteX18" fmla="*/ 56776 w 1096682"/>
              <a:gd name="connsiteY18" fmla="*/ 36193 h 98946"/>
              <a:gd name="connsiteX19" fmla="*/ 47812 w 1096682"/>
              <a:gd name="connsiteY19" fmla="*/ 33205 h 98946"/>
              <a:gd name="connsiteX20" fmla="*/ 26894 w 1096682"/>
              <a:gd name="connsiteY20" fmla="*/ 27228 h 98946"/>
              <a:gd name="connsiteX21" fmla="*/ 17929 w 1096682"/>
              <a:gd name="connsiteY21" fmla="*/ 21252 h 98946"/>
              <a:gd name="connsiteX22" fmla="*/ 0 w 1096682"/>
              <a:gd name="connsiteY22" fmla="*/ 18263 h 98946"/>
              <a:gd name="connsiteX0" fmla="*/ 1096682 w 1096682"/>
              <a:gd name="connsiteY0" fmla="*/ 98946 h 98946"/>
              <a:gd name="connsiteX1" fmla="*/ 1060823 w 1096682"/>
              <a:gd name="connsiteY1" fmla="*/ 89981 h 98946"/>
              <a:gd name="connsiteX2" fmla="*/ 1036918 w 1096682"/>
              <a:gd name="connsiteY2" fmla="*/ 81016 h 98946"/>
              <a:gd name="connsiteX3" fmla="*/ 863600 w 1096682"/>
              <a:gd name="connsiteY3" fmla="*/ 6311 h 98946"/>
              <a:gd name="connsiteX4" fmla="*/ 848659 w 1096682"/>
              <a:gd name="connsiteY4" fmla="*/ 3322 h 98946"/>
              <a:gd name="connsiteX5" fmla="*/ 839694 w 1096682"/>
              <a:gd name="connsiteY5" fmla="*/ 334 h 98946"/>
              <a:gd name="connsiteX6" fmla="*/ 531906 w 1096682"/>
              <a:gd name="connsiteY6" fmla="*/ 334 h 98946"/>
              <a:gd name="connsiteX7" fmla="*/ 499035 w 1096682"/>
              <a:gd name="connsiteY7" fmla="*/ 6311 h 98946"/>
              <a:gd name="connsiteX8" fmla="*/ 481106 w 1096682"/>
              <a:gd name="connsiteY8" fmla="*/ 9299 h 98946"/>
              <a:gd name="connsiteX9" fmla="*/ 451223 w 1096682"/>
              <a:gd name="connsiteY9" fmla="*/ 15275 h 98946"/>
              <a:gd name="connsiteX10" fmla="*/ 442259 w 1096682"/>
              <a:gd name="connsiteY10" fmla="*/ 18263 h 98946"/>
              <a:gd name="connsiteX11" fmla="*/ 394447 w 1096682"/>
              <a:gd name="connsiteY11" fmla="*/ 27228 h 98946"/>
              <a:gd name="connsiteX12" fmla="*/ 370541 w 1096682"/>
              <a:gd name="connsiteY12" fmla="*/ 33205 h 98946"/>
              <a:gd name="connsiteX13" fmla="*/ 268941 w 1096682"/>
              <a:gd name="connsiteY13" fmla="*/ 48146 h 98946"/>
              <a:gd name="connsiteX14" fmla="*/ 197223 w 1096682"/>
              <a:gd name="connsiteY14" fmla="*/ 57111 h 98946"/>
              <a:gd name="connsiteX15" fmla="*/ 110565 w 1096682"/>
              <a:gd name="connsiteY15" fmla="*/ 48146 h 98946"/>
              <a:gd name="connsiteX16" fmla="*/ 71718 w 1096682"/>
              <a:gd name="connsiteY16" fmla="*/ 39181 h 98946"/>
              <a:gd name="connsiteX17" fmla="*/ 56776 w 1096682"/>
              <a:gd name="connsiteY17" fmla="*/ 36193 h 98946"/>
              <a:gd name="connsiteX18" fmla="*/ 47812 w 1096682"/>
              <a:gd name="connsiteY18" fmla="*/ 33205 h 98946"/>
              <a:gd name="connsiteX19" fmla="*/ 26894 w 1096682"/>
              <a:gd name="connsiteY19" fmla="*/ 27228 h 98946"/>
              <a:gd name="connsiteX20" fmla="*/ 17929 w 1096682"/>
              <a:gd name="connsiteY20" fmla="*/ 21252 h 98946"/>
              <a:gd name="connsiteX21" fmla="*/ 0 w 1096682"/>
              <a:gd name="connsiteY21" fmla="*/ 18263 h 98946"/>
              <a:gd name="connsiteX0" fmla="*/ 1096682 w 1096682"/>
              <a:gd name="connsiteY0" fmla="*/ 98946 h 98946"/>
              <a:gd name="connsiteX1" fmla="*/ 1060823 w 1096682"/>
              <a:gd name="connsiteY1" fmla="*/ 89981 h 98946"/>
              <a:gd name="connsiteX2" fmla="*/ 1036918 w 1096682"/>
              <a:gd name="connsiteY2" fmla="*/ 81016 h 98946"/>
              <a:gd name="connsiteX3" fmla="*/ 863600 w 1096682"/>
              <a:gd name="connsiteY3" fmla="*/ 6311 h 98946"/>
              <a:gd name="connsiteX4" fmla="*/ 848659 w 1096682"/>
              <a:gd name="connsiteY4" fmla="*/ 3322 h 98946"/>
              <a:gd name="connsiteX5" fmla="*/ 839694 w 1096682"/>
              <a:gd name="connsiteY5" fmla="*/ 334 h 98946"/>
              <a:gd name="connsiteX6" fmla="*/ 531906 w 1096682"/>
              <a:gd name="connsiteY6" fmla="*/ 334 h 98946"/>
              <a:gd name="connsiteX7" fmla="*/ 499035 w 1096682"/>
              <a:gd name="connsiteY7" fmla="*/ 6311 h 98946"/>
              <a:gd name="connsiteX8" fmla="*/ 481106 w 1096682"/>
              <a:gd name="connsiteY8" fmla="*/ 9299 h 98946"/>
              <a:gd name="connsiteX9" fmla="*/ 451223 w 1096682"/>
              <a:gd name="connsiteY9" fmla="*/ 15275 h 98946"/>
              <a:gd name="connsiteX10" fmla="*/ 442259 w 1096682"/>
              <a:gd name="connsiteY10" fmla="*/ 18263 h 98946"/>
              <a:gd name="connsiteX11" fmla="*/ 394447 w 1096682"/>
              <a:gd name="connsiteY11" fmla="*/ 27228 h 98946"/>
              <a:gd name="connsiteX12" fmla="*/ 268941 w 1096682"/>
              <a:gd name="connsiteY12" fmla="*/ 48146 h 98946"/>
              <a:gd name="connsiteX13" fmla="*/ 197223 w 1096682"/>
              <a:gd name="connsiteY13" fmla="*/ 57111 h 98946"/>
              <a:gd name="connsiteX14" fmla="*/ 110565 w 1096682"/>
              <a:gd name="connsiteY14" fmla="*/ 48146 h 98946"/>
              <a:gd name="connsiteX15" fmla="*/ 71718 w 1096682"/>
              <a:gd name="connsiteY15" fmla="*/ 39181 h 98946"/>
              <a:gd name="connsiteX16" fmla="*/ 56776 w 1096682"/>
              <a:gd name="connsiteY16" fmla="*/ 36193 h 98946"/>
              <a:gd name="connsiteX17" fmla="*/ 47812 w 1096682"/>
              <a:gd name="connsiteY17" fmla="*/ 33205 h 98946"/>
              <a:gd name="connsiteX18" fmla="*/ 26894 w 1096682"/>
              <a:gd name="connsiteY18" fmla="*/ 27228 h 98946"/>
              <a:gd name="connsiteX19" fmla="*/ 17929 w 1096682"/>
              <a:gd name="connsiteY19" fmla="*/ 21252 h 98946"/>
              <a:gd name="connsiteX20" fmla="*/ 0 w 1096682"/>
              <a:gd name="connsiteY20" fmla="*/ 18263 h 98946"/>
              <a:gd name="connsiteX0" fmla="*/ 1096682 w 1096682"/>
              <a:gd name="connsiteY0" fmla="*/ 98946 h 98946"/>
              <a:gd name="connsiteX1" fmla="*/ 1060823 w 1096682"/>
              <a:gd name="connsiteY1" fmla="*/ 89981 h 98946"/>
              <a:gd name="connsiteX2" fmla="*/ 1036918 w 1096682"/>
              <a:gd name="connsiteY2" fmla="*/ 81016 h 98946"/>
              <a:gd name="connsiteX3" fmla="*/ 863600 w 1096682"/>
              <a:gd name="connsiteY3" fmla="*/ 6311 h 98946"/>
              <a:gd name="connsiteX4" fmla="*/ 848659 w 1096682"/>
              <a:gd name="connsiteY4" fmla="*/ 3322 h 98946"/>
              <a:gd name="connsiteX5" fmla="*/ 839694 w 1096682"/>
              <a:gd name="connsiteY5" fmla="*/ 334 h 98946"/>
              <a:gd name="connsiteX6" fmla="*/ 531906 w 1096682"/>
              <a:gd name="connsiteY6" fmla="*/ 334 h 98946"/>
              <a:gd name="connsiteX7" fmla="*/ 499035 w 1096682"/>
              <a:gd name="connsiteY7" fmla="*/ 6311 h 98946"/>
              <a:gd name="connsiteX8" fmla="*/ 481106 w 1096682"/>
              <a:gd name="connsiteY8" fmla="*/ 9299 h 98946"/>
              <a:gd name="connsiteX9" fmla="*/ 451223 w 1096682"/>
              <a:gd name="connsiteY9" fmla="*/ 15275 h 98946"/>
              <a:gd name="connsiteX10" fmla="*/ 394447 w 1096682"/>
              <a:gd name="connsiteY10" fmla="*/ 27228 h 98946"/>
              <a:gd name="connsiteX11" fmla="*/ 268941 w 1096682"/>
              <a:gd name="connsiteY11" fmla="*/ 48146 h 98946"/>
              <a:gd name="connsiteX12" fmla="*/ 197223 w 1096682"/>
              <a:gd name="connsiteY12" fmla="*/ 57111 h 98946"/>
              <a:gd name="connsiteX13" fmla="*/ 110565 w 1096682"/>
              <a:gd name="connsiteY13" fmla="*/ 48146 h 98946"/>
              <a:gd name="connsiteX14" fmla="*/ 71718 w 1096682"/>
              <a:gd name="connsiteY14" fmla="*/ 39181 h 98946"/>
              <a:gd name="connsiteX15" fmla="*/ 56776 w 1096682"/>
              <a:gd name="connsiteY15" fmla="*/ 36193 h 98946"/>
              <a:gd name="connsiteX16" fmla="*/ 47812 w 1096682"/>
              <a:gd name="connsiteY16" fmla="*/ 33205 h 98946"/>
              <a:gd name="connsiteX17" fmla="*/ 26894 w 1096682"/>
              <a:gd name="connsiteY17" fmla="*/ 27228 h 98946"/>
              <a:gd name="connsiteX18" fmla="*/ 17929 w 1096682"/>
              <a:gd name="connsiteY18" fmla="*/ 21252 h 98946"/>
              <a:gd name="connsiteX19" fmla="*/ 0 w 1096682"/>
              <a:gd name="connsiteY19" fmla="*/ 18263 h 98946"/>
              <a:gd name="connsiteX0" fmla="*/ 1096682 w 1096682"/>
              <a:gd name="connsiteY0" fmla="*/ 98946 h 98946"/>
              <a:gd name="connsiteX1" fmla="*/ 1060823 w 1096682"/>
              <a:gd name="connsiteY1" fmla="*/ 89981 h 98946"/>
              <a:gd name="connsiteX2" fmla="*/ 1036918 w 1096682"/>
              <a:gd name="connsiteY2" fmla="*/ 81016 h 98946"/>
              <a:gd name="connsiteX3" fmla="*/ 863600 w 1096682"/>
              <a:gd name="connsiteY3" fmla="*/ 6311 h 98946"/>
              <a:gd name="connsiteX4" fmla="*/ 848659 w 1096682"/>
              <a:gd name="connsiteY4" fmla="*/ 3322 h 98946"/>
              <a:gd name="connsiteX5" fmla="*/ 839694 w 1096682"/>
              <a:gd name="connsiteY5" fmla="*/ 334 h 98946"/>
              <a:gd name="connsiteX6" fmla="*/ 531906 w 1096682"/>
              <a:gd name="connsiteY6" fmla="*/ 334 h 98946"/>
              <a:gd name="connsiteX7" fmla="*/ 499035 w 1096682"/>
              <a:gd name="connsiteY7" fmla="*/ 6311 h 98946"/>
              <a:gd name="connsiteX8" fmla="*/ 481106 w 1096682"/>
              <a:gd name="connsiteY8" fmla="*/ 9299 h 98946"/>
              <a:gd name="connsiteX9" fmla="*/ 394447 w 1096682"/>
              <a:gd name="connsiteY9" fmla="*/ 27228 h 98946"/>
              <a:gd name="connsiteX10" fmla="*/ 268941 w 1096682"/>
              <a:gd name="connsiteY10" fmla="*/ 48146 h 98946"/>
              <a:gd name="connsiteX11" fmla="*/ 197223 w 1096682"/>
              <a:gd name="connsiteY11" fmla="*/ 57111 h 98946"/>
              <a:gd name="connsiteX12" fmla="*/ 110565 w 1096682"/>
              <a:gd name="connsiteY12" fmla="*/ 48146 h 98946"/>
              <a:gd name="connsiteX13" fmla="*/ 71718 w 1096682"/>
              <a:gd name="connsiteY13" fmla="*/ 39181 h 98946"/>
              <a:gd name="connsiteX14" fmla="*/ 56776 w 1096682"/>
              <a:gd name="connsiteY14" fmla="*/ 36193 h 98946"/>
              <a:gd name="connsiteX15" fmla="*/ 47812 w 1096682"/>
              <a:gd name="connsiteY15" fmla="*/ 33205 h 98946"/>
              <a:gd name="connsiteX16" fmla="*/ 26894 w 1096682"/>
              <a:gd name="connsiteY16" fmla="*/ 27228 h 98946"/>
              <a:gd name="connsiteX17" fmla="*/ 17929 w 1096682"/>
              <a:gd name="connsiteY17" fmla="*/ 21252 h 98946"/>
              <a:gd name="connsiteX18" fmla="*/ 0 w 1096682"/>
              <a:gd name="connsiteY18" fmla="*/ 18263 h 98946"/>
              <a:gd name="connsiteX0" fmla="*/ 1096682 w 1096682"/>
              <a:gd name="connsiteY0" fmla="*/ 98946 h 98946"/>
              <a:gd name="connsiteX1" fmla="*/ 1060823 w 1096682"/>
              <a:gd name="connsiteY1" fmla="*/ 89981 h 98946"/>
              <a:gd name="connsiteX2" fmla="*/ 1036918 w 1096682"/>
              <a:gd name="connsiteY2" fmla="*/ 81016 h 98946"/>
              <a:gd name="connsiteX3" fmla="*/ 863600 w 1096682"/>
              <a:gd name="connsiteY3" fmla="*/ 6311 h 98946"/>
              <a:gd name="connsiteX4" fmla="*/ 848659 w 1096682"/>
              <a:gd name="connsiteY4" fmla="*/ 3322 h 98946"/>
              <a:gd name="connsiteX5" fmla="*/ 839694 w 1096682"/>
              <a:gd name="connsiteY5" fmla="*/ 334 h 98946"/>
              <a:gd name="connsiteX6" fmla="*/ 531906 w 1096682"/>
              <a:gd name="connsiteY6" fmla="*/ 334 h 98946"/>
              <a:gd name="connsiteX7" fmla="*/ 499035 w 1096682"/>
              <a:gd name="connsiteY7" fmla="*/ 6311 h 98946"/>
              <a:gd name="connsiteX8" fmla="*/ 394447 w 1096682"/>
              <a:gd name="connsiteY8" fmla="*/ 27228 h 98946"/>
              <a:gd name="connsiteX9" fmla="*/ 268941 w 1096682"/>
              <a:gd name="connsiteY9" fmla="*/ 48146 h 98946"/>
              <a:gd name="connsiteX10" fmla="*/ 197223 w 1096682"/>
              <a:gd name="connsiteY10" fmla="*/ 57111 h 98946"/>
              <a:gd name="connsiteX11" fmla="*/ 110565 w 1096682"/>
              <a:gd name="connsiteY11" fmla="*/ 48146 h 98946"/>
              <a:gd name="connsiteX12" fmla="*/ 71718 w 1096682"/>
              <a:gd name="connsiteY12" fmla="*/ 39181 h 98946"/>
              <a:gd name="connsiteX13" fmla="*/ 56776 w 1096682"/>
              <a:gd name="connsiteY13" fmla="*/ 36193 h 98946"/>
              <a:gd name="connsiteX14" fmla="*/ 47812 w 1096682"/>
              <a:gd name="connsiteY14" fmla="*/ 33205 h 98946"/>
              <a:gd name="connsiteX15" fmla="*/ 26894 w 1096682"/>
              <a:gd name="connsiteY15" fmla="*/ 27228 h 98946"/>
              <a:gd name="connsiteX16" fmla="*/ 17929 w 1096682"/>
              <a:gd name="connsiteY16" fmla="*/ 21252 h 98946"/>
              <a:gd name="connsiteX17" fmla="*/ 0 w 1096682"/>
              <a:gd name="connsiteY17" fmla="*/ 18263 h 98946"/>
              <a:gd name="connsiteX0" fmla="*/ 1096682 w 1096682"/>
              <a:gd name="connsiteY0" fmla="*/ 98946 h 98946"/>
              <a:gd name="connsiteX1" fmla="*/ 1060823 w 1096682"/>
              <a:gd name="connsiteY1" fmla="*/ 89981 h 98946"/>
              <a:gd name="connsiteX2" fmla="*/ 1036918 w 1096682"/>
              <a:gd name="connsiteY2" fmla="*/ 81016 h 98946"/>
              <a:gd name="connsiteX3" fmla="*/ 863600 w 1096682"/>
              <a:gd name="connsiteY3" fmla="*/ 6311 h 98946"/>
              <a:gd name="connsiteX4" fmla="*/ 848659 w 1096682"/>
              <a:gd name="connsiteY4" fmla="*/ 3322 h 98946"/>
              <a:gd name="connsiteX5" fmla="*/ 839694 w 1096682"/>
              <a:gd name="connsiteY5" fmla="*/ 334 h 98946"/>
              <a:gd name="connsiteX6" fmla="*/ 531906 w 1096682"/>
              <a:gd name="connsiteY6" fmla="*/ 334 h 98946"/>
              <a:gd name="connsiteX7" fmla="*/ 499035 w 1096682"/>
              <a:gd name="connsiteY7" fmla="*/ 6311 h 98946"/>
              <a:gd name="connsiteX8" fmla="*/ 394447 w 1096682"/>
              <a:gd name="connsiteY8" fmla="*/ 27228 h 98946"/>
              <a:gd name="connsiteX9" fmla="*/ 268941 w 1096682"/>
              <a:gd name="connsiteY9" fmla="*/ 48146 h 98946"/>
              <a:gd name="connsiteX10" fmla="*/ 110565 w 1096682"/>
              <a:gd name="connsiteY10" fmla="*/ 48146 h 98946"/>
              <a:gd name="connsiteX11" fmla="*/ 71718 w 1096682"/>
              <a:gd name="connsiteY11" fmla="*/ 39181 h 98946"/>
              <a:gd name="connsiteX12" fmla="*/ 56776 w 1096682"/>
              <a:gd name="connsiteY12" fmla="*/ 36193 h 98946"/>
              <a:gd name="connsiteX13" fmla="*/ 47812 w 1096682"/>
              <a:gd name="connsiteY13" fmla="*/ 33205 h 98946"/>
              <a:gd name="connsiteX14" fmla="*/ 26894 w 1096682"/>
              <a:gd name="connsiteY14" fmla="*/ 27228 h 98946"/>
              <a:gd name="connsiteX15" fmla="*/ 17929 w 1096682"/>
              <a:gd name="connsiteY15" fmla="*/ 21252 h 98946"/>
              <a:gd name="connsiteX16" fmla="*/ 0 w 1096682"/>
              <a:gd name="connsiteY16" fmla="*/ 18263 h 98946"/>
              <a:gd name="connsiteX0" fmla="*/ 1096682 w 1096682"/>
              <a:gd name="connsiteY0" fmla="*/ 98946 h 98946"/>
              <a:gd name="connsiteX1" fmla="*/ 1060823 w 1096682"/>
              <a:gd name="connsiteY1" fmla="*/ 89981 h 98946"/>
              <a:gd name="connsiteX2" fmla="*/ 1036918 w 1096682"/>
              <a:gd name="connsiteY2" fmla="*/ 81016 h 98946"/>
              <a:gd name="connsiteX3" fmla="*/ 863600 w 1096682"/>
              <a:gd name="connsiteY3" fmla="*/ 6311 h 98946"/>
              <a:gd name="connsiteX4" fmla="*/ 848659 w 1096682"/>
              <a:gd name="connsiteY4" fmla="*/ 3322 h 98946"/>
              <a:gd name="connsiteX5" fmla="*/ 839694 w 1096682"/>
              <a:gd name="connsiteY5" fmla="*/ 334 h 98946"/>
              <a:gd name="connsiteX6" fmla="*/ 531906 w 1096682"/>
              <a:gd name="connsiteY6" fmla="*/ 334 h 98946"/>
              <a:gd name="connsiteX7" fmla="*/ 499035 w 1096682"/>
              <a:gd name="connsiteY7" fmla="*/ 6311 h 98946"/>
              <a:gd name="connsiteX8" fmla="*/ 394447 w 1096682"/>
              <a:gd name="connsiteY8" fmla="*/ 27228 h 98946"/>
              <a:gd name="connsiteX9" fmla="*/ 110565 w 1096682"/>
              <a:gd name="connsiteY9" fmla="*/ 48146 h 98946"/>
              <a:gd name="connsiteX10" fmla="*/ 71718 w 1096682"/>
              <a:gd name="connsiteY10" fmla="*/ 39181 h 98946"/>
              <a:gd name="connsiteX11" fmla="*/ 56776 w 1096682"/>
              <a:gd name="connsiteY11" fmla="*/ 36193 h 98946"/>
              <a:gd name="connsiteX12" fmla="*/ 47812 w 1096682"/>
              <a:gd name="connsiteY12" fmla="*/ 33205 h 98946"/>
              <a:gd name="connsiteX13" fmla="*/ 26894 w 1096682"/>
              <a:gd name="connsiteY13" fmla="*/ 27228 h 98946"/>
              <a:gd name="connsiteX14" fmla="*/ 17929 w 1096682"/>
              <a:gd name="connsiteY14" fmla="*/ 21252 h 98946"/>
              <a:gd name="connsiteX15" fmla="*/ 0 w 1096682"/>
              <a:gd name="connsiteY15" fmla="*/ 18263 h 98946"/>
              <a:gd name="connsiteX0" fmla="*/ 1096682 w 1096682"/>
              <a:gd name="connsiteY0" fmla="*/ 98946 h 98946"/>
              <a:gd name="connsiteX1" fmla="*/ 1060823 w 1096682"/>
              <a:gd name="connsiteY1" fmla="*/ 89981 h 98946"/>
              <a:gd name="connsiteX2" fmla="*/ 1036918 w 1096682"/>
              <a:gd name="connsiteY2" fmla="*/ 81016 h 98946"/>
              <a:gd name="connsiteX3" fmla="*/ 863600 w 1096682"/>
              <a:gd name="connsiteY3" fmla="*/ 6311 h 98946"/>
              <a:gd name="connsiteX4" fmla="*/ 848659 w 1096682"/>
              <a:gd name="connsiteY4" fmla="*/ 3322 h 98946"/>
              <a:gd name="connsiteX5" fmla="*/ 839694 w 1096682"/>
              <a:gd name="connsiteY5" fmla="*/ 334 h 98946"/>
              <a:gd name="connsiteX6" fmla="*/ 531906 w 1096682"/>
              <a:gd name="connsiteY6" fmla="*/ 334 h 98946"/>
              <a:gd name="connsiteX7" fmla="*/ 394447 w 1096682"/>
              <a:gd name="connsiteY7" fmla="*/ 27228 h 98946"/>
              <a:gd name="connsiteX8" fmla="*/ 110565 w 1096682"/>
              <a:gd name="connsiteY8" fmla="*/ 48146 h 98946"/>
              <a:gd name="connsiteX9" fmla="*/ 71718 w 1096682"/>
              <a:gd name="connsiteY9" fmla="*/ 39181 h 98946"/>
              <a:gd name="connsiteX10" fmla="*/ 56776 w 1096682"/>
              <a:gd name="connsiteY10" fmla="*/ 36193 h 98946"/>
              <a:gd name="connsiteX11" fmla="*/ 47812 w 1096682"/>
              <a:gd name="connsiteY11" fmla="*/ 33205 h 98946"/>
              <a:gd name="connsiteX12" fmla="*/ 26894 w 1096682"/>
              <a:gd name="connsiteY12" fmla="*/ 27228 h 98946"/>
              <a:gd name="connsiteX13" fmla="*/ 17929 w 1096682"/>
              <a:gd name="connsiteY13" fmla="*/ 21252 h 98946"/>
              <a:gd name="connsiteX14" fmla="*/ 0 w 1096682"/>
              <a:gd name="connsiteY14" fmla="*/ 18263 h 98946"/>
              <a:gd name="connsiteX0" fmla="*/ 1096682 w 1096682"/>
              <a:gd name="connsiteY0" fmla="*/ 98946 h 98946"/>
              <a:gd name="connsiteX1" fmla="*/ 1060823 w 1096682"/>
              <a:gd name="connsiteY1" fmla="*/ 89981 h 98946"/>
              <a:gd name="connsiteX2" fmla="*/ 1036918 w 1096682"/>
              <a:gd name="connsiteY2" fmla="*/ 81016 h 98946"/>
              <a:gd name="connsiteX3" fmla="*/ 863600 w 1096682"/>
              <a:gd name="connsiteY3" fmla="*/ 6311 h 98946"/>
              <a:gd name="connsiteX4" fmla="*/ 848659 w 1096682"/>
              <a:gd name="connsiteY4" fmla="*/ 3322 h 98946"/>
              <a:gd name="connsiteX5" fmla="*/ 839694 w 1096682"/>
              <a:gd name="connsiteY5" fmla="*/ 334 h 98946"/>
              <a:gd name="connsiteX6" fmla="*/ 531906 w 1096682"/>
              <a:gd name="connsiteY6" fmla="*/ 334 h 98946"/>
              <a:gd name="connsiteX7" fmla="*/ 110565 w 1096682"/>
              <a:gd name="connsiteY7" fmla="*/ 48146 h 98946"/>
              <a:gd name="connsiteX8" fmla="*/ 71718 w 1096682"/>
              <a:gd name="connsiteY8" fmla="*/ 39181 h 98946"/>
              <a:gd name="connsiteX9" fmla="*/ 56776 w 1096682"/>
              <a:gd name="connsiteY9" fmla="*/ 36193 h 98946"/>
              <a:gd name="connsiteX10" fmla="*/ 47812 w 1096682"/>
              <a:gd name="connsiteY10" fmla="*/ 33205 h 98946"/>
              <a:gd name="connsiteX11" fmla="*/ 26894 w 1096682"/>
              <a:gd name="connsiteY11" fmla="*/ 27228 h 98946"/>
              <a:gd name="connsiteX12" fmla="*/ 17929 w 1096682"/>
              <a:gd name="connsiteY12" fmla="*/ 21252 h 98946"/>
              <a:gd name="connsiteX13" fmla="*/ 0 w 1096682"/>
              <a:gd name="connsiteY13" fmla="*/ 18263 h 98946"/>
              <a:gd name="connsiteX0" fmla="*/ 1096682 w 1096682"/>
              <a:gd name="connsiteY0" fmla="*/ 98946 h 98946"/>
              <a:gd name="connsiteX1" fmla="*/ 1060823 w 1096682"/>
              <a:gd name="connsiteY1" fmla="*/ 89981 h 98946"/>
              <a:gd name="connsiteX2" fmla="*/ 1036918 w 1096682"/>
              <a:gd name="connsiteY2" fmla="*/ 81016 h 98946"/>
              <a:gd name="connsiteX3" fmla="*/ 863600 w 1096682"/>
              <a:gd name="connsiteY3" fmla="*/ 6311 h 98946"/>
              <a:gd name="connsiteX4" fmla="*/ 848659 w 1096682"/>
              <a:gd name="connsiteY4" fmla="*/ 3322 h 98946"/>
              <a:gd name="connsiteX5" fmla="*/ 839694 w 1096682"/>
              <a:gd name="connsiteY5" fmla="*/ 334 h 98946"/>
              <a:gd name="connsiteX6" fmla="*/ 110565 w 1096682"/>
              <a:gd name="connsiteY6" fmla="*/ 48146 h 98946"/>
              <a:gd name="connsiteX7" fmla="*/ 71718 w 1096682"/>
              <a:gd name="connsiteY7" fmla="*/ 39181 h 98946"/>
              <a:gd name="connsiteX8" fmla="*/ 56776 w 1096682"/>
              <a:gd name="connsiteY8" fmla="*/ 36193 h 98946"/>
              <a:gd name="connsiteX9" fmla="*/ 47812 w 1096682"/>
              <a:gd name="connsiteY9" fmla="*/ 33205 h 98946"/>
              <a:gd name="connsiteX10" fmla="*/ 26894 w 1096682"/>
              <a:gd name="connsiteY10" fmla="*/ 27228 h 98946"/>
              <a:gd name="connsiteX11" fmla="*/ 17929 w 1096682"/>
              <a:gd name="connsiteY11" fmla="*/ 21252 h 98946"/>
              <a:gd name="connsiteX12" fmla="*/ 0 w 1096682"/>
              <a:gd name="connsiteY12" fmla="*/ 18263 h 98946"/>
              <a:gd name="connsiteX0" fmla="*/ 1096682 w 1096682"/>
              <a:gd name="connsiteY0" fmla="*/ 101600 h 101600"/>
              <a:gd name="connsiteX1" fmla="*/ 1060823 w 1096682"/>
              <a:gd name="connsiteY1" fmla="*/ 92635 h 101600"/>
              <a:gd name="connsiteX2" fmla="*/ 1036918 w 1096682"/>
              <a:gd name="connsiteY2" fmla="*/ 83670 h 101600"/>
              <a:gd name="connsiteX3" fmla="*/ 863600 w 1096682"/>
              <a:gd name="connsiteY3" fmla="*/ 8965 h 101600"/>
              <a:gd name="connsiteX4" fmla="*/ 848659 w 1096682"/>
              <a:gd name="connsiteY4" fmla="*/ 5976 h 101600"/>
              <a:gd name="connsiteX5" fmla="*/ 110565 w 1096682"/>
              <a:gd name="connsiteY5" fmla="*/ 50800 h 101600"/>
              <a:gd name="connsiteX6" fmla="*/ 71718 w 1096682"/>
              <a:gd name="connsiteY6" fmla="*/ 41835 h 101600"/>
              <a:gd name="connsiteX7" fmla="*/ 56776 w 1096682"/>
              <a:gd name="connsiteY7" fmla="*/ 38847 h 101600"/>
              <a:gd name="connsiteX8" fmla="*/ 47812 w 1096682"/>
              <a:gd name="connsiteY8" fmla="*/ 35859 h 101600"/>
              <a:gd name="connsiteX9" fmla="*/ 26894 w 1096682"/>
              <a:gd name="connsiteY9" fmla="*/ 29882 h 101600"/>
              <a:gd name="connsiteX10" fmla="*/ 17929 w 1096682"/>
              <a:gd name="connsiteY10" fmla="*/ 23906 h 101600"/>
              <a:gd name="connsiteX11" fmla="*/ 0 w 1096682"/>
              <a:gd name="connsiteY11" fmla="*/ 20917 h 101600"/>
              <a:gd name="connsiteX0" fmla="*/ 1096682 w 1096682"/>
              <a:gd name="connsiteY0" fmla="*/ 93129 h 93129"/>
              <a:gd name="connsiteX1" fmla="*/ 1060823 w 1096682"/>
              <a:gd name="connsiteY1" fmla="*/ 84164 h 93129"/>
              <a:gd name="connsiteX2" fmla="*/ 1036918 w 1096682"/>
              <a:gd name="connsiteY2" fmla="*/ 75199 h 93129"/>
              <a:gd name="connsiteX3" fmla="*/ 863600 w 1096682"/>
              <a:gd name="connsiteY3" fmla="*/ 494 h 93129"/>
              <a:gd name="connsiteX4" fmla="*/ 110565 w 1096682"/>
              <a:gd name="connsiteY4" fmla="*/ 42329 h 93129"/>
              <a:gd name="connsiteX5" fmla="*/ 71718 w 1096682"/>
              <a:gd name="connsiteY5" fmla="*/ 33364 h 93129"/>
              <a:gd name="connsiteX6" fmla="*/ 56776 w 1096682"/>
              <a:gd name="connsiteY6" fmla="*/ 30376 h 93129"/>
              <a:gd name="connsiteX7" fmla="*/ 47812 w 1096682"/>
              <a:gd name="connsiteY7" fmla="*/ 27388 h 93129"/>
              <a:gd name="connsiteX8" fmla="*/ 26894 w 1096682"/>
              <a:gd name="connsiteY8" fmla="*/ 21411 h 93129"/>
              <a:gd name="connsiteX9" fmla="*/ 17929 w 1096682"/>
              <a:gd name="connsiteY9" fmla="*/ 15435 h 93129"/>
              <a:gd name="connsiteX10" fmla="*/ 0 w 1096682"/>
              <a:gd name="connsiteY10" fmla="*/ 12446 h 93129"/>
              <a:gd name="connsiteX0" fmla="*/ 1096682 w 1112920"/>
              <a:gd name="connsiteY0" fmla="*/ 80783 h 80783"/>
              <a:gd name="connsiteX1" fmla="*/ 1060823 w 1112920"/>
              <a:gd name="connsiteY1" fmla="*/ 71818 h 80783"/>
              <a:gd name="connsiteX2" fmla="*/ 1036918 w 1112920"/>
              <a:gd name="connsiteY2" fmla="*/ 62853 h 80783"/>
              <a:gd name="connsiteX3" fmla="*/ 110565 w 1112920"/>
              <a:gd name="connsiteY3" fmla="*/ 29983 h 80783"/>
              <a:gd name="connsiteX4" fmla="*/ 71718 w 1112920"/>
              <a:gd name="connsiteY4" fmla="*/ 21018 h 80783"/>
              <a:gd name="connsiteX5" fmla="*/ 56776 w 1112920"/>
              <a:gd name="connsiteY5" fmla="*/ 18030 h 80783"/>
              <a:gd name="connsiteX6" fmla="*/ 47812 w 1112920"/>
              <a:gd name="connsiteY6" fmla="*/ 15042 h 80783"/>
              <a:gd name="connsiteX7" fmla="*/ 26894 w 1112920"/>
              <a:gd name="connsiteY7" fmla="*/ 9065 h 80783"/>
              <a:gd name="connsiteX8" fmla="*/ 17929 w 1112920"/>
              <a:gd name="connsiteY8" fmla="*/ 3089 h 80783"/>
              <a:gd name="connsiteX9" fmla="*/ 0 w 1112920"/>
              <a:gd name="connsiteY9" fmla="*/ 100 h 80783"/>
              <a:gd name="connsiteX0" fmla="*/ 1096682 w 1141242"/>
              <a:gd name="connsiteY0" fmla="*/ 80783 h 80783"/>
              <a:gd name="connsiteX1" fmla="*/ 1060823 w 1141242"/>
              <a:gd name="connsiteY1" fmla="*/ 71818 h 80783"/>
              <a:gd name="connsiteX2" fmla="*/ 110565 w 1141242"/>
              <a:gd name="connsiteY2" fmla="*/ 29983 h 80783"/>
              <a:gd name="connsiteX3" fmla="*/ 71718 w 1141242"/>
              <a:gd name="connsiteY3" fmla="*/ 21018 h 80783"/>
              <a:gd name="connsiteX4" fmla="*/ 56776 w 1141242"/>
              <a:gd name="connsiteY4" fmla="*/ 18030 h 80783"/>
              <a:gd name="connsiteX5" fmla="*/ 47812 w 1141242"/>
              <a:gd name="connsiteY5" fmla="*/ 15042 h 80783"/>
              <a:gd name="connsiteX6" fmla="*/ 26894 w 1141242"/>
              <a:gd name="connsiteY6" fmla="*/ 9065 h 80783"/>
              <a:gd name="connsiteX7" fmla="*/ 17929 w 1141242"/>
              <a:gd name="connsiteY7" fmla="*/ 3089 h 80783"/>
              <a:gd name="connsiteX8" fmla="*/ 0 w 1141242"/>
              <a:gd name="connsiteY8" fmla="*/ 100 h 80783"/>
              <a:gd name="connsiteX0" fmla="*/ 1096682 w 1096682"/>
              <a:gd name="connsiteY0" fmla="*/ 80783 h 80783"/>
              <a:gd name="connsiteX1" fmla="*/ 110565 w 1096682"/>
              <a:gd name="connsiteY1" fmla="*/ 29983 h 80783"/>
              <a:gd name="connsiteX2" fmla="*/ 71718 w 1096682"/>
              <a:gd name="connsiteY2" fmla="*/ 21018 h 80783"/>
              <a:gd name="connsiteX3" fmla="*/ 56776 w 1096682"/>
              <a:gd name="connsiteY3" fmla="*/ 18030 h 80783"/>
              <a:gd name="connsiteX4" fmla="*/ 47812 w 1096682"/>
              <a:gd name="connsiteY4" fmla="*/ 15042 h 80783"/>
              <a:gd name="connsiteX5" fmla="*/ 26894 w 1096682"/>
              <a:gd name="connsiteY5" fmla="*/ 9065 h 80783"/>
              <a:gd name="connsiteX6" fmla="*/ 17929 w 1096682"/>
              <a:gd name="connsiteY6" fmla="*/ 3089 h 80783"/>
              <a:gd name="connsiteX7" fmla="*/ 0 w 1096682"/>
              <a:gd name="connsiteY7" fmla="*/ 100 h 80783"/>
              <a:gd name="connsiteX0" fmla="*/ 110565 w 110565"/>
              <a:gd name="connsiteY0" fmla="*/ 29983 h 29983"/>
              <a:gd name="connsiteX1" fmla="*/ 71718 w 110565"/>
              <a:gd name="connsiteY1" fmla="*/ 21018 h 29983"/>
              <a:gd name="connsiteX2" fmla="*/ 56776 w 110565"/>
              <a:gd name="connsiteY2" fmla="*/ 18030 h 29983"/>
              <a:gd name="connsiteX3" fmla="*/ 47812 w 110565"/>
              <a:gd name="connsiteY3" fmla="*/ 15042 h 29983"/>
              <a:gd name="connsiteX4" fmla="*/ 26894 w 110565"/>
              <a:gd name="connsiteY4" fmla="*/ 9065 h 29983"/>
              <a:gd name="connsiteX5" fmla="*/ 17929 w 110565"/>
              <a:gd name="connsiteY5" fmla="*/ 3089 h 29983"/>
              <a:gd name="connsiteX6" fmla="*/ 0 w 110565"/>
              <a:gd name="connsiteY6" fmla="*/ 100 h 29983"/>
              <a:gd name="connsiteX0" fmla="*/ 1144773 w 1144773"/>
              <a:gd name="connsiteY0" fmla="*/ 408 h 212223"/>
              <a:gd name="connsiteX1" fmla="*/ 82669 w 1144773"/>
              <a:gd name="connsiteY1" fmla="*/ 198271 h 212223"/>
              <a:gd name="connsiteX2" fmla="*/ 67727 w 1144773"/>
              <a:gd name="connsiteY2" fmla="*/ 195283 h 212223"/>
              <a:gd name="connsiteX3" fmla="*/ 58763 w 1144773"/>
              <a:gd name="connsiteY3" fmla="*/ 192295 h 212223"/>
              <a:gd name="connsiteX4" fmla="*/ 37845 w 1144773"/>
              <a:gd name="connsiteY4" fmla="*/ 186318 h 212223"/>
              <a:gd name="connsiteX5" fmla="*/ 28880 w 1144773"/>
              <a:gd name="connsiteY5" fmla="*/ 180342 h 212223"/>
              <a:gd name="connsiteX6" fmla="*/ 10951 w 1144773"/>
              <a:gd name="connsiteY6" fmla="*/ 177353 h 212223"/>
              <a:gd name="connsiteX0" fmla="*/ 1109701 w 1109701"/>
              <a:gd name="connsiteY0" fmla="*/ 84413 h 84413"/>
              <a:gd name="connsiteX1" fmla="*/ 80254 w 1109701"/>
              <a:gd name="connsiteY1" fmla="*/ 21018 h 84413"/>
              <a:gd name="connsiteX2" fmla="*/ 65312 w 1109701"/>
              <a:gd name="connsiteY2" fmla="*/ 18030 h 84413"/>
              <a:gd name="connsiteX3" fmla="*/ 56348 w 1109701"/>
              <a:gd name="connsiteY3" fmla="*/ 15042 h 84413"/>
              <a:gd name="connsiteX4" fmla="*/ 35430 w 1109701"/>
              <a:gd name="connsiteY4" fmla="*/ 9065 h 84413"/>
              <a:gd name="connsiteX5" fmla="*/ 26465 w 1109701"/>
              <a:gd name="connsiteY5" fmla="*/ 3089 h 84413"/>
              <a:gd name="connsiteX6" fmla="*/ 8536 w 1109701"/>
              <a:gd name="connsiteY6" fmla="*/ 100 h 84413"/>
              <a:gd name="connsiteX0" fmla="*/ 1109701 w 1109701"/>
              <a:gd name="connsiteY0" fmla="*/ 536070 h 536070"/>
              <a:gd name="connsiteX1" fmla="*/ 80254 w 1109701"/>
              <a:gd name="connsiteY1" fmla="*/ 472675 h 536070"/>
              <a:gd name="connsiteX2" fmla="*/ 65312 w 1109701"/>
              <a:gd name="connsiteY2" fmla="*/ 469687 h 536070"/>
              <a:gd name="connsiteX3" fmla="*/ 56348 w 1109701"/>
              <a:gd name="connsiteY3" fmla="*/ 466699 h 536070"/>
              <a:gd name="connsiteX4" fmla="*/ 35430 w 1109701"/>
              <a:gd name="connsiteY4" fmla="*/ 460722 h 536070"/>
              <a:gd name="connsiteX5" fmla="*/ 26465 w 1109701"/>
              <a:gd name="connsiteY5" fmla="*/ 454746 h 536070"/>
              <a:gd name="connsiteX6" fmla="*/ 531051 w 1109701"/>
              <a:gd name="connsiteY6" fmla="*/ 0 h 536070"/>
              <a:gd name="connsiteX0" fmla="*/ 1140066 w 1140066"/>
              <a:gd name="connsiteY0" fmla="*/ 536070 h 536070"/>
              <a:gd name="connsiteX1" fmla="*/ 110619 w 1140066"/>
              <a:gd name="connsiteY1" fmla="*/ 472675 h 536070"/>
              <a:gd name="connsiteX2" fmla="*/ 95677 w 1140066"/>
              <a:gd name="connsiteY2" fmla="*/ 469687 h 536070"/>
              <a:gd name="connsiteX3" fmla="*/ 86713 w 1140066"/>
              <a:gd name="connsiteY3" fmla="*/ 466699 h 536070"/>
              <a:gd name="connsiteX4" fmla="*/ 65795 w 1140066"/>
              <a:gd name="connsiteY4" fmla="*/ 460722 h 536070"/>
              <a:gd name="connsiteX5" fmla="*/ 1031102 w 1140066"/>
              <a:gd name="connsiteY5" fmla="*/ 177161 h 536070"/>
              <a:gd name="connsiteX6" fmla="*/ 561416 w 1140066"/>
              <a:gd name="connsiteY6" fmla="*/ 0 h 536070"/>
              <a:gd name="connsiteX0" fmla="*/ 1109701 w 1109701"/>
              <a:gd name="connsiteY0" fmla="*/ 536070 h 536070"/>
              <a:gd name="connsiteX1" fmla="*/ 80254 w 1109701"/>
              <a:gd name="connsiteY1" fmla="*/ 472675 h 536070"/>
              <a:gd name="connsiteX2" fmla="*/ 65312 w 1109701"/>
              <a:gd name="connsiteY2" fmla="*/ 469687 h 536070"/>
              <a:gd name="connsiteX3" fmla="*/ 56348 w 1109701"/>
              <a:gd name="connsiteY3" fmla="*/ 466699 h 536070"/>
              <a:gd name="connsiteX4" fmla="*/ 35430 w 1109701"/>
              <a:gd name="connsiteY4" fmla="*/ 460722 h 536070"/>
              <a:gd name="connsiteX5" fmla="*/ 531051 w 1109701"/>
              <a:gd name="connsiteY5" fmla="*/ 0 h 536070"/>
              <a:gd name="connsiteX0" fmla="*/ 1129360 w 1138530"/>
              <a:gd name="connsiteY0" fmla="*/ 536070 h 536070"/>
              <a:gd name="connsiteX1" fmla="*/ 99913 w 1138530"/>
              <a:gd name="connsiteY1" fmla="*/ 472675 h 536070"/>
              <a:gd name="connsiteX2" fmla="*/ 84971 w 1138530"/>
              <a:gd name="connsiteY2" fmla="*/ 469687 h 536070"/>
              <a:gd name="connsiteX3" fmla="*/ 76007 w 1138530"/>
              <a:gd name="connsiteY3" fmla="*/ 466699 h 536070"/>
              <a:gd name="connsiteX4" fmla="*/ 1132775 w 1138530"/>
              <a:gd name="connsiteY4" fmla="*/ 319208 h 536070"/>
              <a:gd name="connsiteX5" fmla="*/ 550710 w 1138530"/>
              <a:gd name="connsiteY5" fmla="*/ 0 h 536070"/>
              <a:gd name="connsiteX0" fmla="*/ 1109701 w 1109701"/>
              <a:gd name="connsiteY0" fmla="*/ 536070 h 536070"/>
              <a:gd name="connsiteX1" fmla="*/ 80254 w 1109701"/>
              <a:gd name="connsiteY1" fmla="*/ 472675 h 536070"/>
              <a:gd name="connsiteX2" fmla="*/ 65312 w 1109701"/>
              <a:gd name="connsiteY2" fmla="*/ 469687 h 536070"/>
              <a:gd name="connsiteX3" fmla="*/ 56348 w 1109701"/>
              <a:gd name="connsiteY3" fmla="*/ 466699 h 536070"/>
              <a:gd name="connsiteX4" fmla="*/ 531051 w 1109701"/>
              <a:gd name="connsiteY4" fmla="*/ 0 h 536070"/>
              <a:gd name="connsiteX0" fmla="*/ 1147157 w 1147157"/>
              <a:gd name="connsiteY0" fmla="*/ 536070 h 536070"/>
              <a:gd name="connsiteX1" fmla="*/ 117710 w 1147157"/>
              <a:gd name="connsiteY1" fmla="*/ 472675 h 536070"/>
              <a:gd name="connsiteX2" fmla="*/ 102768 w 1147157"/>
              <a:gd name="connsiteY2" fmla="*/ 469687 h 536070"/>
              <a:gd name="connsiteX3" fmla="*/ 834033 w 1147157"/>
              <a:gd name="connsiteY3" fmla="*/ 243542 h 536070"/>
              <a:gd name="connsiteX4" fmla="*/ 568507 w 1147157"/>
              <a:gd name="connsiteY4" fmla="*/ 0 h 536070"/>
              <a:gd name="connsiteX0" fmla="*/ 1132081 w 1132081"/>
              <a:gd name="connsiteY0" fmla="*/ 536070 h 536070"/>
              <a:gd name="connsiteX1" fmla="*/ 102634 w 1132081"/>
              <a:gd name="connsiteY1" fmla="*/ 472675 h 536070"/>
              <a:gd name="connsiteX2" fmla="*/ 87692 w 1132081"/>
              <a:gd name="connsiteY2" fmla="*/ 469687 h 536070"/>
              <a:gd name="connsiteX3" fmla="*/ 553431 w 1132081"/>
              <a:gd name="connsiteY3" fmla="*/ 0 h 536070"/>
              <a:gd name="connsiteX0" fmla="*/ 1030484 w 1030484"/>
              <a:gd name="connsiteY0" fmla="*/ 536070 h 536070"/>
              <a:gd name="connsiteX1" fmla="*/ 1037 w 1030484"/>
              <a:gd name="connsiteY1" fmla="*/ 472675 h 536070"/>
              <a:gd name="connsiteX2" fmla="*/ 829738 w 1030484"/>
              <a:gd name="connsiteY2" fmla="*/ 344502 h 536070"/>
              <a:gd name="connsiteX3" fmla="*/ 451834 w 1030484"/>
              <a:gd name="connsiteY3" fmla="*/ 0 h 536070"/>
              <a:gd name="connsiteX0" fmla="*/ 1042827 w 1042827"/>
              <a:gd name="connsiteY0" fmla="*/ 536070 h 536070"/>
              <a:gd name="connsiteX1" fmla="*/ 13380 w 1042827"/>
              <a:gd name="connsiteY1" fmla="*/ 472675 h 536070"/>
              <a:gd name="connsiteX2" fmla="*/ 464177 w 1042827"/>
              <a:gd name="connsiteY2" fmla="*/ 0 h 536070"/>
              <a:gd name="connsiteX0" fmla="*/ 593469 w 593469"/>
              <a:gd name="connsiteY0" fmla="*/ 536070 h 536070"/>
              <a:gd name="connsiteX1" fmla="*/ 396779 w 593469"/>
              <a:gd name="connsiteY1" fmla="*/ 298503 h 536070"/>
              <a:gd name="connsiteX2" fmla="*/ 14819 w 593469"/>
              <a:gd name="connsiteY2" fmla="*/ 0 h 536070"/>
              <a:gd name="connsiteX0" fmla="*/ 578650 w 578650"/>
              <a:gd name="connsiteY0" fmla="*/ 536070 h 536070"/>
              <a:gd name="connsiteX1" fmla="*/ 0 w 578650"/>
              <a:gd name="connsiteY1" fmla="*/ 0 h 536070"/>
              <a:gd name="connsiteX0" fmla="*/ 1095721 w 1095721"/>
              <a:gd name="connsiteY0" fmla="*/ 274813 h 274813"/>
              <a:gd name="connsiteX1" fmla="*/ 0 w 1095721"/>
              <a:gd name="connsiteY1" fmla="*/ 0 h 274813"/>
              <a:gd name="connsiteX0" fmla="*/ 1095721 w 1095721"/>
              <a:gd name="connsiteY0" fmla="*/ 312306 h 312306"/>
              <a:gd name="connsiteX1" fmla="*/ 0 w 1095721"/>
              <a:gd name="connsiteY1" fmla="*/ 37493 h 312306"/>
              <a:gd name="connsiteX0" fmla="*/ 1095721 w 1095721"/>
              <a:gd name="connsiteY0" fmla="*/ 304128 h 306479"/>
              <a:gd name="connsiteX1" fmla="*/ 0 w 1095721"/>
              <a:gd name="connsiteY1" fmla="*/ 29315 h 306479"/>
              <a:gd name="connsiteX0" fmla="*/ 1079393 w 1079393"/>
              <a:gd name="connsiteY0" fmla="*/ 0 h 541615"/>
              <a:gd name="connsiteX1" fmla="*/ 0 w 1079393"/>
              <a:gd name="connsiteY1" fmla="*/ 541615 h 541615"/>
              <a:gd name="connsiteX0" fmla="*/ 1079393 w 1079393"/>
              <a:gd name="connsiteY0" fmla="*/ 0 h 541615"/>
              <a:gd name="connsiteX1" fmla="*/ 0 w 1079393"/>
              <a:gd name="connsiteY1" fmla="*/ 541615 h 541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9393" h="541615">
                <a:moveTo>
                  <a:pt x="1079393" y="0"/>
                </a:moveTo>
                <a:cubicBezTo>
                  <a:pt x="648839" y="39025"/>
                  <a:pt x="686368" y="426390"/>
                  <a:pt x="0" y="541615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2830078" y="3209007"/>
            <a:ext cx="4269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TakaoPGothic"/>
              </a:rPr>
              <a:t>Too many k points are required.</a:t>
            </a:r>
            <a:endParaRPr lang="en-US" altLang="ja-JP" sz="2400" dirty="0"/>
          </a:p>
        </p:txBody>
      </p:sp>
      <p:sp>
        <p:nvSpPr>
          <p:cNvPr id="37" name="フリーフォーム 36"/>
          <p:cNvSpPr/>
          <p:nvPr/>
        </p:nvSpPr>
        <p:spPr>
          <a:xfrm>
            <a:off x="5777637" y="2672912"/>
            <a:ext cx="1384400" cy="248453"/>
          </a:xfrm>
          <a:custGeom>
            <a:avLst/>
            <a:gdLst>
              <a:gd name="connsiteX0" fmla="*/ 0 w 813573"/>
              <a:gd name="connsiteY0" fmla="*/ 0 h 52152"/>
              <a:gd name="connsiteX1" fmla="*/ 38245 w 813573"/>
              <a:gd name="connsiteY1" fmla="*/ 6954 h 52152"/>
              <a:gd name="connsiteX2" fmla="*/ 66060 w 813573"/>
              <a:gd name="connsiteY2" fmla="*/ 20861 h 52152"/>
              <a:gd name="connsiteX3" fmla="*/ 73013 w 813573"/>
              <a:gd name="connsiteY3" fmla="*/ 31291 h 52152"/>
              <a:gd name="connsiteX4" fmla="*/ 97351 w 813573"/>
              <a:gd name="connsiteY4" fmla="*/ 38245 h 52152"/>
              <a:gd name="connsiteX5" fmla="*/ 118212 w 813573"/>
              <a:gd name="connsiteY5" fmla="*/ 45199 h 52152"/>
              <a:gd name="connsiteX6" fmla="*/ 191225 w 813573"/>
              <a:gd name="connsiteY6" fmla="*/ 38245 h 52152"/>
              <a:gd name="connsiteX7" fmla="*/ 219039 w 813573"/>
              <a:gd name="connsiteY7" fmla="*/ 31291 h 52152"/>
              <a:gd name="connsiteX8" fmla="*/ 232946 w 813573"/>
              <a:gd name="connsiteY8" fmla="*/ 24338 h 52152"/>
              <a:gd name="connsiteX9" fmla="*/ 319867 w 813573"/>
              <a:gd name="connsiteY9" fmla="*/ 27814 h 52152"/>
              <a:gd name="connsiteX10" fmla="*/ 333774 w 813573"/>
              <a:gd name="connsiteY10" fmla="*/ 31291 h 52152"/>
              <a:gd name="connsiteX11" fmla="*/ 358111 w 813573"/>
              <a:gd name="connsiteY11" fmla="*/ 34768 h 52152"/>
              <a:gd name="connsiteX12" fmla="*/ 469369 w 813573"/>
              <a:gd name="connsiteY12" fmla="*/ 38245 h 52152"/>
              <a:gd name="connsiteX13" fmla="*/ 490230 w 813573"/>
              <a:gd name="connsiteY13" fmla="*/ 41722 h 52152"/>
              <a:gd name="connsiteX14" fmla="*/ 507614 w 813573"/>
              <a:gd name="connsiteY14" fmla="*/ 45199 h 52152"/>
              <a:gd name="connsiteX15" fmla="*/ 552813 w 813573"/>
              <a:gd name="connsiteY15" fmla="*/ 41722 h 52152"/>
              <a:gd name="connsiteX16" fmla="*/ 573673 w 813573"/>
              <a:gd name="connsiteY16" fmla="*/ 38245 h 52152"/>
              <a:gd name="connsiteX17" fmla="*/ 587581 w 813573"/>
              <a:gd name="connsiteY17" fmla="*/ 31291 h 52152"/>
              <a:gd name="connsiteX18" fmla="*/ 629302 w 813573"/>
              <a:gd name="connsiteY18" fmla="*/ 24338 h 52152"/>
              <a:gd name="connsiteX19" fmla="*/ 698838 w 813573"/>
              <a:gd name="connsiteY19" fmla="*/ 31291 h 52152"/>
              <a:gd name="connsiteX20" fmla="*/ 709269 w 813573"/>
              <a:gd name="connsiteY20" fmla="*/ 34768 h 52152"/>
              <a:gd name="connsiteX21" fmla="*/ 740560 w 813573"/>
              <a:gd name="connsiteY21" fmla="*/ 41722 h 52152"/>
              <a:gd name="connsiteX22" fmla="*/ 754467 w 813573"/>
              <a:gd name="connsiteY22" fmla="*/ 45199 h 52152"/>
              <a:gd name="connsiteX23" fmla="*/ 764898 w 813573"/>
              <a:gd name="connsiteY23" fmla="*/ 48675 h 52152"/>
              <a:gd name="connsiteX24" fmla="*/ 813573 w 813573"/>
              <a:gd name="connsiteY24" fmla="*/ 52152 h 52152"/>
              <a:gd name="connsiteX0" fmla="*/ 0 w 813573"/>
              <a:gd name="connsiteY0" fmla="*/ 0 h 52152"/>
              <a:gd name="connsiteX1" fmla="*/ 38245 w 813573"/>
              <a:gd name="connsiteY1" fmla="*/ 6954 h 52152"/>
              <a:gd name="connsiteX2" fmla="*/ 66060 w 813573"/>
              <a:gd name="connsiteY2" fmla="*/ 20861 h 52152"/>
              <a:gd name="connsiteX3" fmla="*/ 73013 w 813573"/>
              <a:gd name="connsiteY3" fmla="*/ 31291 h 52152"/>
              <a:gd name="connsiteX4" fmla="*/ 97351 w 813573"/>
              <a:gd name="connsiteY4" fmla="*/ 38245 h 52152"/>
              <a:gd name="connsiteX5" fmla="*/ 118212 w 813573"/>
              <a:gd name="connsiteY5" fmla="*/ 45199 h 52152"/>
              <a:gd name="connsiteX6" fmla="*/ 191225 w 813573"/>
              <a:gd name="connsiteY6" fmla="*/ 38245 h 52152"/>
              <a:gd name="connsiteX7" fmla="*/ 219039 w 813573"/>
              <a:gd name="connsiteY7" fmla="*/ 31291 h 52152"/>
              <a:gd name="connsiteX8" fmla="*/ 232946 w 813573"/>
              <a:gd name="connsiteY8" fmla="*/ 24338 h 52152"/>
              <a:gd name="connsiteX9" fmla="*/ 319867 w 813573"/>
              <a:gd name="connsiteY9" fmla="*/ 27814 h 52152"/>
              <a:gd name="connsiteX10" fmla="*/ 333774 w 813573"/>
              <a:gd name="connsiteY10" fmla="*/ 31291 h 52152"/>
              <a:gd name="connsiteX11" fmla="*/ 358111 w 813573"/>
              <a:gd name="connsiteY11" fmla="*/ 34768 h 52152"/>
              <a:gd name="connsiteX12" fmla="*/ 469369 w 813573"/>
              <a:gd name="connsiteY12" fmla="*/ 38245 h 52152"/>
              <a:gd name="connsiteX13" fmla="*/ 490230 w 813573"/>
              <a:gd name="connsiteY13" fmla="*/ 41722 h 52152"/>
              <a:gd name="connsiteX14" fmla="*/ 507614 w 813573"/>
              <a:gd name="connsiteY14" fmla="*/ 45199 h 52152"/>
              <a:gd name="connsiteX15" fmla="*/ 552813 w 813573"/>
              <a:gd name="connsiteY15" fmla="*/ 41722 h 52152"/>
              <a:gd name="connsiteX16" fmla="*/ 573673 w 813573"/>
              <a:gd name="connsiteY16" fmla="*/ 38245 h 52152"/>
              <a:gd name="connsiteX17" fmla="*/ 587581 w 813573"/>
              <a:gd name="connsiteY17" fmla="*/ 31291 h 52152"/>
              <a:gd name="connsiteX18" fmla="*/ 698838 w 813573"/>
              <a:gd name="connsiteY18" fmla="*/ 31291 h 52152"/>
              <a:gd name="connsiteX19" fmla="*/ 709269 w 813573"/>
              <a:gd name="connsiteY19" fmla="*/ 34768 h 52152"/>
              <a:gd name="connsiteX20" fmla="*/ 740560 w 813573"/>
              <a:gd name="connsiteY20" fmla="*/ 41722 h 52152"/>
              <a:gd name="connsiteX21" fmla="*/ 754467 w 813573"/>
              <a:gd name="connsiteY21" fmla="*/ 45199 h 52152"/>
              <a:gd name="connsiteX22" fmla="*/ 764898 w 813573"/>
              <a:gd name="connsiteY22" fmla="*/ 48675 h 52152"/>
              <a:gd name="connsiteX23" fmla="*/ 813573 w 813573"/>
              <a:gd name="connsiteY23" fmla="*/ 52152 h 52152"/>
              <a:gd name="connsiteX0" fmla="*/ 0 w 813573"/>
              <a:gd name="connsiteY0" fmla="*/ 0 h 52152"/>
              <a:gd name="connsiteX1" fmla="*/ 38245 w 813573"/>
              <a:gd name="connsiteY1" fmla="*/ 6954 h 52152"/>
              <a:gd name="connsiteX2" fmla="*/ 66060 w 813573"/>
              <a:gd name="connsiteY2" fmla="*/ 20861 h 52152"/>
              <a:gd name="connsiteX3" fmla="*/ 73013 w 813573"/>
              <a:gd name="connsiteY3" fmla="*/ 31291 h 52152"/>
              <a:gd name="connsiteX4" fmla="*/ 97351 w 813573"/>
              <a:gd name="connsiteY4" fmla="*/ 38245 h 52152"/>
              <a:gd name="connsiteX5" fmla="*/ 118212 w 813573"/>
              <a:gd name="connsiteY5" fmla="*/ 45199 h 52152"/>
              <a:gd name="connsiteX6" fmla="*/ 191225 w 813573"/>
              <a:gd name="connsiteY6" fmla="*/ 38245 h 52152"/>
              <a:gd name="connsiteX7" fmla="*/ 219039 w 813573"/>
              <a:gd name="connsiteY7" fmla="*/ 31291 h 52152"/>
              <a:gd name="connsiteX8" fmla="*/ 232946 w 813573"/>
              <a:gd name="connsiteY8" fmla="*/ 24338 h 52152"/>
              <a:gd name="connsiteX9" fmla="*/ 319867 w 813573"/>
              <a:gd name="connsiteY9" fmla="*/ 27814 h 52152"/>
              <a:gd name="connsiteX10" fmla="*/ 333774 w 813573"/>
              <a:gd name="connsiteY10" fmla="*/ 31291 h 52152"/>
              <a:gd name="connsiteX11" fmla="*/ 358111 w 813573"/>
              <a:gd name="connsiteY11" fmla="*/ 34768 h 52152"/>
              <a:gd name="connsiteX12" fmla="*/ 469369 w 813573"/>
              <a:gd name="connsiteY12" fmla="*/ 38245 h 52152"/>
              <a:gd name="connsiteX13" fmla="*/ 490230 w 813573"/>
              <a:gd name="connsiteY13" fmla="*/ 41722 h 52152"/>
              <a:gd name="connsiteX14" fmla="*/ 507614 w 813573"/>
              <a:gd name="connsiteY14" fmla="*/ 45199 h 52152"/>
              <a:gd name="connsiteX15" fmla="*/ 552813 w 813573"/>
              <a:gd name="connsiteY15" fmla="*/ 41722 h 52152"/>
              <a:gd name="connsiteX16" fmla="*/ 573673 w 813573"/>
              <a:gd name="connsiteY16" fmla="*/ 38245 h 52152"/>
              <a:gd name="connsiteX17" fmla="*/ 698838 w 813573"/>
              <a:gd name="connsiteY17" fmla="*/ 31291 h 52152"/>
              <a:gd name="connsiteX18" fmla="*/ 709269 w 813573"/>
              <a:gd name="connsiteY18" fmla="*/ 34768 h 52152"/>
              <a:gd name="connsiteX19" fmla="*/ 740560 w 813573"/>
              <a:gd name="connsiteY19" fmla="*/ 41722 h 52152"/>
              <a:gd name="connsiteX20" fmla="*/ 754467 w 813573"/>
              <a:gd name="connsiteY20" fmla="*/ 45199 h 52152"/>
              <a:gd name="connsiteX21" fmla="*/ 764898 w 813573"/>
              <a:gd name="connsiteY21" fmla="*/ 48675 h 52152"/>
              <a:gd name="connsiteX22" fmla="*/ 813573 w 813573"/>
              <a:gd name="connsiteY22" fmla="*/ 52152 h 52152"/>
              <a:gd name="connsiteX0" fmla="*/ 0 w 813573"/>
              <a:gd name="connsiteY0" fmla="*/ 0 h 52152"/>
              <a:gd name="connsiteX1" fmla="*/ 38245 w 813573"/>
              <a:gd name="connsiteY1" fmla="*/ 6954 h 52152"/>
              <a:gd name="connsiteX2" fmla="*/ 66060 w 813573"/>
              <a:gd name="connsiteY2" fmla="*/ 20861 h 52152"/>
              <a:gd name="connsiteX3" fmla="*/ 73013 w 813573"/>
              <a:gd name="connsiteY3" fmla="*/ 31291 h 52152"/>
              <a:gd name="connsiteX4" fmla="*/ 97351 w 813573"/>
              <a:gd name="connsiteY4" fmla="*/ 38245 h 52152"/>
              <a:gd name="connsiteX5" fmla="*/ 118212 w 813573"/>
              <a:gd name="connsiteY5" fmla="*/ 45199 h 52152"/>
              <a:gd name="connsiteX6" fmla="*/ 191225 w 813573"/>
              <a:gd name="connsiteY6" fmla="*/ 38245 h 52152"/>
              <a:gd name="connsiteX7" fmla="*/ 219039 w 813573"/>
              <a:gd name="connsiteY7" fmla="*/ 31291 h 52152"/>
              <a:gd name="connsiteX8" fmla="*/ 319867 w 813573"/>
              <a:gd name="connsiteY8" fmla="*/ 27814 h 52152"/>
              <a:gd name="connsiteX9" fmla="*/ 333774 w 813573"/>
              <a:gd name="connsiteY9" fmla="*/ 31291 h 52152"/>
              <a:gd name="connsiteX10" fmla="*/ 358111 w 813573"/>
              <a:gd name="connsiteY10" fmla="*/ 34768 h 52152"/>
              <a:gd name="connsiteX11" fmla="*/ 469369 w 813573"/>
              <a:gd name="connsiteY11" fmla="*/ 38245 h 52152"/>
              <a:gd name="connsiteX12" fmla="*/ 490230 w 813573"/>
              <a:gd name="connsiteY12" fmla="*/ 41722 h 52152"/>
              <a:gd name="connsiteX13" fmla="*/ 507614 w 813573"/>
              <a:gd name="connsiteY13" fmla="*/ 45199 h 52152"/>
              <a:gd name="connsiteX14" fmla="*/ 552813 w 813573"/>
              <a:gd name="connsiteY14" fmla="*/ 41722 h 52152"/>
              <a:gd name="connsiteX15" fmla="*/ 573673 w 813573"/>
              <a:gd name="connsiteY15" fmla="*/ 38245 h 52152"/>
              <a:gd name="connsiteX16" fmla="*/ 698838 w 813573"/>
              <a:gd name="connsiteY16" fmla="*/ 31291 h 52152"/>
              <a:gd name="connsiteX17" fmla="*/ 709269 w 813573"/>
              <a:gd name="connsiteY17" fmla="*/ 34768 h 52152"/>
              <a:gd name="connsiteX18" fmla="*/ 740560 w 813573"/>
              <a:gd name="connsiteY18" fmla="*/ 41722 h 52152"/>
              <a:gd name="connsiteX19" fmla="*/ 754467 w 813573"/>
              <a:gd name="connsiteY19" fmla="*/ 45199 h 52152"/>
              <a:gd name="connsiteX20" fmla="*/ 764898 w 813573"/>
              <a:gd name="connsiteY20" fmla="*/ 48675 h 52152"/>
              <a:gd name="connsiteX21" fmla="*/ 813573 w 813573"/>
              <a:gd name="connsiteY21" fmla="*/ 52152 h 52152"/>
              <a:gd name="connsiteX0" fmla="*/ 0 w 813573"/>
              <a:gd name="connsiteY0" fmla="*/ 0 h 52152"/>
              <a:gd name="connsiteX1" fmla="*/ 38245 w 813573"/>
              <a:gd name="connsiteY1" fmla="*/ 6954 h 52152"/>
              <a:gd name="connsiteX2" fmla="*/ 66060 w 813573"/>
              <a:gd name="connsiteY2" fmla="*/ 20861 h 52152"/>
              <a:gd name="connsiteX3" fmla="*/ 73013 w 813573"/>
              <a:gd name="connsiteY3" fmla="*/ 31291 h 52152"/>
              <a:gd name="connsiteX4" fmla="*/ 97351 w 813573"/>
              <a:gd name="connsiteY4" fmla="*/ 38245 h 52152"/>
              <a:gd name="connsiteX5" fmla="*/ 191225 w 813573"/>
              <a:gd name="connsiteY5" fmla="*/ 38245 h 52152"/>
              <a:gd name="connsiteX6" fmla="*/ 219039 w 813573"/>
              <a:gd name="connsiteY6" fmla="*/ 31291 h 52152"/>
              <a:gd name="connsiteX7" fmla="*/ 319867 w 813573"/>
              <a:gd name="connsiteY7" fmla="*/ 27814 h 52152"/>
              <a:gd name="connsiteX8" fmla="*/ 333774 w 813573"/>
              <a:gd name="connsiteY8" fmla="*/ 31291 h 52152"/>
              <a:gd name="connsiteX9" fmla="*/ 358111 w 813573"/>
              <a:gd name="connsiteY9" fmla="*/ 34768 h 52152"/>
              <a:gd name="connsiteX10" fmla="*/ 469369 w 813573"/>
              <a:gd name="connsiteY10" fmla="*/ 38245 h 52152"/>
              <a:gd name="connsiteX11" fmla="*/ 490230 w 813573"/>
              <a:gd name="connsiteY11" fmla="*/ 41722 h 52152"/>
              <a:gd name="connsiteX12" fmla="*/ 507614 w 813573"/>
              <a:gd name="connsiteY12" fmla="*/ 45199 h 52152"/>
              <a:gd name="connsiteX13" fmla="*/ 552813 w 813573"/>
              <a:gd name="connsiteY13" fmla="*/ 41722 h 52152"/>
              <a:gd name="connsiteX14" fmla="*/ 573673 w 813573"/>
              <a:gd name="connsiteY14" fmla="*/ 38245 h 52152"/>
              <a:gd name="connsiteX15" fmla="*/ 698838 w 813573"/>
              <a:gd name="connsiteY15" fmla="*/ 31291 h 52152"/>
              <a:gd name="connsiteX16" fmla="*/ 709269 w 813573"/>
              <a:gd name="connsiteY16" fmla="*/ 34768 h 52152"/>
              <a:gd name="connsiteX17" fmla="*/ 740560 w 813573"/>
              <a:gd name="connsiteY17" fmla="*/ 41722 h 52152"/>
              <a:gd name="connsiteX18" fmla="*/ 754467 w 813573"/>
              <a:gd name="connsiteY18" fmla="*/ 45199 h 52152"/>
              <a:gd name="connsiteX19" fmla="*/ 764898 w 813573"/>
              <a:gd name="connsiteY19" fmla="*/ 48675 h 52152"/>
              <a:gd name="connsiteX20" fmla="*/ 813573 w 813573"/>
              <a:gd name="connsiteY20" fmla="*/ 52152 h 52152"/>
              <a:gd name="connsiteX0" fmla="*/ 0 w 813573"/>
              <a:gd name="connsiteY0" fmla="*/ 0 h 52152"/>
              <a:gd name="connsiteX1" fmla="*/ 38245 w 813573"/>
              <a:gd name="connsiteY1" fmla="*/ 6954 h 52152"/>
              <a:gd name="connsiteX2" fmla="*/ 66060 w 813573"/>
              <a:gd name="connsiteY2" fmla="*/ 20861 h 52152"/>
              <a:gd name="connsiteX3" fmla="*/ 73013 w 813573"/>
              <a:gd name="connsiteY3" fmla="*/ 31291 h 52152"/>
              <a:gd name="connsiteX4" fmla="*/ 97351 w 813573"/>
              <a:gd name="connsiteY4" fmla="*/ 38245 h 52152"/>
              <a:gd name="connsiteX5" fmla="*/ 191225 w 813573"/>
              <a:gd name="connsiteY5" fmla="*/ 38245 h 52152"/>
              <a:gd name="connsiteX6" fmla="*/ 319867 w 813573"/>
              <a:gd name="connsiteY6" fmla="*/ 27814 h 52152"/>
              <a:gd name="connsiteX7" fmla="*/ 333774 w 813573"/>
              <a:gd name="connsiteY7" fmla="*/ 31291 h 52152"/>
              <a:gd name="connsiteX8" fmla="*/ 358111 w 813573"/>
              <a:gd name="connsiteY8" fmla="*/ 34768 h 52152"/>
              <a:gd name="connsiteX9" fmla="*/ 469369 w 813573"/>
              <a:gd name="connsiteY9" fmla="*/ 38245 h 52152"/>
              <a:gd name="connsiteX10" fmla="*/ 490230 w 813573"/>
              <a:gd name="connsiteY10" fmla="*/ 41722 h 52152"/>
              <a:gd name="connsiteX11" fmla="*/ 507614 w 813573"/>
              <a:gd name="connsiteY11" fmla="*/ 45199 h 52152"/>
              <a:gd name="connsiteX12" fmla="*/ 552813 w 813573"/>
              <a:gd name="connsiteY12" fmla="*/ 41722 h 52152"/>
              <a:gd name="connsiteX13" fmla="*/ 573673 w 813573"/>
              <a:gd name="connsiteY13" fmla="*/ 38245 h 52152"/>
              <a:gd name="connsiteX14" fmla="*/ 698838 w 813573"/>
              <a:gd name="connsiteY14" fmla="*/ 31291 h 52152"/>
              <a:gd name="connsiteX15" fmla="*/ 709269 w 813573"/>
              <a:gd name="connsiteY15" fmla="*/ 34768 h 52152"/>
              <a:gd name="connsiteX16" fmla="*/ 740560 w 813573"/>
              <a:gd name="connsiteY16" fmla="*/ 41722 h 52152"/>
              <a:gd name="connsiteX17" fmla="*/ 754467 w 813573"/>
              <a:gd name="connsiteY17" fmla="*/ 45199 h 52152"/>
              <a:gd name="connsiteX18" fmla="*/ 764898 w 813573"/>
              <a:gd name="connsiteY18" fmla="*/ 48675 h 52152"/>
              <a:gd name="connsiteX19" fmla="*/ 813573 w 813573"/>
              <a:gd name="connsiteY19" fmla="*/ 52152 h 52152"/>
              <a:gd name="connsiteX0" fmla="*/ 0 w 813573"/>
              <a:gd name="connsiteY0" fmla="*/ 0 h 52152"/>
              <a:gd name="connsiteX1" fmla="*/ 38245 w 813573"/>
              <a:gd name="connsiteY1" fmla="*/ 6954 h 52152"/>
              <a:gd name="connsiteX2" fmla="*/ 66060 w 813573"/>
              <a:gd name="connsiteY2" fmla="*/ 20861 h 52152"/>
              <a:gd name="connsiteX3" fmla="*/ 73013 w 813573"/>
              <a:gd name="connsiteY3" fmla="*/ 31291 h 52152"/>
              <a:gd name="connsiteX4" fmla="*/ 70137 w 813573"/>
              <a:gd name="connsiteY4" fmla="*/ 38245 h 52152"/>
              <a:gd name="connsiteX5" fmla="*/ 191225 w 813573"/>
              <a:gd name="connsiteY5" fmla="*/ 38245 h 52152"/>
              <a:gd name="connsiteX6" fmla="*/ 319867 w 813573"/>
              <a:gd name="connsiteY6" fmla="*/ 27814 h 52152"/>
              <a:gd name="connsiteX7" fmla="*/ 333774 w 813573"/>
              <a:gd name="connsiteY7" fmla="*/ 31291 h 52152"/>
              <a:gd name="connsiteX8" fmla="*/ 358111 w 813573"/>
              <a:gd name="connsiteY8" fmla="*/ 34768 h 52152"/>
              <a:gd name="connsiteX9" fmla="*/ 469369 w 813573"/>
              <a:gd name="connsiteY9" fmla="*/ 38245 h 52152"/>
              <a:gd name="connsiteX10" fmla="*/ 490230 w 813573"/>
              <a:gd name="connsiteY10" fmla="*/ 41722 h 52152"/>
              <a:gd name="connsiteX11" fmla="*/ 507614 w 813573"/>
              <a:gd name="connsiteY11" fmla="*/ 45199 h 52152"/>
              <a:gd name="connsiteX12" fmla="*/ 552813 w 813573"/>
              <a:gd name="connsiteY12" fmla="*/ 41722 h 52152"/>
              <a:gd name="connsiteX13" fmla="*/ 573673 w 813573"/>
              <a:gd name="connsiteY13" fmla="*/ 38245 h 52152"/>
              <a:gd name="connsiteX14" fmla="*/ 698838 w 813573"/>
              <a:gd name="connsiteY14" fmla="*/ 31291 h 52152"/>
              <a:gd name="connsiteX15" fmla="*/ 709269 w 813573"/>
              <a:gd name="connsiteY15" fmla="*/ 34768 h 52152"/>
              <a:gd name="connsiteX16" fmla="*/ 740560 w 813573"/>
              <a:gd name="connsiteY16" fmla="*/ 41722 h 52152"/>
              <a:gd name="connsiteX17" fmla="*/ 754467 w 813573"/>
              <a:gd name="connsiteY17" fmla="*/ 45199 h 52152"/>
              <a:gd name="connsiteX18" fmla="*/ 764898 w 813573"/>
              <a:gd name="connsiteY18" fmla="*/ 48675 h 52152"/>
              <a:gd name="connsiteX19" fmla="*/ 813573 w 813573"/>
              <a:gd name="connsiteY19" fmla="*/ 52152 h 52152"/>
              <a:gd name="connsiteX0" fmla="*/ 0 w 813573"/>
              <a:gd name="connsiteY0" fmla="*/ 0 h 52152"/>
              <a:gd name="connsiteX1" fmla="*/ 38245 w 813573"/>
              <a:gd name="connsiteY1" fmla="*/ 6954 h 52152"/>
              <a:gd name="connsiteX2" fmla="*/ 66060 w 813573"/>
              <a:gd name="connsiteY2" fmla="*/ 20861 h 52152"/>
              <a:gd name="connsiteX3" fmla="*/ 73013 w 813573"/>
              <a:gd name="connsiteY3" fmla="*/ 31291 h 52152"/>
              <a:gd name="connsiteX4" fmla="*/ 191225 w 813573"/>
              <a:gd name="connsiteY4" fmla="*/ 38245 h 52152"/>
              <a:gd name="connsiteX5" fmla="*/ 319867 w 813573"/>
              <a:gd name="connsiteY5" fmla="*/ 27814 h 52152"/>
              <a:gd name="connsiteX6" fmla="*/ 333774 w 813573"/>
              <a:gd name="connsiteY6" fmla="*/ 31291 h 52152"/>
              <a:gd name="connsiteX7" fmla="*/ 358111 w 813573"/>
              <a:gd name="connsiteY7" fmla="*/ 34768 h 52152"/>
              <a:gd name="connsiteX8" fmla="*/ 469369 w 813573"/>
              <a:gd name="connsiteY8" fmla="*/ 38245 h 52152"/>
              <a:gd name="connsiteX9" fmla="*/ 490230 w 813573"/>
              <a:gd name="connsiteY9" fmla="*/ 41722 h 52152"/>
              <a:gd name="connsiteX10" fmla="*/ 507614 w 813573"/>
              <a:gd name="connsiteY10" fmla="*/ 45199 h 52152"/>
              <a:gd name="connsiteX11" fmla="*/ 552813 w 813573"/>
              <a:gd name="connsiteY11" fmla="*/ 41722 h 52152"/>
              <a:gd name="connsiteX12" fmla="*/ 573673 w 813573"/>
              <a:gd name="connsiteY12" fmla="*/ 38245 h 52152"/>
              <a:gd name="connsiteX13" fmla="*/ 698838 w 813573"/>
              <a:gd name="connsiteY13" fmla="*/ 31291 h 52152"/>
              <a:gd name="connsiteX14" fmla="*/ 709269 w 813573"/>
              <a:gd name="connsiteY14" fmla="*/ 34768 h 52152"/>
              <a:gd name="connsiteX15" fmla="*/ 740560 w 813573"/>
              <a:gd name="connsiteY15" fmla="*/ 41722 h 52152"/>
              <a:gd name="connsiteX16" fmla="*/ 754467 w 813573"/>
              <a:gd name="connsiteY16" fmla="*/ 45199 h 52152"/>
              <a:gd name="connsiteX17" fmla="*/ 764898 w 813573"/>
              <a:gd name="connsiteY17" fmla="*/ 48675 h 52152"/>
              <a:gd name="connsiteX18" fmla="*/ 813573 w 813573"/>
              <a:gd name="connsiteY18" fmla="*/ 52152 h 52152"/>
              <a:gd name="connsiteX0" fmla="*/ 0 w 813573"/>
              <a:gd name="connsiteY0" fmla="*/ 0 h 52152"/>
              <a:gd name="connsiteX1" fmla="*/ 38245 w 813573"/>
              <a:gd name="connsiteY1" fmla="*/ 6954 h 52152"/>
              <a:gd name="connsiteX2" fmla="*/ 66060 w 813573"/>
              <a:gd name="connsiteY2" fmla="*/ 20861 h 52152"/>
              <a:gd name="connsiteX3" fmla="*/ 73013 w 813573"/>
              <a:gd name="connsiteY3" fmla="*/ 31291 h 52152"/>
              <a:gd name="connsiteX4" fmla="*/ 191225 w 813573"/>
              <a:gd name="connsiteY4" fmla="*/ 38245 h 52152"/>
              <a:gd name="connsiteX5" fmla="*/ 319867 w 813573"/>
              <a:gd name="connsiteY5" fmla="*/ 27814 h 52152"/>
              <a:gd name="connsiteX6" fmla="*/ 333774 w 813573"/>
              <a:gd name="connsiteY6" fmla="*/ 31291 h 52152"/>
              <a:gd name="connsiteX7" fmla="*/ 469369 w 813573"/>
              <a:gd name="connsiteY7" fmla="*/ 38245 h 52152"/>
              <a:gd name="connsiteX8" fmla="*/ 490230 w 813573"/>
              <a:gd name="connsiteY8" fmla="*/ 41722 h 52152"/>
              <a:gd name="connsiteX9" fmla="*/ 507614 w 813573"/>
              <a:gd name="connsiteY9" fmla="*/ 45199 h 52152"/>
              <a:gd name="connsiteX10" fmla="*/ 552813 w 813573"/>
              <a:gd name="connsiteY10" fmla="*/ 41722 h 52152"/>
              <a:gd name="connsiteX11" fmla="*/ 573673 w 813573"/>
              <a:gd name="connsiteY11" fmla="*/ 38245 h 52152"/>
              <a:gd name="connsiteX12" fmla="*/ 698838 w 813573"/>
              <a:gd name="connsiteY12" fmla="*/ 31291 h 52152"/>
              <a:gd name="connsiteX13" fmla="*/ 709269 w 813573"/>
              <a:gd name="connsiteY13" fmla="*/ 34768 h 52152"/>
              <a:gd name="connsiteX14" fmla="*/ 740560 w 813573"/>
              <a:gd name="connsiteY14" fmla="*/ 41722 h 52152"/>
              <a:gd name="connsiteX15" fmla="*/ 754467 w 813573"/>
              <a:gd name="connsiteY15" fmla="*/ 45199 h 52152"/>
              <a:gd name="connsiteX16" fmla="*/ 764898 w 813573"/>
              <a:gd name="connsiteY16" fmla="*/ 48675 h 52152"/>
              <a:gd name="connsiteX17" fmla="*/ 813573 w 813573"/>
              <a:gd name="connsiteY17" fmla="*/ 52152 h 52152"/>
              <a:gd name="connsiteX0" fmla="*/ 0 w 813573"/>
              <a:gd name="connsiteY0" fmla="*/ 0 h 52152"/>
              <a:gd name="connsiteX1" fmla="*/ 38245 w 813573"/>
              <a:gd name="connsiteY1" fmla="*/ 6954 h 52152"/>
              <a:gd name="connsiteX2" fmla="*/ 66060 w 813573"/>
              <a:gd name="connsiteY2" fmla="*/ 20861 h 52152"/>
              <a:gd name="connsiteX3" fmla="*/ 73013 w 813573"/>
              <a:gd name="connsiteY3" fmla="*/ 31291 h 52152"/>
              <a:gd name="connsiteX4" fmla="*/ 191225 w 813573"/>
              <a:gd name="connsiteY4" fmla="*/ 38245 h 52152"/>
              <a:gd name="connsiteX5" fmla="*/ 319867 w 813573"/>
              <a:gd name="connsiteY5" fmla="*/ 27814 h 52152"/>
              <a:gd name="connsiteX6" fmla="*/ 333774 w 813573"/>
              <a:gd name="connsiteY6" fmla="*/ 31291 h 52152"/>
              <a:gd name="connsiteX7" fmla="*/ 469369 w 813573"/>
              <a:gd name="connsiteY7" fmla="*/ 38245 h 52152"/>
              <a:gd name="connsiteX8" fmla="*/ 490230 w 813573"/>
              <a:gd name="connsiteY8" fmla="*/ 41722 h 52152"/>
              <a:gd name="connsiteX9" fmla="*/ 507614 w 813573"/>
              <a:gd name="connsiteY9" fmla="*/ 45199 h 52152"/>
              <a:gd name="connsiteX10" fmla="*/ 552813 w 813573"/>
              <a:gd name="connsiteY10" fmla="*/ 41722 h 52152"/>
              <a:gd name="connsiteX11" fmla="*/ 698838 w 813573"/>
              <a:gd name="connsiteY11" fmla="*/ 31291 h 52152"/>
              <a:gd name="connsiteX12" fmla="*/ 709269 w 813573"/>
              <a:gd name="connsiteY12" fmla="*/ 34768 h 52152"/>
              <a:gd name="connsiteX13" fmla="*/ 740560 w 813573"/>
              <a:gd name="connsiteY13" fmla="*/ 41722 h 52152"/>
              <a:gd name="connsiteX14" fmla="*/ 754467 w 813573"/>
              <a:gd name="connsiteY14" fmla="*/ 45199 h 52152"/>
              <a:gd name="connsiteX15" fmla="*/ 764898 w 813573"/>
              <a:gd name="connsiteY15" fmla="*/ 48675 h 52152"/>
              <a:gd name="connsiteX16" fmla="*/ 813573 w 813573"/>
              <a:gd name="connsiteY16" fmla="*/ 52152 h 52152"/>
              <a:gd name="connsiteX0" fmla="*/ 0 w 813573"/>
              <a:gd name="connsiteY0" fmla="*/ 0 h 52152"/>
              <a:gd name="connsiteX1" fmla="*/ 38245 w 813573"/>
              <a:gd name="connsiteY1" fmla="*/ 6954 h 52152"/>
              <a:gd name="connsiteX2" fmla="*/ 66060 w 813573"/>
              <a:gd name="connsiteY2" fmla="*/ 20861 h 52152"/>
              <a:gd name="connsiteX3" fmla="*/ 73013 w 813573"/>
              <a:gd name="connsiteY3" fmla="*/ 31291 h 52152"/>
              <a:gd name="connsiteX4" fmla="*/ 191225 w 813573"/>
              <a:gd name="connsiteY4" fmla="*/ 38245 h 52152"/>
              <a:gd name="connsiteX5" fmla="*/ 319867 w 813573"/>
              <a:gd name="connsiteY5" fmla="*/ 27814 h 52152"/>
              <a:gd name="connsiteX6" fmla="*/ 333774 w 813573"/>
              <a:gd name="connsiteY6" fmla="*/ 31291 h 52152"/>
              <a:gd name="connsiteX7" fmla="*/ 469369 w 813573"/>
              <a:gd name="connsiteY7" fmla="*/ 38245 h 52152"/>
              <a:gd name="connsiteX8" fmla="*/ 490230 w 813573"/>
              <a:gd name="connsiteY8" fmla="*/ 41722 h 52152"/>
              <a:gd name="connsiteX9" fmla="*/ 507614 w 813573"/>
              <a:gd name="connsiteY9" fmla="*/ 45199 h 52152"/>
              <a:gd name="connsiteX10" fmla="*/ 698838 w 813573"/>
              <a:gd name="connsiteY10" fmla="*/ 31291 h 52152"/>
              <a:gd name="connsiteX11" fmla="*/ 709269 w 813573"/>
              <a:gd name="connsiteY11" fmla="*/ 34768 h 52152"/>
              <a:gd name="connsiteX12" fmla="*/ 740560 w 813573"/>
              <a:gd name="connsiteY12" fmla="*/ 41722 h 52152"/>
              <a:gd name="connsiteX13" fmla="*/ 754467 w 813573"/>
              <a:gd name="connsiteY13" fmla="*/ 45199 h 52152"/>
              <a:gd name="connsiteX14" fmla="*/ 764898 w 813573"/>
              <a:gd name="connsiteY14" fmla="*/ 48675 h 52152"/>
              <a:gd name="connsiteX15" fmla="*/ 813573 w 813573"/>
              <a:gd name="connsiteY15" fmla="*/ 52152 h 52152"/>
              <a:gd name="connsiteX0" fmla="*/ 0 w 1140144"/>
              <a:gd name="connsiteY0" fmla="*/ 0 h 596438"/>
              <a:gd name="connsiteX1" fmla="*/ 38245 w 1140144"/>
              <a:gd name="connsiteY1" fmla="*/ 6954 h 596438"/>
              <a:gd name="connsiteX2" fmla="*/ 66060 w 1140144"/>
              <a:gd name="connsiteY2" fmla="*/ 20861 h 596438"/>
              <a:gd name="connsiteX3" fmla="*/ 73013 w 1140144"/>
              <a:gd name="connsiteY3" fmla="*/ 31291 h 596438"/>
              <a:gd name="connsiteX4" fmla="*/ 191225 w 1140144"/>
              <a:gd name="connsiteY4" fmla="*/ 38245 h 596438"/>
              <a:gd name="connsiteX5" fmla="*/ 319867 w 1140144"/>
              <a:gd name="connsiteY5" fmla="*/ 27814 h 596438"/>
              <a:gd name="connsiteX6" fmla="*/ 333774 w 1140144"/>
              <a:gd name="connsiteY6" fmla="*/ 31291 h 596438"/>
              <a:gd name="connsiteX7" fmla="*/ 469369 w 1140144"/>
              <a:gd name="connsiteY7" fmla="*/ 38245 h 596438"/>
              <a:gd name="connsiteX8" fmla="*/ 490230 w 1140144"/>
              <a:gd name="connsiteY8" fmla="*/ 41722 h 596438"/>
              <a:gd name="connsiteX9" fmla="*/ 507614 w 1140144"/>
              <a:gd name="connsiteY9" fmla="*/ 45199 h 596438"/>
              <a:gd name="connsiteX10" fmla="*/ 698838 w 1140144"/>
              <a:gd name="connsiteY10" fmla="*/ 31291 h 596438"/>
              <a:gd name="connsiteX11" fmla="*/ 709269 w 1140144"/>
              <a:gd name="connsiteY11" fmla="*/ 34768 h 596438"/>
              <a:gd name="connsiteX12" fmla="*/ 740560 w 1140144"/>
              <a:gd name="connsiteY12" fmla="*/ 41722 h 596438"/>
              <a:gd name="connsiteX13" fmla="*/ 754467 w 1140144"/>
              <a:gd name="connsiteY13" fmla="*/ 45199 h 596438"/>
              <a:gd name="connsiteX14" fmla="*/ 764898 w 1140144"/>
              <a:gd name="connsiteY14" fmla="*/ 48675 h 596438"/>
              <a:gd name="connsiteX15" fmla="*/ 1140144 w 1140144"/>
              <a:gd name="connsiteY15" fmla="*/ 596438 h 596438"/>
              <a:gd name="connsiteX0" fmla="*/ 0 w 2566172"/>
              <a:gd name="connsiteY0" fmla="*/ 0 h 1380209"/>
              <a:gd name="connsiteX1" fmla="*/ 38245 w 2566172"/>
              <a:gd name="connsiteY1" fmla="*/ 6954 h 1380209"/>
              <a:gd name="connsiteX2" fmla="*/ 66060 w 2566172"/>
              <a:gd name="connsiteY2" fmla="*/ 20861 h 1380209"/>
              <a:gd name="connsiteX3" fmla="*/ 73013 w 2566172"/>
              <a:gd name="connsiteY3" fmla="*/ 31291 h 1380209"/>
              <a:gd name="connsiteX4" fmla="*/ 191225 w 2566172"/>
              <a:gd name="connsiteY4" fmla="*/ 38245 h 1380209"/>
              <a:gd name="connsiteX5" fmla="*/ 319867 w 2566172"/>
              <a:gd name="connsiteY5" fmla="*/ 27814 h 1380209"/>
              <a:gd name="connsiteX6" fmla="*/ 333774 w 2566172"/>
              <a:gd name="connsiteY6" fmla="*/ 31291 h 1380209"/>
              <a:gd name="connsiteX7" fmla="*/ 469369 w 2566172"/>
              <a:gd name="connsiteY7" fmla="*/ 38245 h 1380209"/>
              <a:gd name="connsiteX8" fmla="*/ 490230 w 2566172"/>
              <a:gd name="connsiteY8" fmla="*/ 41722 h 1380209"/>
              <a:gd name="connsiteX9" fmla="*/ 507614 w 2566172"/>
              <a:gd name="connsiteY9" fmla="*/ 45199 h 1380209"/>
              <a:gd name="connsiteX10" fmla="*/ 698838 w 2566172"/>
              <a:gd name="connsiteY10" fmla="*/ 31291 h 1380209"/>
              <a:gd name="connsiteX11" fmla="*/ 709269 w 2566172"/>
              <a:gd name="connsiteY11" fmla="*/ 34768 h 1380209"/>
              <a:gd name="connsiteX12" fmla="*/ 740560 w 2566172"/>
              <a:gd name="connsiteY12" fmla="*/ 41722 h 1380209"/>
              <a:gd name="connsiteX13" fmla="*/ 754467 w 2566172"/>
              <a:gd name="connsiteY13" fmla="*/ 45199 h 1380209"/>
              <a:gd name="connsiteX14" fmla="*/ 764898 w 2566172"/>
              <a:gd name="connsiteY14" fmla="*/ 48675 h 1380209"/>
              <a:gd name="connsiteX15" fmla="*/ 2566172 w 2566172"/>
              <a:gd name="connsiteY15" fmla="*/ 1380209 h 1380209"/>
              <a:gd name="connsiteX0" fmla="*/ 0 w 2566172"/>
              <a:gd name="connsiteY0" fmla="*/ 54623 h 1434832"/>
              <a:gd name="connsiteX1" fmla="*/ 38245 w 2566172"/>
              <a:gd name="connsiteY1" fmla="*/ 61577 h 1434832"/>
              <a:gd name="connsiteX2" fmla="*/ 66060 w 2566172"/>
              <a:gd name="connsiteY2" fmla="*/ 75484 h 1434832"/>
              <a:gd name="connsiteX3" fmla="*/ 73013 w 2566172"/>
              <a:gd name="connsiteY3" fmla="*/ 85914 h 1434832"/>
              <a:gd name="connsiteX4" fmla="*/ 191225 w 2566172"/>
              <a:gd name="connsiteY4" fmla="*/ 92868 h 1434832"/>
              <a:gd name="connsiteX5" fmla="*/ 319867 w 2566172"/>
              <a:gd name="connsiteY5" fmla="*/ 82437 h 1434832"/>
              <a:gd name="connsiteX6" fmla="*/ 333774 w 2566172"/>
              <a:gd name="connsiteY6" fmla="*/ 85914 h 1434832"/>
              <a:gd name="connsiteX7" fmla="*/ 469369 w 2566172"/>
              <a:gd name="connsiteY7" fmla="*/ 92868 h 1434832"/>
              <a:gd name="connsiteX8" fmla="*/ 490230 w 2566172"/>
              <a:gd name="connsiteY8" fmla="*/ 96345 h 1434832"/>
              <a:gd name="connsiteX9" fmla="*/ 507614 w 2566172"/>
              <a:gd name="connsiteY9" fmla="*/ 99822 h 1434832"/>
              <a:gd name="connsiteX10" fmla="*/ 698838 w 2566172"/>
              <a:gd name="connsiteY10" fmla="*/ 85914 h 1434832"/>
              <a:gd name="connsiteX11" fmla="*/ 709269 w 2566172"/>
              <a:gd name="connsiteY11" fmla="*/ 89391 h 1434832"/>
              <a:gd name="connsiteX12" fmla="*/ 740560 w 2566172"/>
              <a:gd name="connsiteY12" fmla="*/ 96345 h 1434832"/>
              <a:gd name="connsiteX13" fmla="*/ 754467 w 2566172"/>
              <a:gd name="connsiteY13" fmla="*/ 99822 h 1434832"/>
              <a:gd name="connsiteX14" fmla="*/ 2566172 w 2566172"/>
              <a:gd name="connsiteY14" fmla="*/ 1434832 h 1434832"/>
              <a:gd name="connsiteX0" fmla="*/ 0 w 2566172"/>
              <a:gd name="connsiteY0" fmla="*/ 58810 h 1439019"/>
              <a:gd name="connsiteX1" fmla="*/ 38245 w 2566172"/>
              <a:gd name="connsiteY1" fmla="*/ 65764 h 1439019"/>
              <a:gd name="connsiteX2" fmla="*/ 66060 w 2566172"/>
              <a:gd name="connsiteY2" fmla="*/ 79671 h 1439019"/>
              <a:gd name="connsiteX3" fmla="*/ 73013 w 2566172"/>
              <a:gd name="connsiteY3" fmla="*/ 90101 h 1439019"/>
              <a:gd name="connsiteX4" fmla="*/ 191225 w 2566172"/>
              <a:gd name="connsiteY4" fmla="*/ 97055 h 1439019"/>
              <a:gd name="connsiteX5" fmla="*/ 319867 w 2566172"/>
              <a:gd name="connsiteY5" fmla="*/ 86624 h 1439019"/>
              <a:gd name="connsiteX6" fmla="*/ 333774 w 2566172"/>
              <a:gd name="connsiteY6" fmla="*/ 90101 h 1439019"/>
              <a:gd name="connsiteX7" fmla="*/ 469369 w 2566172"/>
              <a:gd name="connsiteY7" fmla="*/ 97055 h 1439019"/>
              <a:gd name="connsiteX8" fmla="*/ 490230 w 2566172"/>
              <a:gd name="connsiteY8" fmla="*/ 100532 h 1439019"/>
              <a:gd name="connsiteX9" fmla="*/ 507614 w 2566172"/>
              <a:gd name="connsiteY9" fmla="*/ 104009 h 1439019"/>
              <a:gd name="connsiteX10" fmla="*/ 698838 w 2566172"/>
              <a:gd name="connsiteY10" fmla="*/ 90101 h 1439019"/>
              <a:gd name="connsiteX11" fmla="*/ 709269 w 2566172"/>
              <a:gd name="connsiteY11" fmla="*/ 93578 h 1439019"/>
              <a:gd name="connsiteX12" fmla="*/ 740560 w 2566172"/>
              <a:gd name="connsiteY12" fmla="*/ 100532 h 1439019"/>
              <a:gd name="connsiteX13" fmla="*/ 2566172 w 2566172"/>
              <a:gd name="connsiteY13" fmla="*/ 1439019 h 1439019"/>
              <a:gd name="connsiteX0" fmla="*/ 0 w 2566172"/>
              <a:gd name="connsiteY0" fmla="*/ 66454 h 1446663"/>
              <a:gd name="connsiteX1" fmla="*/ 38245 w 2566172"/>
              <a:gd name="connsiteY1" fmla="*/ 73408 h 1446663"/>
              <a:gd name="connsiteX2" fmla="*/ 66060 w 2566172"/>
              <a:gd name="connsiteY2" fmla="*/ 87315 h 1446663"/>
              <a:gd name="connsiteX3" fmla="*/ 73013 w 2566172"/>
              <a:gd name="connsiteY3" fmla="*/ 97745 h 1446663"/>
              <a:gd name="connsiteX4" fmla="*/ 191225 w 2566172"/>
              <a:gd name="connsiteY4" fmla="*/ 104699 h 1446663"/>
              <a:gd name="connsiteX5" fmla="*/ 319867 w 2566172"/>
              <a:gd name="connsiteY5" fmla="*/ 94268 h 1446663"/>
              <a:gd name="connsiteX6" fmla="*/ 333774 w 2566172"/>
              <a:gd name="connsiteY6" fmla="*/ 97745 h 1446663"/>
              <a:gd name="connsiteX7" fmla="*/ 469369 w 2566172"/>
              <a:gd name="connsiteY7" fmla="*/ 104699 h 1446663"/>
              <a:gd name="connsiteX8" fmla="*/ 490230 w 2566172"/>
              <a:gd name="connsiteY8" fmla="*/ 108176 h 1446663"/>
              <a:gd name="connsiteX9" fmla="*/ 507614 w 2566172"/>
              <a:gd name="connsiteY9" fmla="*/ 111653 h 1446663"/>
              <a:gd name="connsiteX10" fmla="*/ 698838 w 2566172"/>
              <a:gd name="connsiteY10" fmla="*/ 97745 h 1446663"/>
              <a:gd name="connsiteX11" fmla="*/ 709269 w 2566172"/>
              <a:gd name="connsiteY11" fmla="*/ 101222 h 1446663"/>
              <a:gd name="connsiteX12" fmla="*/ 2566172 w 2566172"/>
              <a:gd name="connsiteY12" fmla="*/ 1446663 h 1446663"/>
              <a:gd name="connsiteX0" fmla="*/ 0 w 2566172"/>
              <a:gd name="connsiteY0" fmla="*/ 66324 h 1446533"/>
              <a:gd name="connsiteX1" fmla="*/ 38245 w 2566172"/>
              <a:gd name="connsiteY1" fmla="*/ 73278 h 1446533"/>
              <a:gd name="connsiteX2" fmla="*/ 66060 w 2566172"/>
              <a:gd name="connsiteY2" fmla="*/ 87185 h 1446533"/>
              <a:gd name="connsiteX3" fmla="*/ 73013 w 2566172"/>
              <a:gd name="connsiteY3" fmla="*/ 97615 h 1446533"/>
              <a:gd name="connsiteX4" fmla="*/ 191225 w 2566172"/>
              <a:gd name="connsiteY4" fmla="*/ 104569 h 1446533"/>
              <a:gd name="connsiteX5" fmla="*/ 319867 w 2566172"/>
              <a:gd name="connsiteY5" fmla="*/ 94138 h 1446533"/>
              <a:gd name="connsiteX6" fmla="*/ 333774 w 2566172"/>
              <a:gd name="connsiteY6" fmla="*/ 97615 h 1446533"/>
              <a:gd name="connsiteX7" fmla="*/ 469369 w 2566172"/>
              <a:gd name="connsiteY7" fmla="*/ 104569 h 1446533"/>
              <a:gd name="connsiteX8" fmla="*/ 490230 w 2566172"/>
              <a:gd name="connsiteY8" fmla="*/ 108046 h 1446533"/>
              <a:gd name="connsiteX9" fmla="*/ 698838 w 2566172"/>
              <a:gd name="connsiteY9" fmla="*/ 97615 h 1446533"/>
              <a:gd name="connsiteX10" fmla="*/ 709269 w 2566172"/>
              <a:gd name="connsiteY10" fmla="*/ 101092 h 1446533"/>
              <a:gd name="connsiteX11" fmla="*/ 2566172 w 2566172"/>
              <a:gd name="connsiteY11" fmla="*/ 1446533 h 1446533"/>
              <a:gd name="connsiteX0" fmla="*/ 0 w 2566172"/>
              <a:gd name="connsiteY0" fmla="*/ 65469 h 1445678"/>
              <a:gd name="connsiteX1" fmla="*/ 38245 w 2566172"/>
              <a:gd name="connsiteY1" fmla="*/ 72423 h 1445678"/>
              <a:gd name="connsiteX2" fmla="*/ 66060 w 2566172"/>
              <a:gd name="connsiteY2" fmla="*/ 86330 h 1445678"/>
              <a:gd name="connsiteX3" fmla="*/ 73013 w 2566172"/>
              <a:gd name="connsiteY3" fmla="*/ 96760 h 1445678"/>
              <a:gd name="connsiteX4" fmla="*/ 191225 w 2566172"/>
              <a:gd name="connsiteY4" fmla="*/ 103714 h 1445678"/>
              <a:gd name="connsiteX5" fmla="*/ 319867 w 2566172"/>
              <a:gd name="connsiteY5" fmla="*/ 93283 h 1445678"/>
              <a:gd name="connsiteX6" fmla="*/ 333774 w 2566172"/>
              <a:gd name="connsiteY6" fmla="*/ 96760 h 1445678"/>
              <a:gd name="connsiteX7" fmla="*/ 469369 w 2566172"/>
              <a:gd name="connsiteY7" fmla="*/ 103714 h 1445678"/>
              <a:gd name="connsiteX8" fmla="*/ 490230 w 2566172"/>
              <a:gd name="connsiteY8" fmla="*/ 107191 h 1445678"/>
              <a:gd name="connsiteX9" fmla="*/ 698838 w 2566172"/>
              <a:gd name="connsiteY9" fmla="*/ 96760 h 1445678"/>
              <a:gd name="connsiteX10" fmla="*/ 2566172 w 2566172"/>
              <a:gd name="connsiteY10" fmla="*/ 1445678 h 1445678"/>
              <a:gd name="connsiteX0" fmla="*/ 0 w 2566172"/>
              <a:gd name="connsiteY0" fmla="*/ 0 h 1380209"/>
              <a:gd name="connsiteX1" fmla="*/ 38245 w 2566172"/>
              <a:gd name="connsiteY1" fmla="*/ 6954 h 1380209"/>
              <a:gd name="connsiteX2" fmla="*/ 66060 w 2566172"/>
              <a:gd name="connsiteY2" fmla="*/ 20861 h 1380209"/>
              <a:gd name="connsiteX3" fmla="*/ 73013 w 2566172"/>
              <a:gd name="connsiteY3" fmla="*/ 31291 h 1380209"/>
              <a:gd name="connsiteX4" fmla="*/ 191225 w 2566172"/>
              <a:gd name="connsiteY4" fmla="*/ 38245 h 1380209"/>
              <a:gd name="connsiteX5" fmla="*/ 319867 w 2566172"/>
              <a:gd name="connsiteY5" fmla="*/ 27814 h 1380209"/>
              <a:gd name="connsiteX6" fmla="*/ 333774 w 2566172"/>
              <a:gd name="connsiteY6" fmla="*/ 31291 h 1380209"/>
              <a:gd name="connsiteX7" fmla="*/ 469369 w 2566172"/>
              <a:gd name="connsiteY7" fmla="*/ 38245 h 1380209"/>
              <a:gd name="connsiteX8" fmla="*/ 698838 w 2566172"/>
              <a:gd name="connsiteY8" fmla="*/ 31291 h 1380209"/>
              <a:gd name="connsiteX9" fmla="*/ 2566172 w 2566172"/>
              <a:gd name="connsiteY9" fmla="*/ 1380209 h 1380209"/>
              <a:gd name="connsiteX0" fmla="*/ 0 w 2566172"/>
              <a:gd name="connsiteY0" fmla="*/ 0 h 1380209"/>
              <a:gd name="connsiteX1" fmla="*/ 38245 w 2566172"/>
              <a:gd name="connsiteY1" fmla="*/ 6954 h 1380209"/>
              <a:gd name="connsiteX2" fmla="*/ 66060 w 2566172"/>
              <a:gd name="connsiteY2" fmla="*/ 20861 h 1380209"/>
              <a:gd name="connsiteX3" fmla="*/ 73013 w 2566172"/>
              <a:gd name="connsiteY3" fmla="*/ 31291 h 1380209"/>
              <a:gd name="connsiteX4" fmla="*/ 191225 w 2566172"/>
              <a:gd name="connsiteY4" fmla="*/ 38245 h 1380209"/>
              <a:gd name="connsiteX5" fmla="*/ 319867 w 2566172"/>
              <a:gd name="connsiteY5" fmla="*/ 27814 h 1380209"/>
              <a:gd name="connsiteX6" fmla="*/ 469369 w 2566172"/>
              <a:gd name="connsiteY6" fmla="*/ 38245 h 1380209"/>
              <a:gd name="connsiteX7" fmla="*/ 698838 w 2566172"/>
              <a:gd name="connsiteY7" fmla="*/ 31291 h 1380209"/>
              <a:gd name="connsiteX8" fmla="*/ 2566172 w 2566172"/>
              <a:gd name="connsiteY8" fmla="*/ 1380209 h 1380209"/>
              <a:gd name="connsiteX0" fmla="*/ 0 w 2566172"/>
              <a:gd name="connsiteY0" fmla="*/ 0 h 1380209"/>
              <a:gd name="connsiteX1" fmla="*/ 38245 w 2566172"/>
              <a:gd name="connsiteY1" fmla="*/ 6954 h 1380209"/>
              <a:gd name="connsiteX2" fmla="*/ 66060 w 2566172"/>
              <a:gd name="connsiteY2" fmla="*/ 20861 h 1380209"/>
              <a:gd name="connsiteX3" fmla="*/ 73013 w 2566172"/>
              <a:gd name="connsiteY3" fmla="*/ 31291 h 1380209"/>
              <a:gd name="connsiteX4" fmla="*/ 319867 w 2566172"/>
              <a:gd name="connsiteY4" fmla="*/ 27814 h 1380209"/>
              <a:gd name="connsiteX5" fmla="*/ 469369 w 2566172"/>
              <a:gd name="connsiteY5" fmla="*/ 38245 h 1380209"/>
              <a:gd name="connsiteX6" fmla="*/ 698838 w 2566172"/>
              <a:gd name="connsiteY6" fmla="*/ 31291 h 1380209"/>
              <a:gd name="connsiteX7" fmla="*/ 2566172 w 2566172"/>
              <a:gd name="connsiteY7" fmla="*/ 1380209 h 1380209"/>
              <a:gd name="connsiteX0" fmla="*/ 0 w 2566172"/>
              <a:gd name="connsiteY0" fmla="*/ 0 h 1380209"/>
              <a:gd name="connsiteX1" fmla="*/ 38245 w 2566172"/>
              <a:gd name="connsiteY1" fmla="*/ 6954 h 1380209"/>
              <a:gd name="connsiteX2" fmla="*/ 66060 w 2566172"/>
              <a:gd name="connsiteY2" fmla="*/ 20861 h 1380209"/>
              <a:gd name="connsiteX3" fmla="*/ 319867 w 2566172"/>
              <a:gd name="connsiteY3" fmla="*/ 27814 h 1380209"/>
              <a:gd name="connsiteX4" fmla="*/ 469369 w 2566172"/>
              <a:gd name="connsiteY4" fmla="*/ 38245 h 1380209"/>
              <a:gd name="connsiteX5" fmla="*/ 698838 w 2566172"/>
              <a:gd name="connsiteY5" fmla="*/ 31291 h 1380209"/>
              <a:gd name="connsiteX6" fmla="*/ 2566172 w 2566172"/>
              <a:gd name="connsiteY6" fmla="*/ 1380209 h 1380209"/>
              <a:gd name="connsiteX0" fmla="*/ 0 w 2566172"/>
              <a:gd name="connsiteY0" fmla="*/ 0 h 1380209"/>
              <a:gd name="connsiteX1" fmla="*/ 38245 w 2566172"/>
              <a:gd name="connsiteY1" fmla="*/ 6954 h 1380209"/>
              <a:gd name="connsiteX2" fmla="*/ 66060 w 2566172"/>
              <a:gd name="connsiteY2" fmla="*/ 20861 h 1380209"/>
              <a:gd name="connsiteX3" fmla="*/ 469369 w 2566172"/>
              <a:gd name="connsiteY3" fmla="*/ 38245 h 1380209"/>
              <a:gd name="connsiteX4" fmla="*/ 698838 w 2566172"/>
              <a:gd name="connsiteY4" fmla="*/ 31291 h 1380209"/>
              <a:gd name="connsiteX5" fmla="*/ 2566172 w 2566172"/>
              <a:gd name="connsiteY5" fmla="*/ 1380209 h 1380209"/>
              <a:gd name="connsiteX0" fmla="*/ 0 w 2566172"/>
              <a:gd name="connsiteY0" fmla="*/ 71240 h 1451449"/>
              <a:gd name="connsiteX1" fmla="*/ 38245 w 2566172"/>
              <a:gd name="connsiteY1" fmla="*/ 78194 h 1451449"/>
              <a:gd name="connsiteX2" fmla="*/ 66060 w 2566172"/>
              <a:gd name="connsiteY2" fmla="*/ 92101 h 1451449"/>
              <a:gd name="connsiteX3" fmla="*/ 698838 w 2566172"/>
              <a:gd name="connsiteY3" fmla="*/ 102531 h 1451449"/>
              <a:gd name="connsiteX4" fmla="*/ 2566172 w 2566172"/>
              <a:gd name="connsiteY4" fmla="*/ 1451449 h 1451449"/>
              <a:gd name="connsiteX0" fmla="*/ 126433 w 2692605"/>
              <a:gd name="connsiteY0" fmla="*/ 83660 h 1463869"/>
              <a:gd name="connsiteX1" fmla="*/ 164678 w 2692605"/>
              <a:gd name="connsiteY1" fmla="*/ 90614 h 1463869"/>
              <a:gd name="connsiteX2" fmla="*/ 192493 w 2692605"/>
              <a:gd name="connsiteY2" fmla="*/ 104521 h 1463869"/>
              <a:gd name="connsiteX3" fmla="*/ 2692605 w 2692605"/>
              <a:gd name="connsiteY3" fmla="*/ 1463869 h 1463869"/>
              <a:gd name="connsiteX0" fmla="*/ 29515 w 2595687"/>
              <a:gd name="connsiteY0" fmla="*/ 92163 h 1472372"/>
              <a:gd name="connsiteX1" fmla="*/ 67760 w 2595687"/>
              <a:gd name="connsiteY1" fmla="*/ 99117 h 1472372"/>
              <a:gd name="connsiteX2" fmla="*/ 808589 w 2595687"/>
              <a:gd name="connsiteY2" fmla="*/ 102138 h 1472372"/>
              <a:gd name="connsiteX3" fmla="*/ 2595687 w 2595687"/>
              <a:gd name="connsiteY3" fmla="*/ 1472372 h 1472372"/>
              <a:gd name="connsiteX0" fmla="*/ 160776 w 2726948"/>
              <a:gd name="connsiteY0" fmla="*/ 96914 h 1477123"/>
              <a:gd name="connsiteX1" fmla="*/ 199021 w 2726948"/>
              <a:gd name="connsiteY1" fmla="*/ 103868 h 1477123"/>
              <a:gd name="connsiteX2" fmla="*/ 2726948 w 2726948"/>
              <a:gd name="connsiteY2" fmla="*/ 1477123 h 1477123"/>
              <a:gd name="connsiteX0" fmla="*/ 0 w 2566172"/>
              <a:gd name="connsiteY0" fmla="*/ 100920 h 1481129"/>
              <a:gd name="connsiteX1" fmla="*/ 658730 w 2566172"/>
              <a:gd name="connsiteY1" fmla="*/ 102431 h 1481129"/>
              <a:gd name="connsiteX2" fmla="*/ 2566172 w 2566172"/>
              <a:gd name="connsiteY2" fmla="*/ 1481129 h 1481129"/>
              <a:gd name="connsiteX0" fmla="*/ 0 w 2566172"/>
              <a:gd name="connsiteY0" fmla="*/ 0 h 1380209"/>
              <a:gd name="connsiteX1" fmla="*/ 2566172 w 2566172"/>
              <a:gd name="connsiteY1" fmla="*/ 1380209 h 1380209"/>
              <a:gd name="connsiteX0" fmla="*/ 0 w 1308872"/>
              <a:gd name="connsiteY0" fmla="*/ 0 h 231767"/>
              <a:gd name="connsiteX1" fmla="*/ 1308872 w 1308872"/>
              <a:gd name="connsiteY1" fmla="*/ 231767 h 231767"/>
              <a:gd name="connsiteX0" fmla="*/ 0 w 1308872"/>
              <a:gd name="connsiteY0" fmla="*/ 0 h 251867"/>
              <a:gd name="connsiteX1" fmla="*/ 1308872 w 1308872"/>
              <a:gd name="connsiteY1" fmla="*/ 231767 h 251867"/>
              <a:gd name="connsiteX0" fmla="*/ 0 w 1308872"/>
              <a:gd name="connsiteY0" fmla="*/ 1403 h 248479"/>
              <a:gd name="connsiteX1" fmla="*/ 1308872 w 1308872"/>
              <a:gd name="connsiteY1" fmla="*/ 233170 h 24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8872" h="248479">
                <a:moveTo>
                  <a:pt x="0" y="1403"/>
                </a:moveTo>
                <a:cubicBezTo>
                  <a:pt x="566919" y="-24756"/>
                  <a:pt x="943338" y="324643"/>
                  <a:pt x="1308872" y="23317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7318251" y="2342116"/>
            <a:ext cx="2441292" cy="1375022"/>
            <a:chOff x="7318251" y="2342116"/>
            <a:chExt cx="2441292" cy="1375022"/>
          </a:xfrm>
        </p:grpSpPr>
        <p:cxnSp>
          <p:nvCxnSpPr>
            <p:cNvPr id="38" name="直線矢印コネクタ 37"/>
            <p:cNvCxnSpPr/>
            <p:nvPr/>
          </p:nvCxnSpPr>
          <p:spPr>
            <a:xfrm flipH="1" flipV="1">
              <a:off x="7321728" y="2342116"/>
              <a:ext cx="1" cy="10879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 flipV="1">
              <a:off x="7318251" y="3409419"/>
              <a:ext cx="1978673" cy="145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9313844" y="3249323"/>
                  <a:ext cx="44569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3844" y="3249323"/>
                  <a:ext cx="44569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3699" r="-5479" b="-1967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フリーフォーム 40"/>
            <p:cNvSpPr/>
            <p:nvPr/>
          </p:nvSpPr>
          <p:spPr>
            <a:xfrm>
              <a:off x="7366839" y="2430855"/>
              <a:ext cx="1866850" cy="1286283"/>
            </a:xfrm>
            <a:custGeom>
              <a:avLst/>
              <a:gdLst>
                <a:gd name="connsiteX0" fmla="*/ 0 w 1863569"/>
                <a:gd name="connsiteY0" fmla="*/ 757944 h 1185591"/>
                <a:gd name="connsiteX1" fmla="*/ 243377 w 1863569"/>
                <a:gd name="connsiteY1" fmla="*/ 0 h 1185591"/>
                <a:gd name="connsiteX2" fmla="*/ 389403 w 1863569"/>
                <a:gd name="connsiteY2" fmla="*/ 1185591 h 1185591"/>
                <a:gd name="connsiteX3" fmla="*/ 563243 w 1863569"/>
                <a:gd name="connsiteY3" fmla="*/ 114735 h 1185591"/>
                <a:gd name="connsiteX4" fmla="*/ 684931 w 1863569"/>
                <a:gd name="connsiteY4" fmla="*/ 1129962 h 1185591"/>
                <a:gd name="connsiteX5" fmla="*/ 862248 w 1863569"/>
                <a:gd name="connsiteY5" fmla="*/ 198178 h 1185591"/>
                <a:gd name="connsiteX6" fmla="*/ 942215 w 1863569"/>
                <a:gd name="connsiteY6" fmla="*/ 1168207 h 1185591"/>
                <a:gd name="connsiteX7" fmla="*/ 1123009 w 1863569"/>
                <a:gd name="connsiteY7" fmla="*/ 232946 h 1185591"/>
                <a:gd name="connsiteX8" fmla="*/ 1164731 w 1863569"/>
                <a:gd name="connsiteY8" fmla="*/ 810096 h 1185591"/>
                <a:gd name="connsiteX9" fmla="*/ 1317710 w 1863569"/>
                <a:gd name="connsiteY9" fmla="*/ 24338 h 1185591"/>
                <a:gd name="connsiteX10" fmla="*/ 1456782 w 1863569"/>
                <a:gd name="connsiteY10" fmla="*/ 761421 h 1185591"/>
                <a:gd name="connsiteX11" fmla="*/ 1595854 w 1863569"/>
                <a:gd name="connsiteY11" fmla="*/ 382449 h 1185591"/>
                <a:gd name="connsiteX12" fmla="*/ 1731450 w 1863569"/>
                <a:gd name="connsiteY12" fmla="*/ 750990 h 1185591"/>
                <a:gd name="connsiteX13" fmla="*/ 1839231 w 1863569"/>
                <a:gd name="connsiteY13" fmla="*/ 521521 h 1185591"/>
                <a:gd name="connsiteX14" fmla="*/ 1863569 w 1863569"/>
                <a:gd name="connsiteY14" fmla="*/ 698838 h 1185591"/>
                <a:gd name="connsiteX0" fmla="*/ 0 w 1863569"/>
                <a:gd name="connsiteY0" fmla="*/ 757944 h 1185591"/>
                <a:gd name="connsiteX1" fmla="*/ 243377 w 1863569"/>
                <a:gd name="connsiteY1" fmla="*/ 0 h 1185591"/>
                <a:gd name="connsiteX2" fmla="*/ 389403 w 1863569"/>
                <a:gd name="connsiteY2" fmla="*/ 1185591 h 1185591"/>
                <a:gd name="connsiteX3" fmla="*/ 563243 w 1863569"/>
                <a:gd name="connsiteY3" fmla="*/ 114735 h 1185591"/>
                <a:gd name="connsiteX4" fmla="*/ 684931 w 1863569"/>
                <a:gd name="connsiteY4" fmla="*/ 1129962 h 1185591"/>
                <a:gd name="connsiteX5" fmla="*/ 862248 w 1863569"/>
                <a:gd name="connsiteY5" fmla="*/ 198178 h 1185591"/>
                <a:gd name="connsiteX6" fmla="*/ 942215 w 1863569"/>
                <a:gd name="connsiteY6" fmla="*/ 1168207 h 1185591"/>
                <a:gd name="connsiteX7" fmla="*/ 1123009 w 1863569"/>
                <a:gd name="connsiteY7" fmla="*/ 232946 h 1185591"/>
                <a:gd name="connsiteX8" fmla="*/ 1164731 w 1863569"/>
                <a:gd name="connsiteY8" fmla="*/ 810096 h 1185591"/>
                <a:gd name="connsiteX9" fmla="*/ 1331618 w 1863569"/>
                <a:gd name="connsiteY9" fmla="*/ 410263 h 1185591"/>
                <a:gd name="connsiteX10" fmla="*/ 1456782 w 1863569"/>
                <a:gd name="connsiteY10" fmla="*/ 761421 h 1185591"/>
                <a:gd name="connsiteX11" fmla="*/ 1595854 w 1863569"/>
                <a:gd name="connsiteY11" fmla="*/ 382449 h 1185591"/>
                <a:gd name="connsiteX12" fmla="*/ 1731450 w 1863569"/>
                <a:gd name="connsiteY12" fmla="*/ 750990 h 1185591"/>
                <a:gd name="connsiteX13" fmla="*/ 1839231 w 1863569"/>
                <a:gd name="connsiteY13" fmla="*/ 521521 h 1185591"/>
                <a:gd name="connsiteX14" fmla="*/ 1863569 w 1863569"/>
                <a:gd name="connsiteY14" fmla="*/ 698838 h 1185591"/>
                <a:gd name="connsiteX0" fmla="*/ 0 w 1863569"/>
                <a:gd name="connsiteY0" fmla="*/ 757944 h 1185591"/>
                <a:gd name="connsiteX1" fmla="*/ 243377 w 1863569"/>
                <a:gd name="connsiteY1" fmla="*/ 0 h 1185591"/>
                <a:gd name="connsiteX2" fmla="*/ 389403 w 1863569"/>
                <a:gd name="connsiteY2" fmla="*/ 1185591 h 1185591"/>
                <a:gd name="connsiteX3" fmla="*/ 563243 w 1863569"/>
                <a:gd name="connsiteY3" fmla="*/ 114735 h 1185591"/>
                <a:gd name="connsiteX4" fmla="*/ 684931 w 1863569"/>
                <a:gd name="connsiteY4" fmla="*/ 1129962 h 1185591"/>
                <a:gd name="connsiteX5" fmla="*/ 862248 w 1863569"/>
                <a:gd name="connsiteY5" fmla="*/ 198178 h 1185591"/>
                <a:gd name="connsiteX6" fmla="*/ 942215 w 1863569"/>
                <a:gd name="connsiteY6" fmla="*/ 1168207 h 1185591"/>
                <a:gd name="connsiteX7" fmla="*/ 1063903 w 1863569"/>
                <a:gd name="connsiteY7" fmla="*/ 86921 h 1185591"/>
                <a:gd name="connsiteX8" fmla="*/ 1164731 w 1863569"/>
                <a:gd name="connsiteY8" fmla="*/ 810096 h 1185591"/>
                <a:gd name="connsiteX9" fmla="*/ 1331618 w 1863569"/>
                <a:gd name="connsiteY9" fmla="*/ 410263 h 1185591"/>
                <a:gd name="connsiteX10" fmla="*/ 1456782 w 1863569"/>
                <a:gd name="connsiteY10" fmla="*/ 761421 h 1185591"/>
                <a:gd name="connsiteX11" fmla="*/ 1595854 w 1863569"/>
                <a:gd name="connsiteY11" fmla="*/ 382449 h 1185591"/>
                <a:gd name="connsiteX12" fmla="*/ 1731450 w 1863569"/>
                <a:gd name="connsiteY12" fmla="*/ 750990 h 1185591"/>
                <a:gd name="connsiteX13" fmla="*/ 1839231 w 1863569"/>
                <a:gd name="connsiteY13" fmla="*/ 521521 h 1185591"/>
                <a:gd name="connsiteX14" fmla="*/ 1863569 w 1863569"/>
                <a:gd name="connsiteY14" fmla="*/ 698838 h 1185591"/>
                <a:gd name="connsiteX0" fmla="*/ 0 w 1863569"/>
                <a:gd name="connsiteY0" fmla="*/ 757944 h 1185591"/>
                <a:gd name="connsiteX1" fmla="*/ 243377 w 1863569"/>
                <a:gd name="connsiteY1" fmla="*/ 0 h 1185591"/>
                <a:gd name="connsiteX2" fmla="*/ 389403 w 1863569"/>
                <a:gd name="connsiteY2" fmla="*/ 1185591 h 1185591"/>
                <a:gd name="connsiteX3" fmla="*/ 563243 w 1863569"/>
                <a:gd name="connsiteY3" fmla="*/ 114735 h 1185591"/>
                <a:gd name="connsiteX4" fmla="*/ 684931 w 1863569"/>
                <a:gd name="connsiteY4" fmla="*/ 1129962 h 1185591"/>
                <a:gd name="connsiteX5" fmla="*/ 796189 w 1863569"/>
                <a:gd name="connsiteY5" fmla="*/ 6954 h 1185591"/>
                <a:gd name="connsiteX6" fmla="*/ 942215 w 1863569"/>
                <a:gd name="connsiteY6" fmla="*/ 1168207 h 1185591"/>
                <a:gd name="connsiteX7" fmla="*/ 1063903 w 1863569"/>
                <a:gd name="connsiteY7" fmla="*/ 86921 h 1185591"/>
                <a:gd name="connsiteX8" fmla="*/ 1164731 w 1863569"/>
                <a:gd name="connsiteY8" fmla="*/ 810096 h 1185591"/>
                <a:gd name="connsiteX9" fmla="*/ 1331618 w 1863569"/>
                <a:gd name="connsiteY9" fmla="*/ 410263 h 1185591"/>
                <a:gd name="connsiteX10" fmla="*/ 1456782 w 1863569"/>
                <a:gd name="connsiteY10" fmla="*/ 761421 h 1185591"/>
                <a:gd name="connsiteX11" fmla="*/ 1595854 w 1863569"/>
                <a:gd name="connsiteY11" fmla="*/ 382449 h 1185591"/>
                <a:gd name="connsiteX12" fmla="*/ 1731450 w 1863569"/>
                <a:gd name="connsiteY12" fmla="*/ 750990 h 1185591"/>
                <a:gd name="connsiteX13" fmla="*/ 1839231 w 1863569"/>
                <a:gd name="connsiteY13" fmla="*/ 521521 h 1185591"/>
                <a:gd name="connsiteX14" fmla="*/ 1863569 w 1863569"/>
                <a:gd name="connsiteY14" fmla="*/ 698838 h 1185591"/>
                <a:gd name="connsiteX0" fmla="*/ 0 w 1863569"/>
                <a:gd name="connsiteY0" fmla="*/ 757944 h 1185591"/>
                <a:gd name="connsiteX1" fmla="*/ 243377 w 1863569"/>
                <a:gd name="connsiteY1" fmla="*/ 0 h 1185591"/>
                <a:gd name="connsiteX2" fmla="*/ 389403 w 1863569"/>
                <a:gd name="connsiteY2" fmla="*/ 1185591 h 1185591"/>
                <a:gd name="connsiteX3" fmla="*/ 563243 w 1863569"/>
                <a:gd name="connsiteY3" fmla="*/ 114735 h 1185591"/>
                <a:gd name="connsiteX4" fmla="*/ 684931 w 1863569"/>
                <a:gd name="connsiteY4" fmla="*/ 1129962 h 1185591"/>
                <a:gd name="connsiteX5" fmla="*/ 796189 w 1863569"/>
                <a:gd name="connsiteY5" fmla="*/ 6954 h 1185591"/>
                <a:gd name="connsiteX6" fmla="*/ 942215 w 1863569"/>
                <a:gd name="connsiteY6" fmla="*/ 1168207 h 1185591"/>
                <a:gd name="connsiteX7" fmla="*/ 1063903 w 1863569"/>
                <a:gd name="connsiteY7" fmla="*/ 86921 h 1185591"/>
                <a:gd name="connsiteX8" fmla="*/ 1164731 w 1863569"/>
                <a:gd name="connsiteY8" fmla="*/ 810096 h 1185591"/>
                <a:gd name="connsiteX9" fmla="*/ 1331618 w 1863569"/>
                <a:gd name="connsiteY9" fmla="*/ 483276 h 1185591"/>
                <a:gd name="connsiteX10" fmla="*/ 1456782 w 1863569"/>
                <a:gd name="connsiteY10" fmla="*/ 761421 h 1185591"/>
                <a:gd name="connsiteX11" fmla="*/ 1595854 w 1863569"/>
                <a:gd name="connsiteY11" fmla="*/ 382449 h 1185591"/>
                <a:gd name="connsiteX12" fmla="*/ 1731450 w 1863569"/>
                <a:gd name="connsiteY12" fmla="*/ 750990 h 1185591"/>
                <a:gd name="connsiteX13" fmla="*/ 1839231 w 1863569"/>
                <a:gd name="connsiteY13" fmla="*/ 521521 h 1185591"/>
                <a:gd name="connsiteX14" fmla="*/ 1863569 w 1863569"/>
                <a:gd name="connsiteY14" fmla="*/ 698838 h 1185591"/>
                <a:gd name="connsiteX0" fmla="*/ 0 w 1863569"/>
                <a:gd name="connsiteY0" fmla="*/ 757944 h 1185591"/>
                <a:gd name="connsiteX1" fmla="*/ 243377 w 1863569"/>
                <a:gd name="connsiteY1" fmla="*/ 0 h 1185591"/>
                <a:gd name="connsiteX2" fmla="*/ 389403 w 1863569"/>
                <a:gd name="connsiteY2" fmla="*/ 1185591 h 1185591"/>
                <a:gd name="connsiteX3" fmla="*/ 563243 w 1863569"/>
                <a:gd name="connsiteY3" fmla="*/ 114735 h 1185591"/>
                <a:gd name="connsiteX4" fmla="*/ 684931 w 1863569"/>
                <a:gd name="connsiteY4" fmla="*/ 1129962 h 1185591"/>
                <a:gd name="connsiteX5" fmla="*/ 796189 w 1863569"/>
                <a:gd name="connsiteY5" fmla="*/ 6954 h 1185591"/>
                <a:gd name="connsiteX6" fmla="*/ 942215 w 1863569"/>
                <a:gd name="connsiteY6" fmla="*/ 1168207 h 1185591"/>
                <a:gd name="connsiteX7" fmla="*/ 1063903 w 1863569"/>
                <a:gd name="connsiteY7" fmla="*/ 86921 h 1185591"/>
                <a:gd name="connsiteX8" fmla="*/ 1164731 w 1863569"/>
                <a:gd name="connsiteY8" fmla="*/ 810096 h 1185591"/>
                <a:gd name="connsiteX9" fmla="*/ 1331618 w 1863569"/>
                <a:gd name="connsiteY9" fmla="*/ 483276 h 1185591"/>
                <a:gd name="connsiteX10" fmla="*/ 1456782 w 1863569"/>
                <a:gd name="connsiteY10" fmla="*/ 761421 h 1185591"/>
                <a:gd name="connsiteX11" fmla="*/ 1595854 w 1863569"/>
                <a:gd name="connsiteY11" fmla="*/ 549336 h 1185591"/>
                <a:gd name="connsiteX12" fmla="*/ 1731450 w 1863569"/>
                <a:gd name="connsiteY12" fmla="*/ 750990 h 1185591"/>
                <a:gd name="connsiteX13" fmla="*/ 1839231 w 1863569"/>
                <a:gd name="connsiteY13" fmla="*/ 521521 h 1185591"/>
                <a:gd name="connsiteX14" fmla="*/ 1863569 w 1863569"/>
                <a:gd name="connsiteY14" fmla="*/ 698838 h 1185591"/>
                <a:gd name="connsiteX0" fmla="*/ 0 w 1863569"/>
                <a:gd name="connsiteY0" fmla="*/ 757944 h 1185591"/>
                <a:gd name="connsiteX1" fmla="*/ 243377 w 1863569"/>
                <a:gd name="connsiteY1" fmla="*/ 0 h 1185591"/>
                <a:gd name="connsiteX2" fmla="*/ 389403 w 1863569"/>
                <a:gd name="connsiteY2" fmla="*/ 1185591 h 1185591"/>
                <a:gd name="connsiteX3" fmla="*/ 563243 w 1863569"/>
                <a:gd name="connsiteY3" fmla="*/ 114735 h 1185591"/>
                <a:gd name="connsiteX4" fmla="*/ 684931 w 1863569"/>
                <a:gd name="connsiteY4" fmla="*/ 1129962 h 1185591"/>
                <a:gd name="connsiteX5" fmla="*/ 796189 w 1863569"/>
                <a:gd name="connsiteY5" fmla="*/ 6954 h 1185591"/>
                <a:gd name="connsiteX6" fmla="*/ 942215 w 1863569"/>
                <a:gd name="connsiteY6" fmla="*/ 1168207 h 1185591"/>
                <a:gd name="connsiteX7" fmla="*/ 1063903 w 1863569"/>
                <a:gd name="connsiteY7" fmla="*/ 86921 h 1185591"/>
                <a:gd name="connsiteX8" fmla="*/ 1164731 w 1863569"/>
                <a:gd name="connsiteY8" fmla="*/ 810096 h 1185591"/>
                <a:gd name="connsiteX9" fmla="*/ 1331618 w 1863569"/>
                <a:gd name="connsiteY9" fmla="*/ 483276 h 1185591"/>
                <a:gd name="connsiteX10" fmla="*/ 1456782 w 1863569"/>
                <a:gd name="connsiteY10" fmla="*/ 761421 h 1185591"/>
                <a:gd name="connsiteX11" fmla="*/ 1595854 w 1863569"/>
                <a:gd name="connsiteY11" fmla="*/ 549336 h 1185591"/>
                <a:gd name="connsiteX12" fmla="*/ 1731450 w 1863569"/>
                <a:gd name="connsiteY12" fmla="*/ 750990 h 1185591"/>
                <a:gd name="connsiteX13" fmla="*/ 1821847 w 1863569"/>
                <a:gd name="connsiteY13" fmla="*/ 604965 h 1185591"/>
                <a:gd name="connsiteX14" fmla="*/ 1839231 w 1863569"/>
                <a:gd name="connsiteY14" fmla="*/ 521521 h 1185591"/>
                <a:gd name="connsiteX15" fmla="*/ 1863569 w 1863569"/>
                <a:gd name="connsiteY15" fmla="*/ 698838 h 1185591"/>
                <a:gd name="connsiteX0" fmla="*/ 0 w 2263402"/>
                <a:gd name="connsiteY0" fmla="*/ 757944 h 1185591"/>
                <a:gd name="connsiteX1" fmla="*/ 243377 w 2263402"/>
                <a:gd name="connsiteY1" fmla="*/ 0 h 1185591"/>
                <a:gd name="connsiteX2" fmla="*/ 389403 w 2263402"/>
                <a:gd name="connsiteY2" fmla="*/ 1185591 h 1185591"/>
                <a:gd name="connsiteX3" fmla="*/ 563243 w 2263402"/>
                <a:gd name="connsiteY3" fmla="*/ 114735 h 1185591"/>
                <a:gd name="connsiteX4" fmla="*/ 684931 w 2263402"/>
                <a:gd name="connsiteY4" fmla="*/ 1129962 h 1185591"/>
                <a:gd name="connsiteX5" fmla="*/ 796189 w 2263402"/>
                <a:gd name="connsiteY5" fmla="*/ 6954 h 1185591"/>
                <a:gd name="connsiteX6" fmla="*/ 942215 w 2263402"/>
                <a:gd name="connsiteY6" fmla="*/ 1168207 h 1185591"/>
                <a:gd name="connsiteX7" fmla="*/ 1063903 w 2263402"/>
                <a:gd name="connsiteY7" fmla="*/ 86921 h 1185591"/>
                <a:gd name="connsiteX8" fmla="*/ 1164731 w 2263402"/>
                <a:gd name="connsiteY8" fmla="*/ 810096 h 1185591"/>
                <a:gd name="connsiteX9" fmla="*/ 1331618 w 2263402"/>
                <a:gd name="connsiteY9" fmla="*/ 483276 h 1185591"/>
                <a:gd name="connsiteX10" fmla="*/ 1456782 w 2263402"/>
                <a:gd name="connsiteY10" fmla="*/ 761421 h 1185591"/>
                <a:gd name="connsiteX11" fmla="*/ 1595854 w 2263402"/>
                <a:gd name="connsiteY11" fmla="*/ 549336 h 1185591"/>
                <a:gd name="connsiteX12" fmla="*/ 1731450 w 2263402"/>
                <a:gd name="connsiteY12" fmla="*/ 750990 h 1185591"/>
                <a:gd name="connsiteX13" fmla="*/ 1821847 w 2263402"/>
                <a:gd name="connsiteY13" fmla="*/ 604965 h 1185591"/>
                <a:gd name="connsiteX14" fmla="*/ 1839231 w 2263402"/>
                <a:gd name="connsiteY14" fmla="*/ 521521 h 1185591"/>
                <a:gd name="connsiteX15" fmla="*/ 2263402 w 2263402"/>
                <a:gd name="connsiteY15" fmla="*/ 500661 h 1185591"/>
                <a:gd name="connsiteX0" fmla="*/ 0 w 1839231"/>
                <a:gd name="connsiteY0" fmla="*/ 757944 h 1185591"/>
                <a:gd name="connsiteX1" fmla="*/ 243377 w 1839231"/>
                <a:gd name="connsiteY1" fmla="*/ 0 h 1185591"/>
                <a:gd name="connsiteX2" fmla="*/ 389403 w 1839231"/>
                <a:gd name="connsiteY2" fmla="*/ 1185591 h 1185591"/>
                <a:gd name="connsiteX3" fmla="*/ 563243 w 1839231"/>
                <a:gd name="connsiteY3" fmla="*/ 114735 h 1185591"/>
                <a:gd name="connsiteX4" fmla="*/ 684931 w 1839231"/>
                <a:gd name="connsiteY4" fmla="*/ 1129962 h 1185591"/>
                <a:gd name="connsiteX5" fmla="*/ 796189 w 1839231"/>
                <a:gd name="connsiteY5" fmla="*/ 6954 h 1185591"/>
                <a:gd name="connsiteX6" fmla="*/ 942215 w 1839231"/>
                <a:gd name="connsiteY6" fmla="*/ 1168207 h 1185591"/>
                <a:gd name="connsiteX7" fmla="*/ 1063903 w 1839231"/>
                <a:gd name="connsiteY7" fmla="*/ 86921 h 1185591"/>
                <a:gd name="connsiteX8" fmla="*/ 1164731 w 1839231"/>
                <a:gd name="connsiteY8" fmla="*/ 810096 h 1185591"/>
                <a:gd name="connsiteX9" fmla="*/ 1331618 w 1839231"/>
                <a:gd name="connsiteY9" fmla="*/ 483276 h 1185591"/>
                <a:gd name="connsiteX10" fmla="*/ 1456782 w 1839231"/>
                <a:gd name="connsiteY10" fmla="*/ 761421 h 1185591"/>
                <a:gd name="connsiteX11" fmla="*/ 1595854 w 1839231"/>
                <a:gd name="connsiteY11" fmla="*/ 549336 h 1185591"/>
                <a:gd name="connsiteX12" fmla="*/ 1731450 w 1839231"/>
                <a:gd name="connsiteY12" fmla="*/ 750990 h 1185591"/>
                <a:gd name="connsiteX13" fmla="*/ 1821847 w 1839231"/>
                <a:gd name="connsiteY13" fmla="*/ 604965 h 1185591"/>
                <a:gd name="connsiteX14" fmla="*/ 1839231 w 1839231"/>
                <a:gd name="connsiteY14" fmla="*/ 521521 h 1185591"/>
                <a:gd name="connsiteX0" fmla="*/ 0 w 1821847"/>
                <a:gd name="connsiteY0" fmla="*/ 757944 h 1185591"/>
                <a:gd name="connsiteX1" fmla="*/ 243377 w 1821847"/>
                <a:gd name="connsiteY1" fmla="*/ 0 h 1185591"/>
                <a:gd name="connsiteX2" fmla="*/ 389403 w 1821847"/>
                <a:gd name="connsiteY2" fmla="*/ 1185591 h 1185591"/>
                <a:gd name="connsiteX3" fmla="*/ 563243 w 1821847"/>
                <a:gd name="connsiteY3" fmla="*/ 114735 h 1185591"/>
                <a:gd name="connsiteX4" fmla="*/ 684931 w 1821847"/>
                <a:gd name="connsiteY4" fmla="*/ 1129962 h 1185591"/>
                <a:gd name="connsiteX5" fmla="*/ 796189 w 1821847"/>
                <a:gd name="connsiteY5" fmla="*/ 6954 h 1185591"/>
                <a:gd name="connsiteX6" fmla="*/ 942215 w 1821847"/>
                <a:gd name="connsiteY6" fmla="*/ 1168207 h 1185591"/>
                <a:gd name="connsiteX7" fmla="*/ 1063903 w 1821847"/>
                <a:gd name="connsiteY7" fmla="*/ 86921 h 1185591"/>
                <a:gd name="connsiteX8" fmla="*/ 1164731 w 1821847"/>
                <a:gd name="connsiteY8" fmla="*/ 810096 h 1185591"/>
                <a:gd name="connsiteX9" fmla="*/ 1331618 w 1821847"/>
                <a:gd name="connsiteY9" fmla="*/ 483276 h 1185591"/>
                <a:gd name="connsiteX10" fmla="*/ 1456782 w 1821847"/>
                <a:gd name="connsiteY10" fmla="*/ 761421 h 1185591"/>
                <a:gd name="connsiteX11" fmla="*/ 1595854 w 1821847"/>
                <a:gd name="connsiteY11" fmla="*/ 549336 h 1185591"/>
                <a:gd name="connsiteX12" fmla="*/ 1731450 w 1821847"/>
                <a:gd name="connsiteY12" fmla="*/ 750990 h 1185591"/>
                <a:gd name="connsiteX13" fmla="*/ 1821847 w 1821847"/>
                <a:gd name="connsiteY13" fmla="*/ 604965 h 1185591"/>
                <a:gd name="connsiteX0" fmla="*/ 0 w 1867045"/>
                <a:gd name="connsiteY0" fmla="*/ 757944 h 1185591"/>
                <a:gd name="connsiteX1" fmla="*/ 243377 w 1867045"/>
                <a:gd name="connsiteY1" fmla="*/ 0 h 1185591"/>
                <a:gd name="connsiteX2" fmla="*/ 389403 w 1867045"/>
                <a:gd name="connsiteY2" fmla="*/ 1185591 h 1185591"/>
                <a:gd name="connsiteX3" fmla="*/ 563243 w 1867045"/>
                <a:gd name="connsiteY3" fmla="*/ 114735 h 1185591"/>
                <a:gd name="connsiteX4" fmla="*/ 684931 w 1867045"/>
                <a:gd name="connsiteY4" fmla="*/ 1129962 h 1185591"/>
                <a:gd name="connsiteX5" fmla="*/ 796189 w 1867045"/>
                <a:gd name="connsiteY5" fmla="*/ 6954 h 1185591"/>
                <a:gd name="connsiteX6" fmla="*/ 942215 w 1867045"/>
                <a:gd name="connsiteY6" fmla="*/ 1168207 h 1185591"/>
                <a:gd name="connsiteX7" fmla="*/ 1063903 w 1867045"/>
                <a:gd name="connsiteY7" fmla="*/ 86921 h 1185591"/>
                <a:gd name="connsiteX8" fmla="*/ 1164731 w 1867045"/>
                <a:gd name="connsiteY8" fmla="*/ 810096 h 1185591"/>
                <a:gd name="connsiteX9" fmla="*/ 1331618 w 1867045"/>
                <a:gd name="connsiteY9" fmla="*/ 483276 h 1185591"/>
                <a:gd name="connsiteX10" fmla="*/ 1456782 w 1867045"/>
                <a:gd name="connsiteY10" fmla="*/ 761421 h 1185591"/>
                <a:gd name="connsiteX11" fmla="*/ 1595854 w 1867045"/>
                <a:gd name="connsiteY11" fmla="*/ 549336 h 1185591"/>
                <a:gd name="connsiteX12" fmla="*/ 1731450 w 1867045"/>
                <a:gd name="connsiteY12" fmla="*/ 750990 h 1185591"/>
                <a:gd name="connsiteX13" fmla="*/ 1867045 w 1867045"/>
                <a:gd name="connsiteY13" fmla="*/ 601488 h 1185591"/>
                <a:gd name="connsiteX0" fmla="*/ 0 w 1867045"/>
                <a:gd name="connsiteY0" fmla="*/ 757944 h 1185591"/>
                <a:gd name="connsiteX1" fmla="*/ 243377 w 1867045"/>
                <a:gd name="connsiteY1" fmla="*/ 0 h 1185591"/>
                <a:gd name="connsiteX2" fmla="*/ 389403 w 1867045"/>
                <a:gd name="connsiteY2" fmla="*/ 1185591 h 1185591"/>
                <a:gd name="connsiteX3" fmla="*/ 563243 w 1867045"/>
                <a:gd name="connsiteY3" fmla="*/ 114735 h 1185591"/>
                <a:gd name="connsiteX4" fmla="*/ 684931 w 1867045"/>
                <a:gd name="connsiteY4" fmla="*/ 1129962 h 1185591"/>
                <a:gd name="connsiteX5" fmla="*/ 796189 w 1867045"/>
                <a:gd name="connsiteY5" fmla="*/ 6954 h 1185591"/>
                <a:gd name="connsiteX6" fmla="*/ 942215 w 1867045"/>
                <a:gd name="connsiteY6" fmla="*/ 1168207 h 1185591"/>
                <a:gd name="connsiteX7" fmla="*/ 1081287 w 1867045"/>
                <a:gd name="connsiteY7" fmla="*/ 288576 h 1185591"/>
                <a:gd name="connsiteX8" fmla="*/ 1164731 w 1867045"/>
                <a:gd name="connsiteY8" fmla="*/ 810096 h 1185591"/>
                <a:gd name="connsiteX9" fmla="*/ 1331618 w 1867045"/>
                <a:gd name="connsiteY9" fmla="*/ 483276 h 1185591"/>
                <a:gd name="connsiteX10" fmla="*/ 1456782 w 1867045"/>
                <a:gd name="connsiteY10" fmla="*/ 761421 h 1185591"/>
                <a:gd name="connsiteX11" fmla="*/ 1595854 w 1867045"/>
                <a:gd name="connsiteY11" fmla="*/ 549336 h 1185591"/>
                <a:gd name="connsiteX12" fmla="*/ 1731450 w 1867045"/>
                <a:gd name="connsiteY12" fmla="*/ 750990 h 1185591"/>
                <a:gd name="connsiteX13" fmla="*/ 1867045 w 1867045"/>
                <a:gd name="connsiteY13" fmla="*/ 601488 h 1185591"/>
                <a:gd name="connsiteX0" fmla="*/ 0 w 1867045"/>
                <a:gd name="connsiteY0" fmla="*/ 757944 h 1185591"/>
                <a:gd name="connsiteX1" fmla="*/ 243377 w 1867045"/>
                <a:gd name="connsiteY1" fmla="*/ 0 h 1185591"/>
                <a:gd name="connsiteX2" fmla="*/ 389403 w 1867045"/>
                <a:gd name="connsiteY2" fmla="*/ 1185591 h 1185591"/>
                <a:gd name="connsiteX3" fmla="*/ 563243 w 1867045"/>
                <a:gd name="connsiteY3" fmla="*/ 114735 h 1185591"/>
                <a:gd name="connsiteX4" fmla="*/ 684931 w 1867045"/>
                <a:gd name="connsiteY4" fmla="*/ 1129962 h 1185591"/>
                <a:gd name="connsiteX5" fmla="*/ 796189 w 1867045"/>
                <a:gd name="connsiteY5" fmla="*/ 6954 h 1185591"/>
                <a:gd name="connsiteX6" fmla="*/ 942215 w 1867045"/>
                <a:gd name="connsiteY6" fmla="*/ 1168207 h 1185591"/>
                <a:gd name="connsiteX7" fmla="*/ 1081287 w 1867045"/>
                <a:gd name="connsiteY7" fmla="*/ 288576 h 1185591"/>
                <a:gd name="connsiteX8" fmla="*/ 1202976 w 1867045"/>
                <a:gd name="connsiteY8" fmla="*/ 820527 h 1185591"/>
                <a:gd name="connsiteX9" fmla="*/ 1331618 w 1867045"/>
                <a:gd name="connsiteY9" fmla="*/ 483276 h 1185591"/>
                <a:gd name="connsiteX10" fmla="*/ 1456782 w 1867045"/>
                <a:gd name="connsiteY10" fmla="*/ 761421 h 1185591"/>
                <a:gd name="connsiteX11" fmla="*/ 1595854 w 1867045"/>
                <a:gd name="connsiteY11" fmla="*/ 549336 h 1185591"/>
                <a:gd name="connsiteX12" fmla="*/ 1731450 w 1867045"/>
                <a:gd name="connsiteY12" fmla="*/ 750990 h 1185591"/>
                <a:gd name="connsiteX13" fmla="*/ 1867045 w 1867045"/>
                <a:gd name="connsiteY13" fmla="*/ 601488 h 1185591"/>
                <a:gd name="connsiteX0" fmla="*/ 0 w 1867045"/>
                <a:gd name="connsiteY0" fmla="*/ 858771 h 1286418"/>
                <a:gd name="connsiteX1" fmla="*/ 201655 w 1867045"/>
                <a:gd name="connsiteY1" fmla="*/ 0 h 1286418"/>
                <a:gd name="connsiteX2" fmla="*/ 389403 w 1867045"/>
                <a:gd name="connsiteY2" fmla="*/ 1286418 h 1286418"/>
                <a:gd name="connsiteX3" fmla="*/ 563243 w 1867045"/>
                <a:gd name="connsiteY3" fmla="*/ 215562 h 1286418"/>
                <a:gd name="connsiteX4" fmla="*/ 684931 w 1867045"/>
                <a:gd name="connsiteY4" fmla="*/ 1230789 h 1286418"/>
                <a:gd name="connsiteX5" fmla="*/ 796189 w 1867045"/>
                <a:gd name="connsiteY5" fmla="*/ 107781 h 1286418"/>
                <a:gd name="connsiteX6" fmla="*/ 942215 w 1867045"/>
                <a:gd name="connsiteY6" fmla="*/ 1269034 h 1286418"/>
                <a:gd name="connsiteX7" fmla="*/ 1081287 w 1867045"/>
                <a:gd name="connsiteY7" fmla="*/ 389403 h 1286418"/>
                <a:gd name="connsiteX8" fmla="*/ 1202976 w 1867045"/>
                <a:gd name="connsiteY8" fmla="*/ 921354 h 1286418"/>
                <a:gd name="connsiteX9" fmla="*/ 1331618 w 1867045"/>
                <a:gd name="connsiteY9" fmla="*/ 584103 h 1286418"/>
                <a:gd name="connsiteX10" fmla="*/ 1456782 w 1867045"/>
                <a:gd name="connsiteY10" fmla="*/ 862248 h 1286418"/>
                <a:gd name="connsiteX11" fmla="*/ 1595854 w 1867045"/>
                <a:gd name="connsiteY11" fmla="*/ 650163 h 1286418"/>
                <a:gd name="connsiteX12" fmla="*/ 1731450 w 1867045"/>
                <a:gd name="connsiteY12" fmla="*/ 851817 h 1286418"/>
                <a:gd name="connsiteX13" fmla="*/ 1867045 w 1867045"/>
                <a:gd name="connsiteY13" fmla="*/ 702315 h 1286418"/>
                <a:gd name="connsiteX0" fmla="*/ 0 w 1867045"/>
                <a:gd name="connsiteY0" fmla="*/ 858771 h 1286418"/>
                <a:gd name="connsiteX1" fmla="*/ 201655 w 1867045"/>
                <a:gd name="connsiteY1" fmla="*/ 0 h 1286418"/>
                <a:gd name="connsiteX2" fmla="*/ 389403 w 1867045"/>
                <a:gd name="connsiteY2" fmla="*/ 1286418 h 1286418"/>
                <a:gd name="connsiteX3" fmla="*/ 549335 w 1867045"/>
                <a:gd name="connsiteY3" fmla="*/ 274667 h 1286418"/>
                <a:gd name="connsiteX4" fmla="*/ 684931 w 1867045"/>
                <a:gd name="connsiteY4" fmla="*/ 1230789 h 1286418"/>
                <a:gd name="connsiteX5" fmla="*/ 796189 w 1867045"/>
                <a:gd name="connsiteY5" fmla="*/ 107781 h 1286418"/>
                <a:gd name="connsiteX6" fmla="*/ 942215 w 1867045"/>
                <a:gd name="connsiteY6" fmla="*/ 1269034 h 1286418"/>
                <a:gd name="connsiteX7" fmla="*/ 1081287 w 1867045"/>
                <a:gd name="connsiteY7" fmla="*/ 389403 h 1286418"/>
                <a:gd name="connsiteX8" fmla="*/ 1202976 w 1867045"/>
                <a:gd name="connsiteY8" fmla="*/ 921354 h 1286418"/>
                <a:gd name="connsiteX9" fmla="*/ 1331618 w 1867045"/>
                <a:gd name="connsiteY9" fmla="*/ 584103 h 1286418"/>
                <a:gd name="connsiteX10" fmla="*/ 1456782 w 1867045"/>
                <a:gd name="connsiteY10" fmla="*/ 862248 h 1286418"/>
                <a:gd name="connsiteX11" fmla="*/ 1595854 w 1867045"/>
                <a:gd name="connsiteY11" fmla="*/ 650163 h 1286418"/>
                <a:gd name="connsiteX12" fmla="*/ 1731450 w 1867045"/>
                <a:gd name="connsiteY12" fmla="*/ 851817 h 1286418"/>
                <a:gd name="connsiteX13" fmla="*/ 1867045 w 1867045"/>
                <a:gd name="connsiteY13" fmla="*/ 702315 h 1286418"/>
                <a:gd name="connsiteX0" fmla="*/ 0 w 1867045"/>
                <a:gd name="connsiteY0" fmla="*/ 858771 h 1286418"/>
                <a:gd name="connsiteX1" fmla="*/ 201655 w 1867045"/>
                <a:gd name="connsiteY1" fmla="*/ 0 h 1286418"/>
                <a:gd name="connsiteX2" fmla="*/ 389403 w 1867045"/>
                <a:gd name="connsiteY2" fmla="*/ 1286418 h 1286418"/>
                <a:gd name="connsiteX3" fmla="*/ 549335 w 1867045"/>
                <a:gd name="connsiteY3" fmla="*/ 274667 h 1286418"/>
                <a:gd name="connsiteX4" fmla="*/ 684931 w 1867045"/>
                <a:gd name="connsiteY4" fmla="*/ 1230789 h 1286418"/>
                <a:gd name="connsiteX5" fmla="*/ 785759 w 1867045"/>
                <a:gd name="connsiteY5" fmla="*/ 41722 h 1286418"/>
                <a:gd name="connsiteX6" fmla="*/ 942215 w 1867045"/>
                <a:gd name="connsiteY6" fmla="*/ 1269034 h 1286418"/>
                <a:gd name="connsiteX7" fmla="*/ 1081287 w 1867045"/>
                <a:gd name="connsiteY7" fmla="*/ 389403 h 1286418"/>
                <a:gd name="connsiteX8" fmla="*/ 1202976 w 1867045"/>
                <a:gd name="connsiteY8" fmla="*/ 921354 h 1286418"/>
                <a:gd name="connsiteX9" fmla="*/ 1331618 w 1867045"/>
                <a:gd name="connsiteY9" fmla="*/ 584103 h 1286418"/>
                <a:gd name="connsiteX10" fmla="*/ 1456782 w 1867045"/>
                <a:gd name="connsiteY10" fmla="*/ 862248 h 1286418"/>
                <a:gd name="connsiteX11" fmla="*/ 1595854 w 1867045"/>
                <a:gd name="connsiteY11" fmla="*/ 650163 h 1286418"/>
                <a:gd name="connsiteX12" fmla="*/ 1731450 w 1867045"/>
                <a:gd name="connsiteY12" fmla="*/ 851817 h 1286418"/>
                <a:gd name="connsiteX13" fmla="*/ 1867045 w 1867045"/>
                <a:gd name="connsiteY13" fmla="*/ 702315 h 1286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7045" h="1286418">
                  <a:moveTo>
                    <a:pt x="0" y="858771"/>
                  </a:moveTo>
                  <a:lnTo>
                    <a:pt x="201655" y="0"/>
                  </a:lnTo>
                  <a:lnTo>
                    <a:pt x="389403" y="1286418"/>
                  </a:lnTo>
                  <a:lnTo>
                    <a:pt x="549335" y="274667"/>
                  </a:lnTo>
                  <a:lnTo>
                    <a:pt x="684931" y="1230789"/>
                  </a:lnTo>
                  <a:lnTo>
                    <a:pt x="785759" y="41722"/>
                  </a:lnTo>
                  <a:lnTo>
                    <a:pt x="942215" y="1269034"/>
                  </a:lnTo>
                  <a:lnTo>
                    <a:pt x="1081287" y="389403"/>
                  </a:lnTo>
                  <a:lnTo>
                    <a:pt x="1202976" y="921354"/>
                  </a:lnTo>
                  <a:lnTo>
                    <a:pt x="1331618" y="584103"/>
                  </a:lnTo>
                  <a:lnTo>
                    <a:pt x="1456782" y="862248"/>
                  </a:lnTo>
                  <a:lnTo>
                    <a:pt x="1595854" y="650163"/>
                  </a:lnTo>
                  <a:lnTo>
                    <a:pt x="1731450" y="851817"/>
                  </a:lnTo>
                  <a:cubicBezTo>
                    <a:pt x="1762741" y="784599"/>
                    <a:pt x="1835754" y="769533"/>
                    <a:pt x="1867045" y="70231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190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4" grpId="0" animBg="1"/>
      <p:bldP spid="36" grpId="0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 txBox="1">
                <a:spLocks noGrp="1"/>
              </p:cNvSpPr>
              <p:nvPr>
                <p:ph type="title" idx="4294967295"/>
              </p:nvPr>
            </p:nvSpPr>
            <p:spPr>
              <a:xfrm>
                <a:off x="796415" y="233480"/>
                <a:ext cx="8022793" cy="609398"/>
              </a:xfr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dirty="0"/>
                  <a:t>Why we </a:t>
                </a:r>
                <a:r>
                  <a:rPr lang="en-US" dirty="0" smtClean="0"/>
                  <a:t>need to </a:t>
                </a:r>
                <a:r>
                  <a:rPr lang="en-US" dirty="0"/>
                  <a:t>reduce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-points?</a:t>
                </a:r>
              </a:p>
            </p:txBody>
          </p:sp>
        </mc:Choice>
        <mc:Fallback xmlns="">
          <p:sp>
            <p:nvSpPr>
              <p:cNvPr id="2" name="タイトル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796415" y="233480"/>
                <a:ext cx="8022793" cy="609398"/>
              </a:xfrm>
              <a:blipFill>
                <a:blip r:embed="rId3"/>
                <a:stretch>
                  <a:fillRect l="-4255" t="-41000" r="-2812" b="-5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126098" y="950793"/>
            <a:ext cx="9612567" cy="460191"/>
          </a:xfrm>
          <a:prstGeom prst="rect">
            <a:avLst/>
          </a:prstGeom>
          <a:noFill/>
          <a:ln>
            <a:noFill/>
          </a:ln>
        </p:spPr>
        <p:txBody>
          <a:bodyPr vert="horz" wrap="square" lIns="89982" tIns="44990" rIns="89982" bIns="44990" compatLnSpc="1">
            <a:spAutoFit/>
          </a:bodyPr>
          <a:lstStyle/>
          <a:p>
            <a:pPr hangingPunct="0">
              <a:tabLst>
                <a:tab pos="0" algn="l"/>
                <a:tab pos="448826" algn="l"/>
                <a:tab pos="898013" algn="l"/>
                <a:tab pos="1347200" algn="l"/>
                <a:tab pos="1796387" algn="l"/>
                <a:tab pos="2245575" algn="l"/>
                <a:tab pos="2694762" algn="l"/>
                <a:tab pos="3143948" algn="l"/>
                <a:tab pos="3593135" algn="l"/>
                <a:tab pos="4042320" algn="l"/>
                <a:tab pos="4491509" algn="l"/>
                <a:tab pos="4940694" algn="l"/>
                <a:tab pos="5389882" algn="l"/>
                <a:tab pos="5839069" algn="l"/>
                <a:tab pos="6288256" algn="l"/>
                <a:tab pos="6737444" algn="l"/>
                <a:tab pos="7186630" algn="l"/>
                <a:tab pos="7635817" algn="l"/>
                <a:tab pos="8085002" algn="l"/>
                <a:tab pos="8534191" algn="l"/>
                <a:tab pos="8983377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  <a:ea typeface="Segoe UI Black" panose="020B0A02040204020203" pitchFamily="34" charset="0"/>
                <a:cs typeface="ＭＳ Ｐゴシック" pitchFamily="50"/>
              </a:rPr>
              <a:t>E.g. 1 DFT calculation of crystals with plane wave and 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Segoe UI Black" panose="020B0A02040204020203" pitchFamily="34" charset="0"/>
                <a:cs typeface="ＭＳ Ｐゴシック" pitchFamily="50"/>
              </a:rPr>
              <a:t>pseudopotencial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Segoe UI Black" panose="020B0A02040204020203" pitchFamily="34" charset="0"/>
                <a:cs typeface="ＭＳ Ｐゴシック" pitchFamily="50"/>
              </a:rPr>
              <a:t>.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0502" y="4027992"/>
            <a:ext cx="5589831" cy="460191"/>
          </a:xfrm>
          <a:prstGeom prst="rect">
            <a:avLst/>
          </a:prstGeom>
          <a:noFill/>
          <a:ln>
            <a:noFill/>
          </a:ln>
        </p:spPr>
        <p:txBody>
          <a:bodyPr vert="horz" wrap="square" lIns="89982" tIns="44990" rIns="89982" bIns="44990" compatLnSpc="1">
            <a:spAutoFit/>
          </a:bodyPr>
          <a:lstStyle/>
          <a:p>
            <a:pPr hangingPunct="0">
              <a:tabLst>
                <a:tab pos="0" algn="l"/>
                <a:tab pos="448826" algn="l"/>
                <a:tab pos="898013" algn="l"/>
                <a:tab pos="1347200" algn="l"/>
                <a:tab pos="1796387" algn="l"/>
                <a:tab pos="2245575" algn="l"/>
                <a:tab pos="2694762" algn="l"/>
                <a:tab pos="3143948" algn="l"/>
                <a:tab pos="3593135" algn="l"/>
                <a:tab pos="4042320" algn="l"/>
                <a:tab pos="4491509" algn="l"/>
                <a:tab pos="4940694" algn="l"/>
                <a:tab pos="5389882" algn="l"/>
                <a:tab pos="5839069" algn="l"/>
                <a:tab pos="6288256" algn="l"/>
                <a:tab pos="6737444" algn="l"/>
                <a:tab pos="7186630" algn="l"/>
                <a:tab pos="7635817" algn="l"/>
                <a:tab pos="8085002" algn="l"/>
                <a:tab pos="8534191" algn="l"/>
                <a:tab pos="8983377" algn="l"/>
              </a:tabLst>
            </a:pPr>
            <a:r>
              <a:rPr lang="en-US" sz="2400" dirty="0">
                <a:solidFill>
                  <a:srgbClr val="000000"/>
                </a:solidFill>
                <a:ea typeface="TakaoPGothic" pitchFamily="34"/>
                <a:cs typeface="ＭＳ Ｐゴシック" pitchFamily="50"/>
              </a:rPr>
              <a:t>E.g. 2 </a:t>
            </a:r>
            <a:r>
              <a:rPr lang="en-US" sz="2400" dirty="0" err="1">
                <a:solidFill>
                  <a:srgbClr val="000000"/>
                </a:solidFill>
                <a:ea typeface="TakaoPGothic" pitchFamily="34"/>
                <a:cs typeface="ＭＳ Ｐゴシック" pitchFamily="50"/>
              </a:rPr>
              <a:t>Hartree-Fock</a:t>
            </a:r>
            <a:r>
              <a:rPr lang="en-US" sz="2400" dirty="0">
                <a:solidFill>
                  <a:srgbClr val="000000"/>
                </a:solidFill>
                <a:ea typeface="TakaoPGothic" pitchFamily="34"/>
                <a:cs typeface="ＭＳ Ｐゴシック" pitchFamily="50"/>
              </a:rPr>
              <a:t>, hybrid DFT, TC, GW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079944" y="5380996"/>
                <a:ext cx="5218904" cy="4601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89982" tIns="44990" rIns="89982" bIns="44990" compatLnSpc="1">
                <a:spAutoFit/>
              </a:bodyPr>
              <a:lstStyle/>
              <a:p>
                <a:pPr hangingPunct="0">
                  <a:tabLst>
                    <a:tab pos="0" algn="l"/>
                    <a:tab pos="448826" algn="l"/>
                    <a:tab pos="898013" algn="l"/>
                    <a:tab pos="1347200" algn="l"/>
                    <a:tab pos="1796387" algn="l"/>
                    <a:tab pos="2245575" algn="l"/>
                    <a:tab pos="2694762" algn="l"/>
                    <a:tab pos="3143948" algn="l"/>
                    <a:tab pos="3593135" algn="l"/>
                    <a:tab pos="4042320" algn="l"/>
                    <a:tab pos="4491509" algn="l"/>
                    <a:tab pos="4940694" algn="l"/>
                    <a:tab pos="5389882" algn="l"/>
                    <a:tab pos="5839069" algn="l"/>
                    <a:tab pos="6288256" algn="l"/>
                    <a:tab pos="6737444" algn="l"/>
                    <a:tab pos="7186630" algn="l"/>
                    <a:tab pos="7635817" algn="l"/>
                    <a:tab pos="8085002" algn="l"/>
                    <a:tab pos="8534191" algn="l"/>
                    <a:tab pos="8983377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latin typeface="TakaoPGothic" pitchFamily="34"/>
                    <a:ea typeface="TakaoPGothic" pitchFamily="34"/>
                    <a:cs typeface="ＭＳ Ｐゴシック" pitchFamily="50"/>
                  </a:rPr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akaoPGothic" pitchFamily="34"/>
                    <a:ea typeface="TakaoPGothic" pitchFamily="34"/>
                    <a:cs typeface="ＭＳ Ｐゴシック" pitchFamily="50"/>
                  </a:rPr>
                  <a:t> ～ The number of electrons</a:t>
                </a: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944" y="5380996"/>
                <a:ext cx="5218904" cy="460191"/>
              </a:xfrm>
              <a:prstGeom prst="rect">
                <a:avLst/>
              </a:prstGeom>
              <a:blipFill>
                <a:blip r:embed="rId4"/>
                <a:stretch>
                  <a:fillRect l="-1869" t="-1466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リーフォーム 9"/>
          <p:cNvSpPr/>
          <p:nvPr/>
        </p:nvSpPr>
        <p:spPr>
          <a:xfrm>
            <a:off x="1440757" y="6119509"/>
            <a:ext cx="7378450" cy="8998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89982" tIns="44990" rIns="89982" bIns="44990" anchor="ctr" anchorCtr="0" compatLnSpc="1">
            <a:noAutofit/>
          </a:bodyPr>
          <a:lstStyle/>
          <a:p>
            <a:pPr algn="ctr" hangingPunct="0">
              <a:spcBef>
                <a:spcPts val="1189"/>
              </a:spcBef>
              <a:spcAft>
                <a:spcPts val="992"/>
              </a:spcAft>
              <a:tabLst>
                <a:tab pos="0" algn="l"/>
                <a:tab pos="448826" algn="l"/>
                <a:tab pos="898013" algn="l"/>
                <a:tab pos="1347200" algn="l"/>
                <a:tab pos="1796387" algn="l"/>
                <a:tab pos="2245575" algn="l"/>
                <a:tab pos="2694762" algn="l"/>
                <a:tab pos="3143948" algn="l"/>
                <a:tab pos="3593135" algn="l"/>
                <a:tab pos="4042320" algn="l"/>
                <a:tab pos="4491509" algn="l"/>
                <a:tab pos="4940694" algn="l"/>
                <a:tab pos="5389882" algn="l"/>
                <a:tab pos="5839069" algn="l"/>
                <a:tab pos="6288256" algn="l"/>
                <a:tab pos="6737444" algn="l"/>
                <a:tab pos="7186630" algn="l"/>
                <a:tab pos="7635817" algn="l"/>
                <a:tab pos="8085002" algn="l"/>
                <a:tab pos="8534191" algn="l"/>
                <a:tab pos="8983377" algn="l"/>
              </a:tabLst>
            </a:pPr>
            <a:r>
              <a:rPr lang="en-US" sz="2400" dirty="0">
                <a:solidFill>
                  <a:srgbClr val="000000"/>
                </a:solidFill>
                <a:latin typeface="+mj-ea"/>
                <a:ea typeface="+mj-ea"/>
                <a:cs typeface="ＭＳ Ｐゴシック" pitchFamily="50"/>
              </a:rPr>
              <a:t>The reduction of k-points </a:t>
            </a:r>
            <a:r>
              <a:rPr lang="en-US" sz="2400" dirty="0">
                <a:solidFill>
                  <a:srgbClr val="FF0000"/>
                </a:solidFill>
                <a:latin typeface="+mj-ea"/>
                <a:ea typeface="+mj-ea"/>
                <a:cs typeface="ＭＳ Ｐゴシック" pitchFamily="50"/>
              </a:rPr>
              <a:t>without loss of accuracy</a:t>
            </a:r>
            <a:r>
              <a:rPr lang="en-US" sz="2400" dirty="0">
                <a:solidFill>
                  <a:srgbClr val="000000"/>
                </a:solidFill>
                <a:latin typeface="+mj-ea"/>
                <a:ea typeface="+mj-ea"/>
                <a:cs typeface="ＭＳ Ｐゴシック" pitchFamily="50"/>
              </a:rPr>
              <a:t> is the best way for efficient calculation.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744734" y="1563541"/>
                <a:ext cx="74746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𝐾𝑆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+mj-ea"/>
                          </a:rPr>
                          <m:t>𝒓</m:t>
                        </m:r>
                      </m:e>
                    </m:d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+mj-ea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+mj-ea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altLang="ja-JP" sz="2400" dirty="0">
                    <a:ea typeface="+mj-ea"/>
                  </a:rPr>
                  <a:t> (for all orbitals)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  <a:ea typeface="+mj-ea"/>
                      </a:rPr>
                      <m:t>O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  <a:ea typeface="+mj-ea"/>
                              </a:rPr>
                              <m:t>𝒌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×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  <m:t>𝑏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×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  <m:t>𝑃𝑊</m:t>
                            </m:r>
                          </m:sub>
                        </m:sSub>
                        <m:func>
                          <m:func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2400">
                                <a:latin typeface="Cambria Math" panose="02040503050406030204" pitchFamily="18" charset="0"/>
                                <a:ea typeface="+mj-ea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𝑃𝑊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734" y="1563541"/>
                <a:ext cx="7474675" cy="369332"/>
              </a:xfrm>
              <a:prstGeom prst="rect">
                <a:avLst/>
              </a:prstGeom>
              <a:blipFill>
                <a:blip r:embed="rId5"/>
                <a:stretch>
                  <a:fillRect l="-1060" t="-29508" b="-442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079943" y="2208004"/>
                <a:ext cx="487364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ja-JP" sz="2400" dirty="0">
                    <a:ea typeface="+mj-ea"/>
                  </a:rPr>
                  <a:t>Subspace diagonalization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  <a:ea typeface="+mj-ea"/>
                      </a:rPr>
                      <m:t>O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  <a:ea typeface="+mj-ea"/>
                              </a:rPr>
                              <m:t>𝒌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×</m:t>
                        </m:r>
                        <m:sSubSup>
                          <m:sSubSup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Sup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  <m:t>3</m:t>
                            </m:r>
                          </m:sup>
                        </m:sSubSup>
                      </m:e>
                    </m:d>
                  </m:oMath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943" y="2208004"/>
                <a:ext cx="4873642" cy="416845"/>
              </a:xfrm>
              <a:prstGeom prst="rect">
                <a:avLst/>
              </a:prstGeom>
              <a:blipFill>
                <a:blip r:embed="rId6"/>
                <a:stretch>
                  <a:fillRect l="-3750" t="-21739" b="-318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778360" y="2879128"/>
                <a:ext cx="449122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ja-JP" sz="2400" dirty="0">
                    <a:ea typeface="+mj-ea"/>
                  </a:rPr>
                  <a:t>Update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en-US" altLang="ja-JP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  <a:ea typeface="+mj-ea"/>
                      </a:rPr>
                      <m:t>O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  <a:ea typeface="+mj-ea"/>
                              </a:rPr>
                              <m:t>𝒌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×</m:t>
                        </m:r>
                        <m:sSubSup>
                          <m:sSubSup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Sup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×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  <m:t>𝑃𝑊</m:t>
                            </m:r>
                          </m:sub>
                        </m:sSub>
                      </m:e>
                    </m:d>
                  </m:oMath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360" y="2879128"/>
                <a:ext cx="4491229" cy="416845"/>
              </a:xfrm>
              <a:prstGeom prst="rect">
                <a:avLst/>
              </a:prstGeom>
              <a:blipFill>
                <a:blip r:embed="rId7"/>
                <a:stretch>
                  <a:fillRect l="-4206" t="-21739" b="-318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048716" y="4692546"/>
                <a:ext cx="738202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𝐹𝑜𝑐𝑘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+mj-ea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+mj-ea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altLang="ja-JP" sz="2400" dirty="0">
                    <a:ea typeface="+mj-ea"/>
                  </a:rPr>
                  <a:t> (for all orbitals)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  <a:ea typeface="+mj-ea"/>
                      </a:rPr>
                      <m:t>O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Sup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  <a:ea typeface="+mj-ea"/>
                              </a:rPr>
                              <m:t>𝒌</m:t>
                            </m:r>
                          </m:sub>
                          <m:sup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×</m:t>
                        </m:r>
                        <m:sSubSup>
                          <m:sSubSup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Sup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×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  <m:t>𝑃𝑊</m:t>
                            </m:r>
                          </m:sub>
                        </m:sSub>
                        <m:func>
                          <m:func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2400">
                                <a:latin typeface="Cambria Math" panose="02040503050406030204" pitchFamily="18" charset="0"/>
                                <a:ea typeface="+mj-ea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𝑃𝑊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716" y="4692546"/>
                <a:ext cx="7382021" cy="416845"/>
              </a:xfrm>
              <a:prstGeom prst="rect">
                <a:avLst/>
              </a:prstGeom>
              <a:blipFill>
                <a:blip r:embed="rId8"/>
                <a:stretch>
                  <a:fillRect t="-23529" b="-32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2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 5"/>
          <p:cNvSpPr/>
          <p:nvPr/>
        </p:nvSpPr>
        <p:spPr>
          <a:xfrm>
            <a:off x="674362" y="5035746"/>
            <a:ext cx="1184630" cy="15880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50000">
                <a:srgbClr val="000000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67486" tIns="33743" rIns="67486" bIns="33743" anchor="ctr" anchorCtr="0" compatLnSpc="1">
            <a:noAutofit/>
          </a:bodyPr>
          <a:lstStyle/>
          <a:p>
            <a:pPr hangingPunct="0">
              <a:tabLst>
                <a:tab pos="0" algn="l"/>
                <a:tab pos="336621" algn="l"/>
                <a:tab pos="673515" algn="l"/>
                <a:tab pos="1010408" algn="l"/>
                <a:tab pos="1347299" algn="l"/>
                <a:tab pos="1684190" algn="l"/>
                <a:tab pos="2021085" algn="l"/>
                <a:tab pos="2357977" algn="l"/>
                <a:tab pos="2694870" algn="l"/>
                <a:tab pos="3031762" algn="l"/>
                <a:tab pos="3368655" algn="l"/>
                <a:tab pos="3705545" algn="l"/>
                <a:tab pos="4042438" algn="l"/>
                <a:tab pos="4379331" algn="l"/>
                <a:tab pos="4716223" algn="l"/>
                <a:tab pos="5053115" algn="l"/>
                <a:tab pos="5390008" algn="l"/>
                <a:tab pos="5726902" algn="l"/>
                <a:tab pos="6063791" algn="l"/>
                <a:tab pos="6400685" algn="l"/>
                <a:tab pos="6737577" algn="l"/>
              </a:tabLst>
            </a:pPr>
            <a:endParaRPr lang="en-US">
              <a:solidFill>
                <a:srgbClr val="000000"/>
              </a:solidFill>
              <a:latin typeface="TakaoPGothic" pitchFamily="34"/>
              <a:ea typeface="TakaoPGothic" pitchFamily="34"/>
              <a:cs typeface="ＭＳ Ｐゴシック" pitchFamily="50"/>
            </a:endParaRPr>
          </a:p>
        </p:txBody>
      </p:sp>
      <p:sp>
        <p:nvSpPr>
          <p:cNvPr id="2" name="フリーフォーム 1"/>
          <p:cNvSpPr/>
          <p:nvPr/>
        </p:nvSpPr>
        <p:spPr>
          <a:xfrm>
            <a:off x="1839895" y="4305270"/>
            <a:ext cx="1182304" cy="16722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50000">
                <a:srgbClr val="000000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67486" tIns="33743" rIns="67486" bIns="33743" anchor="ctr" anchorCtr="0" compatLnSpc="1">
            <a:noAutofit/>
          </a:bodyPr>
          <a:lstStyle/>
          <a:p>
            <a:pPr hangingPunct="0">
              <a:tabLst>
                <a:tab pos="0" algn="l"/>
                <a:tab pos="336621" algn="l"/>
                <a:tab pos="673515" algn="l"/>
                <a:tab pos="1010408" algn="l"/>
                <a:tab pos="1347299" algn="l"/>
                <a:tab pos="1684190" algn="l"/>
                <a:tab pos="2021085" algn="l"/>
                <a:tab pos="2357977" algn="l"/>
                <a:tab pos="2694870" algn="l"/>
                <a:tab pos="3031762" algn="l"/>
                <a:tab pos="3368655" algn="l"/>
                <a:tab pos="3705545" algn="l"/>
                <a:tab pos="4042438" algn="l"/>
                <a:tab pos="4379331" algn="l"/>
                <a:tab pos="4716223" algn="l"/>
                <a:tab pos="5053115" algn="l"/>
                <a:tab pos="5390008" algn="l"/>
                <a:tab pos="5726902" algn="l"/>
                <a:tab pos="6063791" algn="l"/>
                <a:tab pos="6400685" algn="l"/>
                <a:tab pos="6737577" algn="l"/>
              </a:tabLst>
            </a:pPr>
            <a:endParaRPr lang="en-US">
              <a:solidFill>
                <a:srgbClr val="000000"/>
              </a:solidFill>
              <a:latin typeface="TakaoPGothic" pitchFamily="34"/>
              <a:ea typeface="TakaoPGothic" pitchFamily="34"/>
              <a:cs typeface="ＭＳ Ｐゴシック" pitchFamily="50"/>
            </a:endParaRPr>
          </a:p>
        </p:txBody>
      </p:sp>
      <p:sp>
        <p:nvSpPr>
          <p:cNvPr id="5" name="フリーフォーム 4"/>
          <p:cNvSpPr/>
          <p:nvPr/>
        </p:nvSpPr>
        <p:spPr>
          <a:xfrm>
            <a:off x="2979728" y="1991719"/>
            <a:ext cx="1096933" cy="18896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50000">
                <a:srgbClr val="000000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67486" tIns="33743" rIns="67486" bIns="33743" anchor="ctr" anchorCtr="0" compatLnSpc="1">
            <a:noAutofit/>
          </a:bodyPr>
          <a:lstStyle/>
          <a:p>
            <a:pPr hangingPunct="0">
              <a:tabLst>
                <a:tab pos="0" algn="l"/>
                <a:tab pos="336621" algn="l"/>
                <a:tab pos="673515" algn="l"/>
                <a:tab pos="1010408" algn="l"/>
                <a:tab pos="1347299" algn="l"/>
                <a:tab pos="1684190" algn="l"/>
                <a:tab pos="2021085" algn="l"/>
                <a:tab pos="2357977" algn="l"/>
                <a:tab pos="2694870" algn="l"/>
                <a:tab pos="3031762" algn="l"/>
                <a:tab pos="3368655" algn="l"/>
                <a:tab pos="3705545" algn="l"/>
                <a:tab pos="4042438" algn="l"/>
                <a:tab pos="4379331" algn="l"/>
                <a:tab pos="4716223" algn="l"/>
                <a:tab pos="5053115" algn="l"/>
                <a:tab pos="5390008" algn="l"/>
                <a:tab pos="5726902" algn="l"/>
                <a:tab pos="6063791" algn="l"/>
                <a:tab pos="6400685" algn="l"/>
                <a:tab pos="6737577" algn="l"/>
              </a:tabLst>
            </a:pPr>
            <a:endParaRPr lang="en-US">
              <a:solidFill>
                <a:srgbClr val="000000"/>
              </a:solidFill>
              <a:latin typeface="TakaoPGothic" pitchFamily="34"/>
              <a:ea typeface="TakaoPGothic" pitchFamily="34"/>
              <a:cs typeface="ＭＳ Ｐゴシック" pitchFamily="50"/>
            </a:endParaRPr>
          </a:p>
        </p:txBody>
      </p:sp>
      <p:sp>
        <p:nvSpPr>
          <p:cNvPr id="3" name="タイトル 2"/>
          <p:cNvSpPr txBox="1">
            <a:spLocks noGrp="1"/>
          </p:cNvSpPr>
          <p:nvPr>
            <p:ph type="title" idx="4294967295"/>
          </p:nvPr>
        </p:nvSpPr>
        <p:spPr>
          <a:xfrm>
            <a:off x="858731" y="19767"/>
            <a:ext cx="6975749" cy="699133"/>
          </a:xfrm>
        </p:spPr>
        <p:txBody>
          <a:bodyPr/>
          <a:lstStyle/>
          <a:p>
            <a:pPr lvl="0"/>
            <a:r>
              <a:rPr lang="en-US" dirty="0" smtClean="0"/>
              <a:t>Broadening method</a:t>
            </a:r>
            <a:endParaRPr lang="en-US" dirty="0">
              <a:latin typeface="cmr10" pitchFamily="18"/>
            </a:endParaRPr>
          </a:p>
        </p:txBody>
      </p:sp>
      <p:sp>
        <p:nvSpPr>
          <p:cNvPr id="4" name="フリーフォーム 3"/>
          <p:cNvSpPr/>
          <p:nvPr/>
        </p:nvSpPr>
        <p:spPr>
          <a:xfrm>
            <a:off x="670796" y="1616925"/>
            <a:ext cx="3113573" cy="43407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00" h="10000">
                <a:moveTo>
                  <a:pt x="0" y="10000"/>
                </a:moveTo>
                <a:cubicBezTo>
                  <a:pt x="5000" y="10000"/>
                  <a:pt x="6000" y="0"/>
                  <a:pt x="6000" y="0"/>
                </a:cubicBezTo>
              </a:path>
            </a:pathLst>
          </a:custGeom>
          <a:noFill/>
          <a:ln w="28575">
            <a:solidFill>
              <a:srgbClr val="FF00FF"/>
            </a:solidFill>
            <a:prstDash val="solid"/>
          </a:ln>
        </p:spPr>
        <p:txBody>
          <a:bodyPr vert="horz" wrap="square" lIns="67486" tIns="33743" rIns="67486" bIns="33743" anchor="ctr" anchorCtr="1" compatLnSpc="1">
            <a:noAutofit/>
          </a:bodyPr>
          <a:lstStyle/>
          <a:p>
            <a:pPr hangingPunct="0">
              <a:tabLst>
                <a:tab pos="0" algn="l"/>
                <a:tab pos="336621" algn="l"/>
                <a:tab pos="673515" algn="l"/>
                <a:tab pos="1010408" algn="l"/>
                <a:tab pos="1347299" algn="l"/>
                <a:tab pos="1684190" algn="l"/>
                <a:tab pos="2021085" algn="l"/>
                <a:tab pos="2357977" algn="l"/>
                <a:tab pos="2694870" algn="l"/>
                <a:tab pos="3031762" algn="l"/>
                <a:tab pos="3368655" algn="l"/>
                <a:tab pos="3705545" algn="l"/>
                <a:tab pos="4042438" algn="l"/>
                <a:tab pos="4379331" algn="l"/>
                <a:tab pos="4716223" algn="l"/>
                <a:tab pos="5053115" algn="l"/>
                <a:tab pos="5390008" algn="l"/>
                <a:tab pos="5726902" algn="l"/>
                <a:tab pos="6063791" algn="l"/>
                <a:tab pos="6400685" algn="l"/>
                <a:tab pos="6737577" algn="l"/>
              </a:tabLst>
            </a:pPr>
            <a:endParaRPr lang="en-US">
              <a:solidFill>
                <a:srgbClr val="000000"/>
              </a:solidFill>
              <a:latin typeface="TakaoPGothic" pitchFamily="34"/>
              <a:ea typeface="TakaoPGothic" pitchFamily="34"/>
              <a:cs typeface="ＭＳ Ｐゴシック" pitchFamily="50"/>
            </a:endParaRPr>
          </a:p>
        </p:txBody>
      </p:sp>
      <p:sp>
        <p:nvSpPr>
          <p:cNvPr id="12" name="直線コネクタ 11"/>
          <p:cNvSpPr/>
          <p:nvPr/>
        </p:nvSpPr>
        <p:spPr>
          <a:xfrm flipV="1">
            <a:off x="662967" y="1433905"/>
            <a:ext cx="0" cy="5090677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tailEnd type="arrow"/>
          </a:ln>
        </p:spPr>
        <p:txBody>
          <a:bodyPr vert="horz" wrap="square" lIns="67486" tIns="33743" rIns="67486" bIns="33743" anchor="ctr" anchorCtr="1" compatLnSpc="1">
            <a:noAutofit/>
          </a:bodyPr>
          <a:lstStyle/>
          <a:p>
            <a:pPr hangingPunct="0">
              <a:tabLst>
                <a:tab pos="0" algn="l"/>
                <a:tab pos="336621" algn="l"/>
                <a:tab pos="673515" algn="l"/>
                <a:tab pos="1010408" algn="l"/>
                <a:tab pos="1347299" algn="l"/>
                <a:tab pos="1684190" algn="l"/>
                <a:tab pos="2021085" algn="l"/>
                <a:tab pos="2357977" algn="l"/>
                <a:tab pos="2694870" algn="l"/>
                <a:tab pos="3031762" algn="l"/>
                <a:tab pos="3368655" algn="l"/>
                <a:tab pos="3705545" algn="l"/>
                <a:tab pos="4042438" algn="l"/>
                <a:tab pos="4379331" algn="l"/>
                <a:tab pos="4716223" algn="l"/>
                <a:tab pos="5053115" algn="l"/>
                <a:tab pos="5390008" algn="l"/>
                <a:tab pos="5726902" algn="l"/>
                <a:tab pos="6063791" algn="l"/>
                <a:tab pos="6400685" algn="l"/>
                <a:tab pos="6737577" algn="l"/>
              </a:tabLst>
            </a:pPr>
            <a:endParaRPr lang="en-US">
              <a:solidFill>
                <a:srgbClr val="000000"/>
              </a:solidFill>
              <a:latin typeface="TakaoPGothic" pitchFamily="34"/>
              <a:ea typeface="TakaoPGothic" pitchFamily="34"/>
              <a:cs typeface="ＭＳ Ｐゴシック" pitchFamily="50"/>
            </a:endParaRPr>
          </a:p>
        </p:txBody>
      </p:sp>
      <p:sp>
        <p:nvSpPr>
          <p:cNvPr id="13" name="直線コネクタ 12"/>
          <p:cNvSpPr/>
          <p:nvPr/>
        </p:nvSpPr>
        <p:spPr>
          <a:xfrm>
            <a:off x="655140" y="6524582"/>
            <a:ext cx="3413694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tailEnd type="arrow"/>
          </a:ln>
        </p:spPr>
        <p:txBody>
          <a:bodyPr vert="horz" wrap="square" lIns="67486" tIns="33743" rIns="67486" bIns="33743" anchor="ctr" anchorCtr="1" compatLnSpc="1">
            <a:noAutofit/>
          </a:bodyPr>
          <a:lstStyle/>
          <a:p>
            <a:pPr hangingPunct="0">
              <a:tabLst>
                <a:tab pos="0" algn="l"/>
                <a:tab pos="336621" algn="l"/>
                <a:tab pos="673515" algn="l"/>
                <a:tab pos="1010408" algn="l"/>
                <a:tab pos="1347299" algn="l"/>
                <a:tab pos="1684190" algn="l"/>
                <a:tab pos="2021085" algn="l"/>
                <a:tab pos="2357977" algn="l"/>
                <a:tab pos="2694870" algn="l"/>
                <a:tab pos="3031762" algn="l"/>
                <a:tab pos="3368655" algn="l"/>
                <a:tab pos="3705545" algn="l"/>
                <a:tab pos="4042438" algn="l"/>
                <a:tab pos="4379331" algn="l"/>
                <a:tab pos="4716223" algn="l"/>
                <a:tab pos="5053115" algn="l"/>
                <a:tab pos="5390008" algn="l"/>
                <a:tab pos="5726902" algn="l"/>
                <a:tab pos="6063791" algn="l"/>
                <a:tab pos="6400685" algn="l"/>
                <a:tab pos="6737577" algn="l"/>
              </a:tabLst>
            </a:pPr>
            <a:endParaRPr lang="en-US">
              <a:solidFill>
                <a:srgbClr val="000000"/>
              </a:solidFill>
              <a:latin typeface="TakaoPGothic" pitchFamily="34"/>
              <a:ea typeface="TakaoPGothic" pitchFamily="34"/>
              <a:cs typeface="ＭＳ Ｐゴシック" pitchFamily="5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4076662" y="6305883"/>
                <a:ext cx="269943" cy="4374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67486" tIns="33743" rIns="67486" bIns="33743" compatLnSpc="1">
                <a:spAutoFit/>
              </a:bodyPr>
              <a:lstStyle/>
              <a:p>
                <a:pPr hangingPunct="0">
                  <a:tabLst>
                    <a:tab pos="0" algn="l"/>
                    <a:tab pos="336621" algn="l"/>
                    <a:tab pos="673515" algn="l"/>
                    <a:tab pos="1010408" algn="l"/>
                    <a:tab pos="1347299" algn="l"/>
                    <a:tab pos="1684190" algn="l"/>
                    <a:tab pos="2021085" algn="l"/>
                    <a:tab pos="2357977" algn="l"/>
                    <a:tab pos="2694870" algn="l"/>
                    <a:tab pos="3031762" algn="l"/>
                    <a:tab pos="3368655" algn="l"/>
                    <a:tab pos="3705545" algn="l"/>
                    <a:tab pos="4042438" algn="l"/>
                    <a:tab pos="4379331" algn="l"/>
                    <a:tab pos="4716223" algn="l"/>
                    <a:tab pos="5053115" algn="l"/>
                    <a:tab pos="5390008" algn="l"/>
                    <a:tab pos="5726902" algn="l"/>
                    <a:tab pos="6063791" algn="l"/>
                    <a:tab pos="6400685" algn="l"/>
                    <a:tab pos="6737577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akaoPGothic" pitchFamily="34"/>
                          <a:cs typeface="ＭＳ Ｐゴシック" pitchFamily="50"/>
                        </a:rPr>
                        <m:t>𝒌</m:t>
                      </m:r>
                    </m:oMath>
                  </m:oMathPara>
                </a14:m>
                <a:endParaRPr lang="en-US" sz="2400" b="1" dirty="0">
                  <a:solidFill>
                    <a:srgbClr val="000000"/>
                  </a:solidFill>
                  <a:latin typeface="cmmi10" pitchFamily="34"/>
                  <a:ea typeface="TakaoPGothic" pitchFamily="34"/>
                  <a:cs typeface="ＭＳ Ｐゴシック" pitchFamily="50"/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62" y="6305883"/>
                <a:ext cx="269943" cy="437477"/>
              </a:xfrm>
              <a:prstGeom prst="rect">
                <a:avLst/>
              </a:prstGeom>
              <a:blipFill>
                <a:blip r:embed="rId3"/>
                <a:stretch>
                  <a:fillRect l="-15909" r="-36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>
                <a:spLocks noResize="1"/>
              </p:cNvSpPr>
              <p:nvPr/>
            </p:nvSpPr>
            <p:spPr>
              <a:xfrm>
                <a:off x="280056" y="1044472"/>
                <a:ext cx="198948" cy="2899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67486" tIns="33743" rIns="67486" bIns="33743" compatLnSpc="1">
                <a:noAutofit/>
              </a:bodyPr>
              <a:lstStyle/>
              <a:p>
                <a:pPr hangingPunct="0">
                  <a:tabLst>
                    <a:tab pos="0" algn="l"/>
                    <a:tab pos="336621" algn="l"/>
                    <a:tab pos="673515" algn="l"/>
                    <a:tab pos="1010408" algn="l"/>
                    <a:tab pos="1347299" algn="l"/>
                    <a:tab pos="1684190" algn="l"/>
                    <a:tab pos="2021085" algn="l"/>
                    <a:tab pos="2357977" algn="l"/>
                    <a:tab pos="2694870" algn="l"/>
                    <a:tab pos="3031762" algn="l"/>
                    <a:tab pos="3368655" algn="l"/>
                    <a:tab pos="3705545" algn="l"/>
                    <a:tab pos="4042438" algn="l"/>
                    <a:tab pos="4379331" algn="l"/>
                    <a:tab pos="4716223" algn="l"/>
                    <a:tab pos="5053115" algn="l"/>
                    <a:tab pos="5390008" algn="l"/>
                    <a:tab pos="5726902" algn="l"/>
                    <a:tab pos="6063791" algn="l"/>
                    <a:tab pos="6400685" algn="l"/>
                    <a:tab pos="6737577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latin typeface="TakaoPGothic" pitchFamily="34"/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56" y="1044472"/>
                <a:ext cx="198948" cy="289920"/>
              </a:xfrm>
              <a:prstGeom prst="rect">
                <a:avLst/>
              </a:prstGeom>
              <a:blipFill>
                <a:blip r:embed="rId4"/>
                <a:stretch>
                  <a:fillRect l="-3030" r="-112121" b="-6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フリーフォーム 15"/>
          <p:cNvSpPr/>
          <p:nvPr/>
        </p:nvSpPr>
        <p:spPr>
          <a:xfrm>
            <a:off x="491537" y="4981698"/>
            <a:ext cx="0" cy="14844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5500" fill="none">
                <a:moveTo>
                  <a:pt x="0" y="550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square" lIns="67486" tIns="33743" rIns="67486" bIns="33743" anchor="ctr" anchorCtr="1" compatLnSpc="1">
            <a:noAutofit/>
          </a:bodyPr>
          <a:lstStyle/>
          <a:p>
            <a:pPr hangingPunct="0">
              <a:tabLst>
                <a:tab pos="0" algn="l"/>
                <a:tab pos="336621" algn="l"/>
                <a:tab pos="673515" algn="l"/>
                <a:tab pos="1010408" algn="l"/>
                <a:tab pos="1347299" algn="l"/>
                <a:tab pos="1684190" algn="l"/>
                <a:tab pos="2021085" algn="l"/>
                <a:tab pos="2357977" algn="l"/>
                <a:tab pos="2694870" algn="l"/>
                <a:tab pos="3031762" algn="l"/>
                <a:tab pos="3368655" algn="l"/>
                <a:tab pos="3705545" algn="l"/>
                <a:tab pos="4042438" algn="l"/>
                <a:tab pos="4379331" algn="l"/>
                <a:tab pos="4716223" algn="l"/>
                <a:tab pos="5053115" algn="l"/>
                <a:tab pos="5390008" algn="l"/>
                <a:tab pos="5726902" algn="l"/>
                <a:tab pos="6063791" algn="l"/>
                <a:tab pos="6400685" algn="l"/>
                <a:tab pos="6737577" algn="l"/>
              </a:tabLst>
            </a:pPr>
            <a:endParaRPr lang="en-US">
              <a:solidFill>
                <a:srgbClr val="000000"/>
              </a:solidFill>
              <a:latin typeface="TakaoPGothic" pitchFamily="34"/>
              <a:ea typeface="TakaoPGothic" pitchFamily="34"/>
              <a:cs typeface="ＭＳ Ｐゴシック" pitchFamily="5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94603" y="5602569"/>
                <a:ext cx="269943" cy="4374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67486" tIns="33743" rIns="67486" bIns="33743" compatLnSpc="1">
                <a:spAutoFit/>
              </a:bodyPr>
              <a:lstStyle/>
              <a:p>
                <a:pPr hangingPunct="0">
                  <a:tabLst>
                    <a:tab pos="0" algn="l"/>
                    <a:tab pos="336621" algn="l"/>
                    <a:tab pos="673515" algn="l"/>
                    <a:tab pos="1010408" algn="l"/>
                    <a:tab pos="1347299" algn="l"/>
                    <a:tab pos="1684190" algn="l"/>
                    <a:tab pos="2021085" algn="l"/>
                    <a:tab pos="2357977" algn="l"/>
                    <a:tab pos="2694870" algn="l"/>
                    <a:tab pos="3031762" algn="l"/>
                    <a:tab pos="3368655" algn="l"/>
                    <a:tab pos="3705545" algn="l"/>
                    <a:tab pos="4042438" algn="l"/>
                    <a:tab pos="4379331" algn="l"/>
                    <a:tab pos="4716223" algn="l"/>
                    <a:tab pos="5053115" algn="l"/>
                    <a:tab pos="5390008" algn="l"/>
                    <a:tab pos="5726902" algn="l"/>
                    <a:tab pos="6063791" algn="l"/>
                    <a:tab pos="6400685" algn="l"/>
                    <a:tab pos="6737577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mmi10" pitchFamily="34"/>
                          <a:cs typeface="cmmi10" pitchFamily="50"/>
                        </a:rPr>
                        <m:t>𝜎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cmmi10" pitchFamily="34"/>
                  <a:ea typeface="cmmi10" pitchFamily="34"/>
                  <a:cs typeface="cmmi10" pitchFamily="50"/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" y="5602569"/>
                <a:ext cx="269943" cy="437477"/>
              </a:xfrm>
              <a:prstGeom prst="rect">
                <a:avLst/>
              </a:prstGeom>
              <a:blipFill>
                <a:blip r:embed="rId5"/>
                <a:stretch>
                  <a:fillRect l="-4545" r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/>
          <p:cNvSpPr txBox="1"/>
          <p:nvPr/>
        </p:nvSpPr>
        <p:spPr>
          <a:xfrm>
            <a:off x="379529" y="6919392"/>
            <a:ext cx="3467951" cy="437477"/>
          </a:xfrm>
          <a:prstGeom prst="rect">
            <a:avLst/>
          </a:prstGeom>
          <a:noFill/>
          <a:ln>
            <a:noFill/>
          </a:ln>
        </p:spPr>
        <p:txBody>
          <a:bodyPr vert="horz" wrap="square" lIns="67486" tIns="33743" rIns="67486" bIns="33743" compatLnSpc="1">
            <a:spAutoFit/>
          </a:bodyPr>
          <a:lstStyle/>
          <a:p>
            <a:pPr algn="ctr" hangingPunct="0">
              <a:tabLst>
                <a:tab pos="0" algn="l"/>
                <a:tab pos="336621" algn="l"/>
                <a:tab pos="673515" algn="l"/>
                <a:tab pos="1010408" algn="l"/>
                <a:tab pos="1347299" algn="l"/>
                <a:tab pos="1684190" algn="l"/>
                <a:tab pos="2021085" algn="l"/>
                <a:tab pos="2357977" algn="l"/>
                <a:tab pos="2694870" algn="l"/>
                <a:tab pos="3031762" algn="l"/>
                <a:tab pos="3368655" algn="l"/>
                <a:tab pos="3705545" algn="l"/>
                <a:tab pos="4042438" algn="l"/>
                <a:tab pos="4379331" algn="l"/>
                <a:tab pos="4716223" algn="l"/>
                <a:tab pos="5053115" algn="l"/>
                <a:tab pos="5390008" algn="l"/>
                <a:tab pos="5726902" algn="l"/>
                <a:tab pos="6063791" algn="l"/>
                <a:tab pos="6400685" algn="l"/>
                <a:tab pos="6737577" algn="l"/>
              </a:tabLst>
            </a:pPr>
            <a:r>
              <a:rPr lang="en-US" sz="2400" dirty="0">
                <a:solidFill>
                  <a:srgbClr val="000000"/>
                </a:solidFill>
                <a:latin typeface="TakaoPGothic" pitchFamily="34"/>
                <a:ea typeface="TakaoPGothic" pitchFamily="34"/>
                <a:cs typeface="ＭＳ Ｐゴシック" pitchFamily="50"/>
              </a:rPr>
              <a:t>True band structure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825337" y="887878"/>
            <a:ext cx="5856534" cy="437477"/>
          </a:xfrm>
          <a:prstGeom prst="rect">
            <a:avLst/>
          </a:prstGeom>
          <a:noFill/>
          <a:ln>
            <a:noFill/>
          </a:ln>
        </p:spPr>
        <p:txBody>
          <a:bodyPr vert="horz" wrap="square" lIns="67486" tIns="33743" rIns="67486" bIns="33743" compatLnSpc="1">
            <a:spAutoFit/>
          </a:bodyPr>
          <a:lstStyle/>
          <a:p>
            <a:pPr hangingPunct="0">
              <a:tabLst>
                <a:tab pos="0" algn="l"/>
                <a:tab pos="336621" algn="l"/>
                <a:tab pos="673515" algn="l"/>
                <a:tab pos="1010408" algn="l"/>
                <a:tab pos="1347299" algn="l"/>
                <a:tab pos="1684190" algn="l"/>
                <a:tab pos="2021085" algn="l"/>
                <a:tab pos="2357977" algn="l"/>
                <a:tab pos="2694870" algn="l"/>
                <a:tab pos="3031762" algn="l"/>
                <a:tab pos="3368655" algn="l"/>
                <a:tab pos="3705545" algn="l"/>
                <a:tab pos="4042438" algn="l"/>
                <a:tab pos="4379331" algn="l"/>
                <a:tab pos="4716223" algn="l"/>
                <a:tab pos="5053115" algn="l"/>
                <a:tab pos="5390008" algn="l"/>
                <a:tab pos="5726902" algn="l"/>
                <a:tab pos="6063791" algn="l"/>
                <a:tab pos="6400685" algn="l"/>
                <a:tab pos="6737577" algn="l"/>
              </a:tabLst>
            </a:pPr>
            <a:r>
              <a:rPr lang="en-US" sz="2400" dirty="0">
                <a:solidFill>
                  <a:srgbClr val="000000"/>
                </a:solidFill>
                <a:latin typeface="TakaoPGothic" pitchFamily="34"/>
                <a:ea typeface="TakaoPGothic" pitchFamily="34"/>
                <a:cs typeface="ＭＳ Ｐゴシック" pitchFamily="50"/>
              </a:rPr>
              <a:t>We can calculate only on discrete </a:t>
            </a:r>
            <a:r>
              <a:rPr lang="en-US" sz="2400" dirty="0">
                <a:solidFill>
                  <a:srgbClr val="000000"/>
                </a:solidFill>
                <a:latin typeface="cmmi10" pitchFamily="34"/>
                <a:ea typeface="TakaoPGothic" pitchFamily="34"/>
                <a:cs typeface="ＭＳ Ｐゴシック" pitchFamily="50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TakaoPGothic" pitchFamily="34"/>
                <a:ea typeface="TakaoPGothic" pitchFamily="34"/>
                <a:cs typeface="ＭＳ Ｐゴシック" pitchFamily="50"/>
              </a:rPr>
              <a:t>-points.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421709" y="1571490"/>
                <a:ext cx="4934680" cy="806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67486" tIns="33743" rIns="67486" bIns="33743" compatLnSpc="1">
                <a:spAutoFit/>
              </a:bodyPr>
              <a:lstStyle/>
              <a:p>
                <a:pPr hangingPunct="0">
                  <a:tabLst>
                    <a:tab pos="0" algn="l"/>
                    <a:tab pos="336621" algn="l"/>
                    <a:tab pos="673515" algn="l"/>
                    <a:tab pos="1010408" algn="l"/>
                    <a:tab pos="1347299" algn="l"/>
                    <a:tab pos="1684190" algn="l"/>
                    <a:tab pos="2021085" algn="l"/>
                    <a:tab pos="2357977" algn="l"/>
                    <a:tab pos="2694870" algn="l"/>
                    <a:tab pos="3031762" algn="l"/>
                    <a:tab pos="3368655" algn="l"/>
                    <a:tab pos="3705545" algn="l"/>
                    <a:tab pos="4042438" algn="l"/>
                    <a:tab pos="4379331" algn="l"/>
                    <a:tab pos="4716223" algn="l"/>
                    <a:tab pos="5053115" algn="l"/>
                    <a:tab pos="5390008" algn="l"/>
                    <a:tab pos="5726902" algn="l"/>
                    <a:tab pos="6063791" algn="l"/>
                    <a:tab pos="6400685" algn="l"/>
                    <a:tab pos="6737577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latin typeface="TakaoPGothic" pitchFamily="34"/>
                    <a:ea typeface="TakaoPGothic" pitchFamily="34"/>
                    <a:cs typeface="ＭＳ Ｐゴシック" pitchFamily="5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kaoPGothic" pitchFamily="34"/>
                        <a:cs typeface="ＭＳ Ｐゴシック" pitchFamily="50"/>
                      </a:rPr>
                      <m:t>𝛿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kaoPGothic" pitchFamily="34"/>
                        <a:cs typeface="ＭＳ Ｐゴシック" pitchFamily="50"/>
                      </a:rPr>
                      <m:t>(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kaoPGothic" pitchFamily="34"/>
                        <a:cs typeface="ＭＳ Ｐゴシック" pitchFamily="50"/>
                      </a:rPr>
                      <m:t>𝑥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kaoPGothic" pitchFamily="34"/>
                        <a:cs typeface="ＭＳ Ｐゴシック" pitchFamily="5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akaoPGothic" pitchFamily="34"/>
                    <a:ea typeface="TakaoPGothic" pitchFamily="34"/>
                    <a:cs typeface="ＭＳ Ｐゴシック" pitchFamily="50"/>
                  </a:rPr>
                  <a:t> with </a:t>
                </a:r>
                <a:r>
                  <a:rPr lang="en-US" sz="2400" dirty="0">
                    <a:solidFill>
                      <a:srgbClr val="FF0000"/>
                    </a:solidFill>
                    <a:latin typeface="TakaoPGothic" pitchFamily="34"/>
                    <a:ea typeface="TakaoPGothic" pitchFamily="34"/>
                    <a:cs typeface="ＭＳ Ｐゴシック" pitchFamily="50"/>
                  </a:rPr>
                  <a:t>smeared function</a:t>
                </a:r>
                <a:r>
                  <a:rPr lang="en-US" sz="2400" dirty="0">
                    <a:solidFill>
                      <a:srgbClr val="000000"/>
                    </a:solidFill>
                    <a:latin typeface="TakaoPGothic" pitchFamily="34"/>
                    <a:ea typeface="TakaoPGothic" pitchFamily="34"/>
                    <a:cs typeface="ＭＳ Ｐゴシック" pitchFamily="50"/>
                  </a:rPr>
                  <a:t> such as (</a:t>
                </a:r>
                <a:r>
                  <a:rPr lang="en-US" sz="2400" dirty="0" err="1">
                    <a:solidFill>
                      <a:srgbClr val="000000"/>
                    </a:solidFill>
                    <a:latin typeface="TakaoPGothic" pitchFamily="34"/>
                    <a:ea typeface="TakaoPGothic" pitchFamily="34"/>
                    <a:cs typeface="ＭＳ Ｐゴシック" pitchFamily="50"/>
                  </a:rPr>
                  <a:t>Hermite</a:t>
                </a:r>
                <a:r>
                  <a:rPr lang="en-US" sz="2400" dirty="0">
                    <a:solidFill>
                      <a:srgbClr val="000000"/>
                    </a:solidFill>
                    <a:latin typeface="TakaoPGothic" pitchFamily="34"/>
                    <a:ea typeface="TakaoPGothic" pitchFamily="34"/>
                    <a:cs typeface="ＭＳ Ｐゴシック" pitchFamily="50"/>
                  </a:rPr>
                  <a:t>) Gaussian.</a:t>
                </a: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709" y="1571490"/>
                <a:ext cx="4934680" cy="806809"/>
              </a:xfrm>
              <a:prstGeom prst="rect">
                <a:avLst/>
              </a:prstGeom>
              <a:blipFill>
                <a:blip r:embed="rId6"/>
                <a:stretch>
                  <a:fillRect l="-2346" t="-9848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リーフォーム 21"/>
          <p:cNvSpPr/>
          <p:nvPr/>
        </p:nvSpPr>
        <p:spPr>
          <a:xfrm>
            <a:off x="2614668" y="3680938"/>
            <a:ext cx="809830" cy="80983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rgbClr val="FF0000"/>
            </a:solidFill>
            <a:prstDash val="solid"/>
          </a:ln>
        </p:spPr>
        <p:txBody>
          <a:bodyPr vert="horz" wrap="square" lIns="67486" tIns="33743" rIns="67486" bIns="33743" anchor="ctr" anchorCtr="0" compatLnSpc="1">
            <a:noAutofit/>
          </a:bodyPr>
          <a:lstStyle/>
          <a:p>
            <a:pPr hangingPunct="0">
              <a:tabLst>
                <a:tab pos="0" algn="l"/>
                <a:tab pos="336621" algn="l"/>
                <a:tab pos="673515" algn="l"/>
                <a:tab pos="1010408" algn="l"/>
                <a:tab pos="1347299" algn="l"/>
                <a:tab pos="1684190" algn="l"/>
                <a:tab pos="2021085" algn="l"/>
                <a:tab pos="2357977" algn="l"/>
                <a:tab pos="2694870" algn="l"/>
                <a:tab pos="3031762" algn="l"/>
                <a:tab pos="3368655" algn="l"/>
                <a:tab pos="3705545" algn="l"/>
                <a:tab pos="4042438" algn="l"/>
                <a:tab pos="4379331" algn="l"/>
                <a:tab pos="4716223" algn="l"/>
                <a:tab pos="5053115" algn="l"/>
                <a:tab pos="5390008" algn="l"/>
                <a:tab pos="5726902" algn="l"/>
                <a:tab pos="6063791" algn="l"/>
                <a:tab pos="6400685" algn="l"/>
                <a:tab pos="6737577" algn="l"/>
              </a:tabLst>
            </a:pPr>
            <a:endParaRPr lang="en-US">
              <a:solidFill>
                <a:srgbClr val="000000"/>
              </a:solidFill>
              <a:latin typeface="TakaoPGothic" pitchFamily="34"/>
              <a:ea typeface="TakaoPGothic" pitchFamily="34"/>
              <a:cs typeface="ＭＳ Ｐゴシック" pitchFamily="50"/>
            </a:endParaRPr>
          </a:p>
        </p:txBody>
      </p:sp>
      <p:sp>
        <p:nvSpPr>
          <p:cNvPr id="23" name="フリーフォーム 22"/>
          <p:cNvSpPr/>
          <p:nvPr/>
        </p:nvSpPr>
        <p:spPr>
          <a:xfrm>
            <a:off x="3455862" y="4142209"/>
            <a:ext cx="1403142" cy="1332594"/>
          </a:xfrm>
          <a:custGeom>
            <a:avLst/>
            <a:gdLst>
              <a:gd name="connsiteX0" fmla="*/ 9193 w 9193"/>
              <a:gd name="connsiteY0" fmla="*/ 10272 h 10272"/>
              <a:gd name="connsiteX1" fmla="*/ 0 w 9193"/>
              <a:gd name="connsiteY1" fmla="*/ 0 h 10272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 fill="none">
                <a:moveTo>
                  <a:pt x="10000" y="10000"/>
                </a:moveTo>
                <a:cubicBezTo>
                  <a:pt x="6922" y="9935"/>
                  <a:pt x="4759" y="1655"/>
                  <a:pt x="0" y="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solid"/>
            <a:tailEnd type="arrow"/>
          </a:ln>
        </p:spPr>
        <p:txBody>
          <a:bodyPr vert="horz" wrap="square" lIns="67486" tIns="33743" rIns="67486" bIns="33743" anchor="ctr" anchorCtr="1" compatLnSpc="1">
            <a:noAutofit/>
          </a:bodyPr>
          <a:lstStyle/>
          <a:p>
            <a:pPr hangingPunct="0">
              <a:tabLst>
                <a:tab pos="0" algn="l"/>
                <a:tab pos="336621" algn="l"/>
                <a:tab pos="673515" algn="l"/>
                <a:tab pos="1010408" algn="l"/>
                <a:tab pos="1347299" algn="l"/>
                <a:tab pos="1684190" algn="l"/>
                <a:tab pos="2021085" algn="l"/>
                <a:tab pos="2357977" algn="l"/>
                <a:tab pos="2694870" algn="l"/>
                <a:tab pos="3031762" algn="l"/>
                <a:tab pos="3368655" algn="l"/>
                <a:tab pos="3705545" algn="l"/>
                <a:tab pos="4042438" algn="l"/>
                <a:tab pos="4379331" algn="l"/>
                <a:tab pos="4716223" algn="l"/>
                <a:tab pos="5053115" algn="l"/>
                <a:tab pos="5390008" algn="l"/>
                <a:tab pos="5726902" algn="l"/>
                <a:tab pos="6063791" algn="l"/>
                <a:tab pos="6400685" algn="l"/>
                <a:tab pos="6737577" algn="l"/>
              </a:tabLst>
            </a:pPr>
            <a:endParaRPr lang="en-US">
              <a:solidFill>
                <a:srgbClr val="000000"/>
              </a:solidFill>
              <a:latin typeface="TakaoPGothic" pitchFamily="34"/>
              <a:ea typeface="TakaoPGothic" pitchFamily="34"/>
              <a:cs typeface="ＭＳ Ｐゴシック" pitchFamily="5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947578" y="5199681"/>
            <a:ext cx="4956338" cy="1176141"/>
          </a:xfrm>
          <a:prstGeom prst="rect">
            <a:avLst/>
          </a:prstGeom>
          <a:noFill/>
          <a:ln>
            <a:noFill/>
          </a:ln>
        </p:spPr>
        <p:txBody>
          <a:bodyPr vert="horz" wrap="square" lIns="67486" tIns="33743" rIns="67486" bIns="33743" compatLnSpc="1">
            <a:spAutoFit/>
          </a:bodyPr>
          <a:lstStyle/>
          <a:p>
            <a:pPr hangingPunct="0">
              <a:tabLst>
                <a:tab pos="0" algn="l"/>
                <a:tab pos="336621" algn="l"/>
                <a:tab pos="673515" algn="l"/>
                <a:tab pos="1010408" algn="l"/>
                <a:tab pos="1347299" algn="l"/>
                <a:tab pos="1684190" algn="l"/>
                <a:tab pos="2021085" algn="l"/>
                <a:tab pos="2357977" algn="l"/>
                <a:tab pos="2694870" algn="l"/>
                <a:tab pos="3031762" algn="l"/>
                <a:tab pos="3368655" algn="l"/>
                <a:tab pos="3705545" algn="l"/>
                <a:tab pos="4042438" algn="l"/>
                <a:tab pos="4379331" algn="l"/>
                <a:tab pos="4716223" algn="l"/>
                <a:tab pos="5053115" algn="l"/>
                <a:tab pos="5390008" algn="l"/>
                <a:tab pos="5726902" algn="l"/>
                <a:tab pos="6063791" algn="l"/>
                <a:tab pos="6400685" algn="l"/>
                <a:tab pos="6737577" algn="l"/>
              </a:tabLst>
            </a:pPr>
            <a:r>
              <a:rPr lang="en-US" sz="2400" dirty="0">
                <a:solidFill>
                  <a:srgbClr val="000000"/>
                </a:solidFill>
                <a:latin typeface="TakaoPGothic" pitchFamily="34"/>
                <a:ea typeface="TakaoPGothic" pitchFamily="34"/>
                <a:cs typeface="ＭＳ Ｐゴシック" pitchFamily="50"/>
              </a:rPr>
              <a:t>This method becomes worse when smeared function not cover all energy range.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47578" y="3558554"/>
            <a:ext cx="4788709" cy="806809"/>
          </a:xfrm>
          <a:prstGeom prst="rect">
            <a:avLst/>
          </a:prstGeom>
          <a:noFill/>
          <a:ln>
            <a:noFill/>
          </a:ln>
        </p:spPr>
        <p:txBody>
          <a:bodyPr vert="horz" wrap="square" lIns="67486" tIns="33743" rIns="67486" bIns="33743" compatLnSpc="1">
            <a:spAutoFit/>
          </a:bodyPr>
          <a:lstStyle/>
          <a:p>
            <a:pPr hangingPunct="0">
              <a:tabLst>
                <a:tab pos="0" algn="l"/>
                <a:tab pos="336621" algn="l"/>
                <a:tab pos="673515" algn="l"/>
                <a:tab pos="1010408" algn="l"/>
                <a:tab pos="1347299" algn="l"/>
                <a:tab pos="1684190" algn="l"/>
                <a:tab pos="2021085" algn="l"/>
                <a:tab pos="2357977" algn="l"/>
                <a:tab pos="2694870" algn="l"/>
                <a:tab pos="3031762" algn="l"/>
                <a:tab pos="3368655" algn="l"/>
                <a:tab pos="3705545" algn="l"/>
                <a:tab pos="4042438" algn="l"/>
                <a:tab pos="4379331" algn="l"/>
                <a:tab pos="4716223" algn="l"/>
                <a:tab pos="5053115" algn="l"/>
                <a:tab pos="5390008" algn="l"/>
                <a:tab pos="5726902" algn="l"/>
                <a:tab pos="6063791" algn="l"/>
                <a:tab pos="6400685" algn="l"/>
                <a:tab pos="6737577" algn="l"/>
              </a:tabLst>
            </a:pPr>
            <a:r>
              <a:rPr lang="en-US" sz="2400" dirty="0">
                <a:solidFill>
                  <a:srgbClr val="000000"/>
                </a:solidFill>
                <a:latin typeface="TakaoPGothic" pitchFamily="34"/>
                <a:ea typeface="TakaoPGothic" pitchFamily="34"/>
                <a:cs typeface="ＭＳ Ｐゴシック" pitchFamily="50"/>
              </a:rPr>
              <a:t>M. </a:t>
            </a:r>
            <a:r>
              <a:rPr lang="en-US" sz="2400" dirty="0" err="1">
                <a:solidFill>
                  <a:srgbClr val="000000"/>
                </a:solidFill>
                <a:latin typeface="TakaoPGothic" pitchFamily="34"/>
                <a:ea typeface="TakaoPGothic" pitchFamily="34"/>
                <a:cs typeface="ＭＳ Ｐゴシック" pitchFamily="50"/>
              </a:rPr>
              <a:t>Methfessel</a:t>
            </a:r>
            <a:r>
              <a:rPr lang="en-US" sz="2400" dirty="0">
                <a:solidFill>
                  <a:srgbClr val="000000"/>
                </a:solidFill>
                <a:latin typeface="TakaoPGothic" pitchFamily="34"/>
                <a:ea typeface="TakaoPGothic" pitchFamily="34"/>
                <a:cs typeface="ＭＳ Ｐゴシック" pitchFamily="50"/>
              </a:rPr>
              <a:t> and A. T. Paxton, Phys. Rev. B </a:t>
            </a:r>
            <a:r>
              <a:rPr lang="en-US" sz="2400" u="sng" dirty="0">
                <a:solidFill>
                  <a:srgbClr val="000000"/>
                </a:solidFill>
                <a:latin typeface="TakaoPGothic" pitchFamily="34"/>
                <a:ea typeface="TakaoPGothic" pitchFamily="34"/>
                <a:cs typeface="ＭＳ Ｐゴシック" pitchFamily="50"/>
              </a:rPr>
              <a:t>40</a:t>
            </a:r>
            <a:r>
              <a:rPr lang="en-US" sz="2400" dirty="0">
                <a:solidFill>
                  <a:srgbClr val="000000"/>
                </a:solidFill>
                <a:latin typeface="TakaoPGothic" pitchFamily="34"/>
                <a:ea typeface="TakaoPGothic" pitchFamily="34"/>
                <a:cs typeface="ＭＳ Ｐゴシック" pitchFamily="50"/>
              </a:rPr>
              <a:t>, 3616 (1989).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300046" y="244389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4723093" y="2459125"/>
                <a:ext cx="4959819" cy="109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+mj-ea"/>
                        </a:rPr>
                        <m:t>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=0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𝑛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!4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𝑛</m:t>
                                  </m:r>
                                </m:sup>
                              </m:sSup>
                              <m:rad>
                                <m:radPr>
                                  <m:degHide m:val="on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093" y="2459125"/>
                <a:ext cx="4959819" cy="1099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フリーフォーム 10"/>
          <p:cNvSpPr/>
          <p:nvPr/>
        </p:nvSpPr>
        <p:spPr>
          <a:xfrm>
            <a:off x="676064" y="2918945"/>
            <a:ext cx="3408166" cy="2969350"/>
          </a:xfrm>
          <a:custGeom>
            <a:avLst/>
            <a:gdLst>
              <a:gd name="connsiteX0" fmla="*/ 0 w 3408883"/>
              <a:gd name="connsiteY0" fmla="*/ 3738068 h 3738068"/>
              <a:gd name="connsiteX1" fmla="*/ 929030 w 3408883"/>
              <a:gd name="connsiteY1" fmla="*/ 3738068 h 3738068"/>
              <a:gd name="connsiteX2" fmla="*/ 929030 w 3408883"/>
              <a:gd name="connsiteY2" fmla="*/ 2516429 h 3738068"/>
              <a:gd name="connsiteX3" fmla="*/ 2384755 w 3408883"/>
              <a:gd name="connsiteY3" fmla="*/ 2516429 h 3738068"/>
              <a:gd name="connsiteX4" fmla="*/ 2384755 w 3408883"/>
              <a:gd name="connsiteY4" fmla="*/ 0 h 3738068"/>
              <a:gd name="connsiteX5" fmla="*/ 3218688 w 3408883"/>
              <a:gd name="connsiteY5" fmla="*/ 0 h 3738068"/>
              <a:gd name="connsiteX6" fmla="*/ 3218688 w 3408883"/>
              <a:gd name="connsiteY6" fmla="*/ 21946 h 3738068"/>
              <a:gd name="connsiteX7" fmla="*/ 3218688 w 3408883"/>
              <a:gd name="connsiteY7" fmla="*/ 21946 h 3738068"/>
              <a:gd name="connsiteX8" fmla="*/ 3408883 w 3408883"/>
              <a:gd name="connsiteY8" fmla="*/ 548640 h 3738068"/>
              <a:gd name="connsiteX9" fmla="*/ 3408883 w 3408883"/>
              <a:gd name="connsiteY9" fmla="*/ 548640 h 3738068"/>
              <a:gd name="connsiteX0" fmla="*/ 0 w 3408883"/>
              <a:gd name="connsiteY0" fmla="*/ 3738068 h 3738068"/>
              <a:gd name="connsiteX1" fmla="*/ 929030 w 3408883"/>
              <a:gd name="connsiteY1" fmla="*/ 3738068 h 3738068"/>
              <a:gd name="connsiteX2" fmla="*/ 929030 w 3408883"/>
              <a:gd name="connsiteY2" fmla="*/ 2516429 h 3738068"/>
              <a:gd name="connsiteX3" fmla="*/ 2384755 w 3408883"/>
              <a:gd name="connsiteY3" fmla="*/ 2516429 h 3738068"/>
              <a:gd name="connsiteX4" fmla="*/ 2384755 w 3408883"/>
              <a:gd name="connsiteY4" fmla="*/ 0 h 3738068"/>
              <a:gd name="connsiteX5" fmla="*/ 3218688 w 3408883"/>
              <a:gd name="connsiteY5" fmla="*/ 0 h 3738068"/>
              <a:gd name="connsiteX6" fmla="*/ 3218688 w 3408883"/>
              <a:gd name="connsiteY6" fmla="*/ 21946 h 3738068"/>
              <a:gd name="connsiteX7" fmla="*/ 3218688 w 3408883"/>
              <a:gd name="connsiteY7" fmla="*/ 21946 h 3738068"/>
              <a:gd name="connsiteX8" fmla="*/ 3408883 w 3408883"/>
              <a:gd name="connsiteY8" fmla="*/ 548640 h 3738068"/>
              <a:gd name="connsiteX9" fmla="*/ 3408883 w 3408883"/>
              <a:gd name="connsiteY9" fmla="*/ 548640 h 3738068"/>
              <a:gd name="connsiteX0" fmla="*/ 0 w 3408883"/>
              <a:gd name="connsiteY0" fmla="*/ 3738068 h 3738068"/>
              <a:gd name="connsiteX1" fmla="*/ 929030 w 3408883"/>
              <a:gd name="connsiteY1" fmla="*/ 3738068 h 3738068"/>
              <a:gd name="connsiteX2" fmla="*/ 929030 w 3408883"/>
              <a:gd name="connsiteY2" fmla="*/ 2516429 h 3738068"/>
              <a:gd name="connsiteX3" fmla="*/ 2384755 w 3408883"/>
              <a:gd name="connsiteY3" fmla="*/ 2516429 h 3738068"/>
              <a:gd name="connsiteX4" fmla="*/ 2384755 w 3408883"/>
              <a:gd name="connsiteY4" fmla="*/ 0 h 3738068"/>
              <a:gd name="connsiteX5" fmla="*/ 3218688 w 3408883"/>
              <a:gd name="connsiteY5" fmla="*/ 0 h 3738068"/>
              <a:gd name="connsiteX6" fmla="*/ 3218688 w 3408883"/>
              <a:gd name="connsiteY6" fmla="*/ 21946 h 3738068"/>
              <a:gd name="connsiteX7" fmla="*/ 3218688 w 3408883"/>
              <a:gd name="connsiteY7" fmla="*/ 21946 h 3738068"/>
              <a:gd name="connsiteX8" fmla="*/ 3408883 w 3408883"/>
              <a:gd name="connsiteY8" fmla="*/ 548640 h 3738068"/>
              <a:gd name="connsiteX9" fmla="*/ 3408883 w 3408883"/>
              <a:gd name="connsiteY9" fmla="*/ 548640 h 3738068"/>
              <a:gd name="connsiteX0" fmla="*/ 0 w 3408883"/>
              <a:gd name="connsiteY0" fmla="*/ 3738068 h 3738068"/>
              <a:gd name="connsiteX1" fmla="*/ 1199692 w 3408883"/>
              <a:gd name="connsiteY1" fmla="*/ 3577133 h 3738068"/>
              <a:gd name="connsiteX2" fmla="*/ 929030 w 3408883"/>
              <a:gd name="connsiteY2" fmla="*/ 2516429 h 3738068"/>
              <a:gd name="connsiteX3" fmla="*/ 2384755 w 3408883"/>
              <a:gd name="connsiteY3" fmla="*/ 2516429 h 3738068"/>
              <a:gd name="connsiteX4" fmla="*/ 2384755 w 3408883"/>
              <a:gd name="connsiteY4" fmla="*/ 0 h 3738068"/>
              <a:gd name="connsiteX5" fmla="*/ 3218688 w 3408883"/>
              <a:gd name="connsiteY5" fmla="*/ 0 h 3738068"/>
              <a:gd name="connsiteX6" fmla="*/ 3218688 w 3408883"/>
              <a:gd name="connsiteY6" fmla="*/ 21946 h 3738068"/>
              <a:gd name="connsiteX7" fmla="*/ 3218688 w 3408883"/>
              <a:gd name="connsiteY7" fmla="*/ 21946 h 3738068"/>
              <a:gd name="connsiteX8" fmla="*/ 3408883 w 3408883"/>
              <a:gd name="connsiteY8" fmla="*/ 548640 h 3738068"/>
              <a:gd name="connsiteX9" fmla="*/ 3408883 w 3408883"/>
              <a:gd name="connsiteY9" fmla="*/ 548640 h 3738068"/>
              <a:gd name="connsiteX0" fmla="*/ 0 w 3452774"/>
              <a:gd name="connsiteY0" fmla="*/ 3606395 h 3606395"/>
              <a:gd name="connsiteX1" fmla="*/ 1243583 w 3452774"/>
              <a:gd name="connsiteY1" fmla="*/ 3577133 h 3606395"/>
              <a:gd name="connsiteX2" fmla="*/ 972921 w 3452774"/>
              <a:gd name="connsiteY2" fmla="*/ 2516429 h 3606395"/>
              <a:gd name="connsiteX3" fmla="*/ 2428646 w 3452774"/>
              <a:gd name="connsiteY3" fmla="*/ 2516429 h 3606395"/>
              <a:gd name="connsiteX4" fmla="*/ 2428646 w 3452774"/>
              <a:gd name="connsiteY4" fmla="*/ 0 h 3606395"/>
              <a:gd name="connsiteX5" fmla="*/ 3262579 w 3452774"/>
              <a:gd name="connsiteY5" fmla="*/ 0 h 3606395"/>
              <a:gd name="connsiteX6" fmla="*/ 3262579 w 3452774"/>
              <a:gd name="connsiteY6" fmla="*/ 21946 h 3606395"/>
              <a:gd name="connsiteX7" fmla="*/ 3262579 w 3452774"/>
              <a:gd name="connsiteY7" fmla="*/ 21946 h 3606395"/>
              <a:gd name="connsiteX8" fmla="*/ 3452774 w 3452774"/>
              <a:gd name="connsiteY8" fmla="*/ 548640 h 3606395"/>
              <a:gd name="connsiteX9" fmla="*/ 3452774 w 3452774"/>
              <a:gd name="connsiteY9" fmla="*/ 548640 h 3606395"/>
              <a:gd name="connsiteX0" fmla="*/ 0 w 3452774"/>
              <a:gd name="connsiteY0" fmla="*/ 3606395 h 3606395"/>
              <a:gd name="connsiteX1" fmla="*/ 1243583 w 3452774"/>
              <a:gd name="connsiteY1" fmla="*/ 3577133 h 3606395"/>
              <a:gd name="connsiteX2" fmla="*/ 1228953 w 3452774"/>
              <a:gd name="connsiteY2" fmla="*/ 2933396 h 3606395"/>
              <a:gd name="connsiteX3" fmla="*/ 2428646 w 3452774"/>
              <a:gd name="connsiteY3" fmla="*/ 2516429 h 3606395"/>
              <a:gd name="connsiteX4" fmla="*/ 2428646 w 3452774"/>
              <a:gd name="connsiteY4" fmla="*/ 0 h 3606395"/>
              <a:gd name="connsiteX5" fmla="*/ 3262579 w 3452774"/>
              <a:gd name="connsiteY5" fmla="*/ 0 h 3606395"/>
              <a:gd name="connsiteX6" fmla="*/ 3262579 w 3452774"/>
              <a:gd name="connsiteY6" fmla="*/ 21946 h 3606395"/>
              <a:gd name="connsiteX7" fmla="*/ 3262579 w 3452774"/>
              <a:gd name="connsiteY7" fmla="*/ 21946 h 3606395"/>
              <a:gd name="connsiteX8" fmla="*/ 3452774 w 3452774"/>
              <a:gd name="connsiteY8" fmla="*/ 548640 h 3606395"/>
              <a:gd name="connsiteX9" fmla="*/ 3452774 w 3452774"/>
              <a:gd name="connsiteY9" fmla="*/ 548640 h 3606395"/>
              <a:gd name="connsiteX0" fmla="*/ 0 w 3452774"/>
              <a:gd name="connsiteY0" fmla="*/ 3606395 h 3606395"/>
              <a:gd name="connsiteX1" fmla="*/ 1243583 w 3452774"/>
              <a:gd name="connsiteY1" fmla="*/ 3577133 h 3606395"/>
              <a:gd name="connsiteX2" fmla="*/ 1228953 w 3452774"/>
              <a:gd name="connsiteY2" fmla="*/ 2933396 h 3606395"/>
              <a:gd name="connsiteX3" fmla="*/ 2435961 w 3452774"/>
              <a:gd name="connsiteY3" fmla="*/ 2874874 h 3606395"/>
              <a:gd name="connsiteX4" fmla="*/ 2428646 w 3452774"/>
              <a:gd name="connsiteY4" fmla="*/ 0 h 3606395"/>
              <a:gd name="connsiteX5" fmla="*/ 3262579 w 3452774"/>
              <a:gd name="connsiteY5" fmla="*/ 0 h 3606395"/>
              <a:gd name="connsiteX6" fmla="*/ 3262579 w 3452774"/>
              <a:gd name="connsiteY6" fmla="*/ 21946 h 3606395"/>
              <a:gd name="connsiteX7" fmla="*/ 3262579 w 3452774"/>
              <a:gd name="connsiteY7" fmla="*/ 21946 h 3606395"/>
              <a:gd name="connsiteX8" fmla="*/ 3452774 w 3452774"/>
              <a:gd name="connsiteY8" fmla="*/ 548640 h 3606395"/>
              <a:gd name="connsiteX9" fmla="*/ 3452774 w 3452774"/>
              <a:gd name="connsiteY9" fmla="*/ 548640 h 3606395"/>
              <a:gd name="connsiteX0" fmla="*/ 0 w 3452774"/>
              <a:gd name="connsiteY0" fmla="*/ 3606395 h 3606395"/>
              <a:gd name="connsiteX1" fmla="*/ 1243583 w 3452774"/>
              <a:gd name="connsiteY1" fmla="*/ 3577133 h 3606395"/>
              <a:gd name="connsiteX2" fmla="*/ 1221637 w 3452774"/>
              <a:gd name="connsiteY2" fmla="*/ 2787092 h 3606395"/>
              <a:gd name="connsiteX3" fmla="*/ 2435961 w 3452774"/>
              <a:gd name="connsiteY3" fmla="*/ 2874874 h 3606395"/>
              <a:gd name="connsiteX4" fmla="*/ 2428646 w 3452774"/>
              <a:gd name="connsiteY4" fmla="*/ 0 h 3606395"/>
              <a:gd name="connsiteX5" fmla="*/ 3262579 w 3452774"/>
              <a:gd name="connsiteY5" fmla="*/ 0 h 3606395"/>
              <a:gd name="connsiteX6" fmla="*/ 3262579 w 3452774"/>
              <a:gd name="connsiteY6" fmla="*/ 21946 h 3606395"/>
              <a:gd name="connsiteX7" fmla="*/ 3262579 w 3452774"/>
              <a:gd name="connsiteY7" fmla="*/ 21946 h 3606395"/>
              <a:gd name="connsiteX8" fmla="*/ 3452774 w 3452774"/>
              <a:gd name="connsiteY8" fmla="*/ 548640 h 3606395"/>
              <a:gd name="connsiteX9" fmla="*/ 3452774 w 3452774"/>
              <a:gd name="connsiteY9" fmla="*/ 548640 h 3606395"/>
              <a:gd name="connsiteX0" fmla="*/ 0 w 3452774"/>
              <a:gd name="connsiteY0" fmla="*/ 3606395 h 3606395"/>
              <a:gd name="connsiteX1" fmla="*/ 1243583 w 3452774"/>
              <a:gd name="connsiteY1" fmla="*/ 3577133 h 3606395"/>
              <a:gd name="connsiteX2" fmla="*/ 1221637 w 3452774"/>
              <a:gd name="connsiteY2" fmla="*/ 2787092 h 3606395"/>
              <a:gd name="connsiteX3" fmla="*/ 2421331 w 3452774"/>
              <a:gd name="connsiteY3" fmla="*/ 2757831 h 3606395"/>
              <a:gd name="connsiteX4" fmla="*/ 2428646 w 3452774"/>
              <a:gd name="connsiteY4" fmla="*/ 0 h 3606395"/>
              <a:gd name="connsiteX5" fmla="*/ 3262579 w 3452774"/>
              <a:gd name="connsiteY5" fmla="*/ 0 h 3606395"/>
              <a:gd name="connsiteX6" fmla="*/ 3262579 w 3452774"/>
              <a:gd name="connsiteY6" fmla="*/ 21946 h 3606395"/>
              <a:gd name="connsiteX7" fmla="*/ 3262579 w 3452774"/>
              <a:gd name="connsiteY7" fmla="*/ 21946 h 3606395"/>
              <a:gd name="connsiteX8" fmla="*/ 3452774 w 3452774"/>
              <a:gd name="connsiteY8" fmla="*/ 548640 h 3606395"/>
              <a:gd name="connsiteX9" fmla="*/ 3452774 w 3452774"/>
              <a:gd name="connsiteY9" fmla="*/ 548640 h 3606395"/>
              <a:gd name="connsiteX0" fmla="*/ 0 w 3452774"/>
              <a:gd name="connsiteY0" fmla="*/ 3606395 h 3606395"/>
              <a:gd name="connsiteX1" fmla="*/ 1243583 w 3452774"/>
              <a:gd name="connsiteY1" fmla="*/ 3577133 h 3606395"/>
              <a:gd name="connsiteX2" fmla="*/ 1221637 w 3452774"/>
              <a:gd name="connsiteY2" fmla="*/ 2787092 h 3606395"/>
              <a:gd name="connsiteX3" fmla="*/ 2406700 w 3452774"/>
              <a:gd name="connsiteY3" fmla="*/ 2794407 h 3606395"/>
              <a:gd name="connsiteX4" fmla="*/ 2428646 w 3452774"/>
              <a:gd name="connsiteY4" fmla="*/ 0 h 3606395"/>
              <a:gd name="connsiteX5" fmla="*/ 3262579 w 3452774"/>
              <a:gd name="connsiteY5" fmla="*/ 0 h 3606395"/>
              <a:gd name="connsiteX6" fmla="*/ 3262579 w 3452774"/>
              <a:gd name="connsiteY6" fmla="*/ 21946 h 3606395"/>
              <a:gd name="connsiteX7" fmla="*/ 3262579 w 3452774"/>
              <a:gd name="connsiteY7" fmla="*/ 21946 h 3606395"/>
              <a:gd name="connsiteX8" fmla="*/ 3452774 w 3452774"/>
              <a:gd name="connsiteY8" fmla="*/ 548640 h 3606395"/>
              <a:gd name="connsiteX9" fmla="*/ 3452774 w 3452774"/>
              <a:gd name="connsiteY9" fmla="*/ 548640 h 3606395"/>
              <a:gd name="connsiteX0" fmla="*/ 0 w 3452774"/>
              <a:gd name="connsiteY0" fmla="*/ 3606395 h 3606395"/>
              <a:gd name="connsiteX1" fmla="*/ 1214322 w 3452774"/>
              <a:gd name="connsiteY1" fmla="*/ 3577133 h 3606395"/>
              <a:gd name="connsiteX2" fmla="*/ 1221637 w 3452774"/>
              <a:gd name="connsiteY2" fmla="*/ 2787092 h 3606395"/>
              <a:gd name="connsiteX3" fmla="*/ 2406700 w 3452774"/>
              <a:gd name="connsiteY3" fmla="*/ 2794407 h 3606395"/>
              <a:gd name="connsiteX4" fmla="*/ 2428646 w 3452774"/>
              <a:gd name="connsiteY4" fmla="*/ 0 h 3606395"/>
              <a:gd name="connsiteX5" fmla="*/ 3262579 w 3452774"/>
              <a:gd name="connsiteY5" fmla="*/ 0 h 3606395"/>
              <a:gd name="connsiteX6" fmla="*/ 3262579 w 3452774"/>
              <a:gd name="connsiteY6" fmla="*/ 21946 h 3606395"/>
              <a:gd name="connsiteX7" fmla="*/ 3262579 w 3452774"/>
              <a:gd name="connsiteY7" fmla="*/ 21946 h 3606395"/>
              <a:gd name="connsiteX8" fmla="*/ 3452774 w 3452774"/>
              <a:gd name="connsiteY8" fmla="*/ 548640 h 3606395"/>
              <a:gd name="connsiteX9" fmla="*/ 3452774 w 3452774"/>
              <a:gd name="connsiteY9" fmla="*/ 548640 h 3606395"/>
              <a:gd name="connsiteX0" fmla="*/ 0 w 3452774"/>
              <a:gd name="connsiteY0" fmla="*/ 3606395 h 3606395"/>
              <a:gd name="connsiteX1" fmla="*/ 1214322 w 3452774"/>
              <a:gd name="connsiteY1" fmla="*/ 3577133 h 3606395"/>
              <a:gd name="connsiteX2" fmla="*/ 1221637 w 3452774"/>
              <a:gd name="connsiteY2" fmla="*/ 2787092 h 3606395"/>
              <a:gd name="connsiteX3" fmla="*/ 2406700 w 3452774"/>
              <a:gd name="connsiteY3" fmla="*/ 2794407 h 3606395"/>
              <a:gd name="connsiteX4" fmla="*/ 2428646 w 3452774"/>
              <a:gd name="connsiteY4" fmla="*/ 0 h 3606395"/>
              <a:gd name="connsiteX5" fmla="*/ 3262579 w 3452774"/>
              <a:gd name="connsiteY5" fmla="*/ 0 h 3606395"/>
              <a:gd name="connsiteX6" fmla="*/ 3262579 w 3452774"/>
              <a:gd name="connsiteY6" fmla="*/ 21946 h 3606395"/>
              <a:gd name="connsiteX7" fmla="*/ 3262579 w 3452774"/>
              <a:gd name="connsiteY7" fmla="*/ 21946 h 3606395"/>
              <a:gd name="connsiteX8" fmla="*/ 3452774 w 3452774"/>
              <a:gd name="connsiteY8" fmla="*/ 548640 h 3606395"/>
              <a:gd name="connsiteX9" fmla="*/ 3452774 w 3452774"/>
              <a:gd name="connsiteY9" fmla="*/ 548640 h 3606395"/>
              <a:gd name="connsiteX0" fmla="*/ 0 w 3452774"/>
              <a:gd name="connsiteY0" fmla="*/ 3606395 h 3606395"/>
              <a:gd name="connsiteX1" fmla="*/ 1214322 w 3452774"/>
              <a:gd name="connsiteY1" fmla="*/ 3577133 h 3606395"/>
              <a:gd name="connsiteX2" fmla="*/ 1221637 w 3452774"/>
              <a:gd name="connsiteY2" fmla="*/ 2787092 h 3606395"/>
              <a:gd name="connsiteX3" fmla="*/ 2406700 w 3452774"/>
              <a:gd name="connsiteY3" fmla="*/ 2794407 h 3606395"/>
              <a:gd name="connsiteX4" fmla="*/ 2428646 w 3452774"/>
              <a:gd name="connsiteY4" fmla="*/ 0 h 3606395"/>
              <a:gd name="connsiteX5" fmla="*/ 3262579 w 3452774"/>
              <a:gd name="connsiteY5" fmla="*/ 0 h 3606395"/>
              <a:gd name="connsiteX6" fmla="*/ 3262579 w 3452774"/>
              <a:gd name="connsiteY6" fmla="*/ 21946 h 3606395"/>
              <a:gd name="connsiteX7" fmla="*/ 3262579 w 3452774"/>
              <a:gd name="connsiteY7" fmla="*/ 21946 h 3606395"/>
              <a:gd name="connsiteX8" fmla="*/ 3452774 w 3452774"/>
              <a:gd name="connsiteY8" fmla="*/ 548640 h 3606395"/>
              <a:gd name="connsiteX0" fmla="*/ 0 w 3262579"/>
              <a:gd name="connsiteY0" fmla="*/ 3606395 h 3606395"/>
              <a:gd name="connsiteX1" fmla="*/ 1214322 w 3262579"/>
              <a:gd name="connsiteY1" fmla="*/ 3577133 h 3606395"/>
              <a:gd name="connsiteX2" fmla="*/ 1221637 w 3262579"/>
              <a:gd name="connsiteY2" fmla="*/ 2787092 h 3606395"/>
              <a:gd name="connsiteX3" fmla="*/ 2406700 w 3262579"/>
              <a:gd name="connsiteY3" fmla="*/ 2794407 h 3606395"/>
              <a:gd name="connsiteX4" fmla="*/ 2428646 w 3262579"/>
              <a:gd name="connsiteY4" fmla="*/ 0 h 3606395"/>
              <a:gd name="connsiteX5" fmla="*/ 3262579 w 3262579"/>
              <a:gd name="connsiteY5" fmla="*/ 0 h 3606395"/>
              <a:gd name="connsiteX6" fmla="*/ 3262579 w 3262579"/>
              <a:gd name="connsiteY6" fmla="*/ 21946 h 3606395"/>
              <a:gd name="connsiteX7" fmla="*/ 3262579 w 3262579"/>
              <a:gd name="connsiteY7" fmla="*/ 21946 h 3606395"/>
              <a:gd name="connsiteX0" fmla="*/ 0 w 3350362"/>
              <a:gd name="connsiteY0" fmla="*/ 3638225 h 3638225"/>
              <a:gd name="connsiteX1" fmla="*/ 1214322 w 3350362"/>
              <a:gd name="connsiteY1" fmla="*/ 3608963 h 3638225"/>
              <a:gd name="connsiteX2" fmla="*/ 1221637 w 3350362"/>
              <a:gd name="connsiteY2" fmla="*/ 2818922 h 3638225"/>
              <a:gd name="connsiteX3" fmla="*/ 2406700 w 3350362"/>
              <a:gd name="connsiteY3" fmla="*/ 2826237 h 3638225"/>
              <a:gd name="connsiteX4" fmla="*/ 2428646 w 3350362"/>
              <a:gd name="connsiteY4" fmla="*/ 31830 h 3638225"/>
              <a:gd name="connsiteX5" fmla="*/ 3262579 w 3350362"/>
              <a:gd name="connsiteY5" fmla="*/ 31830 h 3638225"/>
              <a:gd name="connsiteX6" fmla="*/ 3262579 w 3350362"/>
              <a:gd name="connsiteY6" fmla="*/ 53776 h 3638225"/>
              <a:gd name="connsiteX7" fmla="*/ 3350362 w 3350362"/>
              <a:gd name="connsiteY7" fmla="*/ 697514 h 3638225"/>
              <a:gd name="connsiteX0" fmla="*/ 0 w 3350362"/>
              <a:gd name="connsiteY0" fmla="*/ 3638225 h 3638225"/>
              <a:gd name="connsiteX1" fmla="*/ 1214322 w 3350362"/>
              <a:gd name="connsiteY1" fmla="*/ 3608963 h 3638225"/>
              <a:gd name="connsiteX2" fmla="*/ 1221637 w 3350362"/>
              <a:gd name="connsiteY2" fmla="*/ 2818922 h 3638225"/>
              <a:gd name="connsiteX3" fmla="*/ 2406700 w 3350362"/>
              <a:gd name="connsiteY3" fmla="*/ 2826237 h 3638225"/>
              <a:gd name="connsiteX4" fmla="*/ 2428646 w 3350362"/>
              <a:gd name="connsiteY4" fmla="*/ 31830 h 3638225"/>
              <a:gd name="connsiteX5" fmla="*/ 3262579 w 3350362"/>
              <a:gd name="connsiteY5" fmla="*/ 31830 h 3638225"/>
              <a:gd name="connsiteX6" fmla="*/ 3262579 w 3350362"/>
              <a:gd name="connsiteY6" fmla="*/ 53776 h 3638225"/>
              <a:gd name="connsiteX7" fmla="*/ 3350362 w 3350362"/>
              <a:gd name="connsiteY7" fmla="*/ 697514 h 3638225"/>
              <a:gd name="connsiteX0" fmla="*/ 0 w 3262579"/>
              <a:gd name="connsiteY0" fmla="*/ 3638225 h 3638225"/>
              <a:gd name="connsiteX1" fmla="*/ 1214322 w 3262579"/>
              <a:gd name="connsiteY1" fmla="*/ 3608963 h 3638225"/>
              <a:gd name="connsiteX2" fmla="*/ 1221637 w 3262579"/>
              <a:gd name="connsiteY2" fmla="*/ 2818922 h 3638225"/>
              <a:gd name="connsiteX3" fmla="*/ 2406700 w 3262579"/>
              <a:gd name="connsiteY3" fmla="*/ 2826237 h 3638225"/>
              <a:gd name="connsiteX4" fmla="*/ 2428646 w 3262579"/>
              <a:gd name="connsiteY4" fmla="*/ 31830 h 3638225"/>
              <a:gd name="connsiteX5" fmla="*/ 3262579 w 3262579"/>
              <a:gd name="connsiteY5" fmla="*/ 31830 h 3638225"/>
              <a:gd name="connsiteX6" fmla="*/ 3262579 w 3262579"/>
              <a:gd name="connsiteY6" fmla="*/ 53776 h 3638225"/>
              <a:gd name="connsiteX0" fmla="*/ 0 w 3525926"/>
              <a:gd name="connsiteY0" fmla="*/ 3606395 h 3606395"/>
              <a:gd name="connsiteX1" fmla="*/ 1214322 w 3525926"/>
              <a:gd name="connsiteY1" fmla="*/ 3577133 h 3606395"/>
              <a:gd name="connsiteX2" fmla="*/ 1221637 w 3525926"/>
              <a:gd name="connsiteY2" fmla="*/ 2787092 h 3606395"/>
              <a:gd name="connsiteX3" fmla="*/ 2406700 w 3525926"/>
              <a:gd name="connsiteY3" fmla="*/ 2794407 h 3606395"/>
              <a:gd name="connsiteX4" fmla="*/ 2428646 w 3525926"/>
              <a:gd name="connsiteY4" fmla="*/ 0 h 3606395"/>
              <a:gd name="connsiteX5" fmla="*/ 3262579 w 3525926"/>
              <a:gd name="connsiteY5" fmla="*/ 0 h 3606395"/>
              <a:gd name="connsiteX6" fmla="*/ 3525926 w 3525926"/>
              <a:gd name="connsiteY6" fmla="*/ 782727 h 3606395"/>
              <a:gd name="connsiteX0" fmla="*/ 0 w 3262579"/>
              <a:gd name="connsiteY0" fmla="*/ 3606395 h 3606395"/>
              <a:gd name="connsiteX1" fmla="*/ 1214322 w 3262579"/>
              <a:gd name="connsiteY1" fmla="*/ 3577133 h 3606395"/>
              <a:gd name="connsiteX2" fmla="*/ 1221637 w 3262579"/>
              <a:gd name="connsiteY2" fmla="*/ 2787092 h 3606395"/>
              <a:gd name="connsiteX3" fmla="*/ 2406700 w 3262579"/>
              <a:gd name="connsiteY3" fmla="*/ 2794407 h 3606395"/>
              <a:gd name="connsiteX4" fmla="*/ 2428646 w 3262579"/>
              <a:gd name="connsiteY4" fmla="*/ 0 h 3606395"/>
              <a:gd name="connsiteX5" fmla="*/ 3262579 w 3262579"/>
              <a:gd name="connsiteY5" fmla="*/ 0 h 3606395"/>
              <a:gd name="connsiteX0" fmla="*/ 0 w 3423514"/>
              <a:gd name="connsiteY0" fmla="*/ 3606395 h 3606395"/>
              <a:gd name="connsiteX1" fmla="*/ 1214322 w 3423514"/>
              <a:gd name="connsiteY1" fmla="*/ 3577133 h 3606395"/>
              <a:gd name="connsiteX2" fmla="*/ 1221637 w 3423514"/>
              <a:gd name="connsiteY2" fmla="*/ 2787092 h 3606395"/>
              <a:gd name="connsiteX3" fmla="*/ 2406700 w 3423514"/>
              <a:gd name="connsiteY3" fmla="*/ 2794407 h 3606395"/>
              <a:gd name="connsiteX4" fmla="*/ 2428646 w 3423514"/>
              <a:gd name="connsiteY4" fmla="*/ 0 h 3606395"/>
              <a:gd name="connsiteX5" fmla="*/ 3423514 w 3423514"/>
              <a:gd name="connsiteY5" fmla="*/ 680314 h 3606395"/>
              <a:gd name="connsiteX0" fmla="*/ 0 w 3306470"/>
              <a:gd name="connsiteY0" fmla="*/ 3606395 h 3606395"/>
              <a:gd name="connsiteX1" fmla="*/ 1214322 w 3306470"/>
              <a:gd name="connsiteY1" fmla="*/ 3577133 h 3606395"/>
              <a:gd name="connsiteX2" fmla="*/ 1221637 w 3306470"/>
              <a:gd name="connsiteY2" fmla="*/ 2787092 h 3606395"/>
              <a:gd name="connsiteX3" fmla="*/ 2406700 w 3306470"/>
              <a:gd name="connsiteY3" fmla="*/ 2794407 h 3606395"/>
              <a:gd name="connsiteX4" fmla="*/ 2428646 w 3306470"/>
              <a:gd name="connsiteY4" fmla="*/ 0 h 3606395"/>
              <a:gd name="connsiteX5" fmla="*/ 3306470 w 3306470"/>
              <a:gd name="connsiteY5" fmla="*/ 716890 h 3606395"/>
              <a:gd name="connsiteX0" fmla="*/ 0 w 3306470"/>
              <a:gd name="connsiteY0" fmla="*/ 2911451 h 2911451"/>
              <a:gd name="connsiteX1" fmla="*/ 1214322 w 3306470"/>
              <a:gd name="connsiteY1" fmla="*/ 2882189 h 2911451"/>
              <a:gd name="connsiteX2" fmla="*/ 1221637 w 3306470"/>
              <a:gd name="connsiteY2" fmla="*/ 2092148 h 2911451"/>
              <a:gd name="connsiteX3" fmla="*/ 2406700 w 3306470"/>
              <a:gd name="connsiteY3" fmla="*/ 2099463 h 2911451"/>
              <a:gd name="connsiteX4" fmla="*/ 2421331 w 3306470"/>
              <a:gd name="connsiteY4" fmla="*/ 0 h 2911451"/>
              <a:gd name="connsiteX5" fmla="*/ 3306470 w 3306470"/>
              <a:gd name="connsiteY5" fmla="*/ 21946 h 2911451"/>
              <a:gd name="connsiteX0" fmla="*/ 0 w 3277209"/>
              <a:gd name="connsiteY0" fmla="*/ 2926081 h 2926081"/>
              <a:gd name="connsiteX1" fmla="*/ 1214322 w 3277209"/>
              <a:gd name="connsiteY1" fmla="*/ 2896819 h 2926081"/>
              <a:gd name="connsiteX2" fmla="*/ 1221637 w 3277209"/>
              <a:gd name="connsiteY2" fmla="*/ 2106778 h 2926081"/>
              <a:gd name="connsiteX3" fmla="*/ 2406700 w 3277209"/>
              <a:gd name="connsiteY3" fmla="*/ 2114093 h 2926081"/>
              <a:gd name="connsiteX4" fmla="*/ 2421331 w 3277209"/>
              <a:gd name="connsiteY4" fmla="*/ 14630 h 2926081"/>
              <a:gd name="connsiteX5" fmla="*/ 3277209 w 3277209"/>
              <a:gd name="connsiteY5" fmla="*/ 0 h 2926081"/>
              <a:gd name="connsiteX0" fmla="*/ 0 w 3291839"/>
              <a:gd name="connsiteY0" fmla="*/ 2911451 h 2911451"/>
              <a:gd name="connsiteX1" fmla="*/ 1214322 w 3291839"/>
              <a:gd name="connsiteY1" fmla="*/ 2882189 h 2911451"/>
              <a:gd name="connsiteX2" fmla="*/ 1221637 w 3291839"/>
              <a:gd name="connsiteY2" fmla="*/ 2092148 h 2911451"/>
              <a:gd name="connsiteX3" fmla="*/ 2406700 w 3291839"/>
              <a:gd name="connsiteY3" fmla="*/ 2099463 h 2911451"/>
              <a:gd name="connsiteX4" fmla="*/ 2421331 w 3291839"/>
              <a:gd name="connsiteY4" fmla="*/ 0 h 2911451"/>
              <a:gd name="connsiteX5" fmla="*/ 3291839 w 3291839"/>
              <a:gd name="connsiteY5" fmla="*/ 0 h 2911451"/>
              <a:gd name="connsiteX0" fmla="*/ 0 w 3291839"/>
              <a:gd name="connsiteY0" fmla="*/ 2911451 h 2911451"/>
              <a:gd name="connsiteX1" fmla="*/ 1214322 w 3291839"/>
              <a:gd name="connsiteY1" fmla="*/ 2882189 h 2911451"/>
              <a:gd name="connsiteX2" fmla="*/ 1221637 w 3291839"/>
              <a:gd name="connsiteY2" fmla="*/ 2092148 h 2911451"/>
              <a:gd name="connsiteX3" fmla="*/ 2406700 w 3291839"/>
              <a:gd name="connsiteY3" fmla="*/ 2099463 h 2911451"/>
              <a:gd name="connsiteX4" fmla="*/ 2421331 w 3291839"/>
              <a:gd name="connsiteY4" fmla="*/ 0 h 2911451"/>
              <a:gd name="connsiteX5" fmla="*/ 3291839 w 3291839"/>
              <a:gd name="connsiteY5" fmla="*/ 0 h 2911451"/>
              <a:gd name="connsiteX0" fmla="*/ 0 w 3291839"/>
              <a:gd name="connsiteY0" fmla="*/ 2911451 h 2911451"/>
              <a:gd name="connsiteX1" fmla="*/ 1214322 w 3291839"/>
              <a:gd name="connsiteY1" fmla="*/ 2882189 h 2911451"/>
              <a:gd name="connsiteX2" fmla="*/ 1221637 w 3291839"/>
              <a:gd name="connsiteY2" fmla="*/ 2092148 h 2911451"/>
              <a:gd name="connsiteX3" fmla="*/ 2421330 w 3291839"/>
              <a:gd name="connsiteY3" fmla="*/ 2179930 h 2911451"/>
              <a:gd name="connsiteX4" fmla="*/ 2421331 w 3291839"/>
              <a:gd name="connsiteY4" fmla="*/ 0 h 2911451"/>
              <a:gd name="connsiteX5" fmla="*/ 3291839 w 3291839"/>
              <a:gd name="connsiteY5" fmla="*/ 0 h 2911451"/>
              <a:gd name="connsiteX0" fmla="*/ 0 w 3291839"/>
              <a:gd name="connsiteY0" fmla="*/ 2911451 h 2911451"/>
              <a:gd name="connsiteX1" fmla="*/ 1214322 w 3291839"/>
              <a:gd name="connsiteY1" fmla="*/ 2882189 h 2911451"/>
              <a:gd name="connsiteX2" fmla="*/ 1221637 w 3291839"/>
              <a:gd name="connsiteY2" fmla="*/ 2092148 h 2911451"/>
              <a:gd name="connsiteX3" fmla="*/ 2421330 w 3291839"/>
              <a:gd name="connsiteY3" fmla="*/ 2179930 h 2911451"/>
              <a:gd name="connsiteX4" fmla="*/ 2421331 w 3291839"/>
              <a:gd name="connsiteY4" fmla="*/ 0 h 2911451"/>
              <a:gd name="connsiteX5" fmla="*/ 3291839 w 3291839"/>
              <a:gd name="connsiteY5" fmla="*/ 0 h 2911451"/>
              <a:gd name="connsiteX0" fmla="*/ 0 w 3291839"/>
              <a:gd name="connsiteY0" fmla="*/ 2911451 h 2911451"/>
              <a:gd name="connsiteX1" fmla="*/ 1214322 w 3291839"/>
              <a:gd name="connsiteY1" fmla="*/ 2882189 h 2911451"/>
              <a:gd name="connsiteX2" fmla="*/ 1221637 w 3291839"/>
              <a:gd name="connsiteY2" fmla="*/ 2187245 h 2911451"/>
              <a:gd name="connsiteX3" fmla="*/ 2421330 w 3291839"/>
              <a:gd name="connsiteY3" fmla="*/ 2179930 h 2911451"/>
              <a:gd name="connsiteX4" fmla="*/ 2421331 w 3291839"/>
              <a:gd name="connsiteY4" fmla="*/ 0 h 2911451"/>
              <a:gd name="connsiteX5" fmla="*/ 3291839 w 3291839"/>
              <a:gd name="connsiteY5" fmla="*/ 0 h 2911451"/>
              <a:gd name="connsiteX0" fmla="*/ 0 w 3291839"/>
              <a:gd name="connsiteY0" fmla="*/ 2911451 h 2911451"/>
              <a:gd name="connsiteX1" fmla="*/ 1214322 w 3291839"/>
              <a:gd name="connsiteY1" fmla="*/ 2882189 h 2911451"/>
              <a:gd name="connsiteX2" fmla="*/ 1221637 w 3291839"/>
              <a:gd name="connsiteY2" fmla="*/ 2187245 h 2911451"/>
              <a:gd name="connsiteX3" fmla="*/ 2355493 w 3291839"/>
              <a:gd name="connsiteY3" fmla="*/ 2194560 h 2911451"/>
              <a:gd name="connsiteX4" fmla="*/ 2421331 w 3291839"/>
              <a:gd name="connsiteY4" fmla="*/ 0 h 2911451"/>
              <a:gd name="connsiteX5" fmla="*/ 3291839 w 3291839"/>
              <a:gd name="connsiteY5" fmla="*/ 0 h 2911451"/>
              <a:gd name="connsiteX0" fmla="*/ 0 w 3291839"/>
              <a:gd name="connsiteY0" fmla="*/ 2911451 h 2911451"/>
              <a:gd name="connsiteX1" fmla="*/ 1214322 w 3291839"/>
              <a:gd name="connsiteY1" fmla="*/ 2882189 h 2911451"/>
              <a:gd name="connsiteX2" fmla="*/ 1221637 w 3291839"/>
              <a:gd name="connsiteY2" fmla="*/ 2187245 h 2911451"/>
              <a:gd name="connsiteX3" fmla="*/ 2355493 w 3291839"/>
              <a:gd name="connsiteY3" fmla="*/ 2194560 h 2911451"/>
              <a:gd name="connsiteX4" fmla="*/ 2333548 w 3291839"/>
              <a:gd name="connsiteY4" fmla="*/ 7315 h 2911451"/>
              <a:gd name="connsiteX5" fmla="*/ 3291839 w 3291839"/>
              <a:gd name="connsiteY5" fmla="*/ 0 h 2911451"/>
              <a:gd name="connsiteX0" fmla="*/ 0 w 3423512"/>
              <a:gd name="connsiteY0" fmla="*/ 2911451 h 2911451"/>
              <a:gd name="connsiteX1" fmla="*/ 1214322 w 3423512"/>
              <a:gd name="connsiteY1" fmla="*/ 2882189 h 2911451"/>
              <a:gd name="connsiteX2" fmla="*/ 1221637 w 3423512"/>
              <a:gd name="connsiteY2" fmla="*/ 2187245 h 2911451"/>
              <a:gd name="connsiteX3" fmla="*/ 2355493 w 3423512"/>
              <a:gd name="connsiteY3" fmla="*/ 2194560 h 2911451"/>
              <a:gd name="connsiteX4" fmla="*/ 2333548 w 3423512"/>
              <a:gd name="connsiteY4" fmla="*/ 7315 h 2911451"/>
              <a:gd name="connsiteX5" fmla="*/ 3423512 w 3423512"/>
              <a:gd name="connsiteY5" fmla="*/ 0 h 2911451"/>
              <a:gd name="connsiteX0" fmla="*/ 0 w 3423512"/>
              <a:gd name="connsiteY0" fmla="*/ 2911451 h 3006547"/>
              <a:gd name="connsiteX1" fmla="*/ 1214322 w 3423512"/>
              <a:gd name="connsiteY1" fmla="*/ 3006547 h 3006547"/>
              <a:gd name="connsiteX2" fmla="*/ 1221637 w 3423512"/>
              <a:gd name="connsiteY2" fmla="*/ 2187245 h 3006547"/>
              <a:gd name="connsiteX3" fmla="*/ 2355493 w 3423512"/>
              <a:gd name="connsiteY3" fmla="*/ 2194560 h 3006547"/>
              <a:gd name="connsiteX4" fmla="*/ 2333548 w 3423512"/>
              <a:gd name="connsiteY4" fmla="*/ 7315 h 3006547"/>
              <a:gd name="connsiteX5" fmla="*/ 3423512 w 3423512"/>
              <a:gd name="connsiteY5" fmla="*/ 0 h 3006547"/>
              <a:gd name="connsiteX0" fmla="*/ 0 w 3408881"/>
              <a:gd name="connsiteY0" fmla="*/ 2969973 h 3006547"/>
              <a:gd name="connsiteX1" fmla="*/ 1199691 w 3408881"/>
              <a:gd name="connsiteY1" fmla="*/ 3006547 h 3006547"/>
              <a:gd name="connsiteX2" fmla="*/ 1207006 w 3408881"/>
              <a:gd name="connsiteY2" fmla="*/ 2187245 h 3006547"/>
              <a:gd name="connsiteX3" fmla="*/ 2340862 w 3408881"/>
              <a:gd name="connsiteY3" fmla="*/ 2194560 h 3006547"/>
              <a:gd name="connsiteX4" fmla="*/ 2318917 w 3408881"/>
              <a:gd name="connsiteY4" fmla="*/ 7315 h 3006547"/>
              <a:gd name="connsiteX5" fmla="*/ 3408881 w 3408881"/>
              <a:gd name="connsiteY5" fmla="*/ 0 h 3006547"/>
              <a:gd name="connsiteX0" fmla="*/ 0 w 3408881"/>
              <a:gd name="connsiteY0" fmla="*/ 2969973 h 2969973"/>
              <a:gd name="connsiteX1" fmla="*/ 1199691 w 3408881"/>
              <a:gd name="connsiteY1" fmla="*/ 2955341 h 2969973"/>
              <a:gd name="connsiteX2" fmla="*/ 1207006 w 3408881"/>
              <a:gd name="connsiteY2" fmla="*/ 2187245 h 2969973"/>
              <a:gd name="connsiteX3" fmla="*/ 2340862 w 3408881"/>
              <a:gd name="connsiteY3" fmla="*/ 2194560 h 2969973"/>
              <a:gd name="connsiteX4" fmla="*/ 2318917 w 3408881"/>
              <a:gd name="connsiteY4" fmla="*/ 7315 h 2969973"/>
              <a:gd name="connsiteX5" fmla="*/ 3408881 w 3408881"/>
              <a:gd name="connsiteY5" fmla="*/ 0 h 2969973"/>
              <a:gd name="connsiteX0" fmla="*/ 0 w 3408881"/>
              <a:gd name="connsiteY0" fmla="*/ 2969973 h 2969973"/>
              <a:gd name="connsiteX1" fmla="*/ 1199691 w 3408881"/>
              <a:gd name="connsiteY1" fmla="*/ 2955341 h 2969973"/>
              <a:gd name="connsiteX2" fmla="*/ 1170430 w 3408881"/>
              <a:gd name="connsiteY2" fmla="*/ 2209190 h 2969973"/>
              <a:gd name="connsiteX3" fmla="*/ 2340862 w 3408881"/>
              <a:gd name="connsiteY3" fmla="*/ 2194560 h 2969973"/>
              <a:gd name="connsiteX4" fmla="*/ 2318917 w 3408881"/>
              <a:gd name="connsiteY4" fmla="*/ 7315 h 2969973"/>
              <a:gd name="connsiteX5" fmla="*/ 3408881 w 3408881"/>
              <a:gd name="connsiteY5" fmla="*/ 0 h 2969973"/>
              <a:gd name="connsiteX0" fmla="*/ 0 w 3408881"/>
              <a:gd name="connsiteY0" fmla="*/ 2969973 h 2969973"/>
              <a:gd name="connsiteX1" fmla="*/ 1192375 w 3408881"/>
              <a:gd name="connsiteY1" fmla="*/ 2955341 h 2969973"/>
              <a:gd name="connsiteX2" fmla="*/ 1170430 w 3408881"/>
              <a:gd name="connsiteY2" fmla="*/ 2209190 h 2969973"/>
              <a:gd name="connsiteX3" fmla="*/ 2340862 w 3408881"/>
              <a:gd name="connsiteY3" fmla="*/ 2194560 h 2969973"/>
              <a:gd name="connsiteX4" fmla="*/ 2318917 w 3408881"/>
              <a:gd name="connsiteY4" fmla="*/ 7315 h 2969973"/>
              <a:gd name="connsiteX5" fmla="*/ 3408881 w 3408881"/>
              <a:gd name="connsiteY5" fmla="*/ 0 h 296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8881" h="2969973">
                <a:moveTo>
                  <a:pt x="0" y="2969973"/>
                </a:moveTo>
                <a:lnTo>
                  <a:pt x="1192375" y="2955341"/>
                </a:lnTo>
                <a:cubicBezTo>
                  <a:pt x="1194813" y="2691994"/>
                  <a:pt x="1167992" y="2472537"/>
                  <a:pt x="1170430" y="2209190"/>
                </a:cubicBezTo>
                <a:lnTo>
                  <a:pt x="2340862" y="2194560"/>
                </a:lnTo>
                <a:cubicBezTo>
                  <a:pt x="2338424" y="1236269"/>
                  <a:pt x="2321355" y="965606"/>
                  <a:pt x="2318917" y="7315"/>
                </a:cubicBezTo>
                <a:lnTo>
                  <a:pt x="3408881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1148874" y="5760283"/>
            <a:ext cx="230135" cy="2301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2316028" y="4981697"/>
            <a:ext cx="230135" cy="2301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3375166" y="2782523"/>
            <a:ext cx="230135" cy="2301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09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5" grpId="0" animBg="1"/>
      <p:bldP spid="19" grpId="0"/>
      <p:bldP spid="20" grpId="0"/>
      <p:bldP spid="22" grpId="0" animBg="1"/>
      <p:bldP spid="23" grpId="0" animBg="1"/>
      <p:bldP spid="24" grpId="0"/>
      <p:bldP spid="28" grpId="0"/>
      <p:bldP spid="10" grpId="0"/>
      <p:bldP spid="11" grpId="0" animBg="1"/>
      <p:bldP spid="21" grpId="0" animBg="1"/>
      <p:bldP spid="27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 idx="4294967295"/>
          </p:nvPr>
        </p:nvSpPr>
        <p:spPr>
          <a:xfrm>
            <a:off x="900871" y="89162"/>
            <a:ext cx="9237996" cy="979366"/>
          </a:xfrm>
        </p:spPr>
        <p:txBody>
          <a:bodyPr/>
          <a:lstStyle/>
          <a:p>
            <a:pPr lvl="0"/>
            <a:r>
              <a:rPr lang="en-US" dirty="0">
                <a:latin typeface="+mn-lt"/>
              </a:rPr>
              <a:t>Interpolation </a:t>
            </a:r>
            <a:r>
              <a:rPr lang="en-US" dirty="0" smtClean="0">
                <a:latin typeface="+mn-lt"/>
              </a:rPr>
              <a:t>method</a:t>
            </a:r>
            <a:br>
              <a:rPr lang="en-US" dirty="0" smtClean="0">
                <a:latin typeface="+mn-lt"/>
              </a:rPr>
            </a:br>
            <a:r>
              <a:rPr lang="en-US" sz="2400" dirty="0" err="1" smtClean="0">
                <a:latin typeface="Consolas" panose="020B0609020204030204" pitchFamily="49" charset="0"/>
              </a:rPr>
              <a:t>libtetrabz_occ_main@libtetrabz</a:t>
            </a:r>
            <a:r>
              <a:rPr lang="en-US" sz="2400" dirty="0" smtClean="0">
                <a:latin typeface="Consolas" panose="020B0609020204030204" pitchFamily="49" charset="0"/>
              </a:rPr>
              <a:t>/libtetrabz_occ_mod.F90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00870" y="1782061"/>
            <a:ext cx="1619660" cy="1452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0870" y="1782061"/>
            <a:ext cx="1619660" cy="1452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20909" y="1382905"/>
            <a:ext cx="1979584" cy="18572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フリーフォーム 6"/>
          <p:cNvSpPr/>
          <p:nvPr/>
        </p:nvSpPr>
        <p:spPr>
          <a:xfrm rot="6700200">
            <a:off x="3827489" y="1941967"/>
            <a:ext cx="1407664" cy="10560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12" h="2935" fill="none">
                <a:moveTo>
                  <a:pt x="0" y="2935"/>
                </a:moveTo>
                <a:lnTo>
                  <a:pt x="3912" y="2935"/>
                </a:lnTo>
                <a:lnTo>
                  <a:pt x="2799" y="0"/>
                </a:lnTo>
                <a:lnTo>
                  <a:pt x="46" y="2916"/>
                </a:lnTo>
                <a:lnTo>
                  <a:pt x="1299" y="542"/>
                </a:lnTo>
                <a:lnTo>
                  <a:pt x="2799" y="0"/>
                </a:lnTo>
              </a:path>
            </a:pathLst>
          </a:custGeom>
          <a:noFill/>
          <a:ln w="28575">
            <a:solidFill>
              <a:srgbClr val="000000"/>
            </a:solidFill>
            <a:custDash>
              <a:ds d="144567" sp="144567"/>
              <a:ds d="144567" sp="144567"/>
            </a:custDash>
          </a:ln>
        </p:spPr>
        <p:txBody>
          <a:bodyPr vert="horz" wrap="square" lIns="89982" tIns="44990" rIns="89982" bIns="44990" anchor="ctr" compatLnSpc="1">
            <a:noAutofit/>
          </a:bodyPr>
          <a:lstStyle/>
          <a:p>
            <a:pPr hangingPunct="0">
              <a:tabLst>
                <a:tab pos="0" algn="l"/>
                <a:tab pos="448826" algn="l"/>
                <a:tab pos="898013" algn="l"/>
                <a:tab pos="1347200" algn="l"/>
                <a:tab pos="1796387" algn="l"/>
                <a:tab pos="2245575" algn="l"/>
                <a:tab pos="2694762" algn="l"/>
                <a:tab pos="3143948" algn="l"/>
                <a:tab pos="3593135" algn="l"/>
                <a:tab pos="4042320" algn="l"/>
                <a:tab pos="4491509" algn="l"/>
                <a:tab pos="4940694" algn="l"/>
                <a:tab pos="5389882" algn="l"/>
                <a:tab pos="5839069" algn="l"/>
                <a:tab pos="6288256" algn="l"/>
                <a:tab pos="6737444" algn="l"/>
                <a:tab pos="7186630" algn="l"/>
                <a:tab pos="7635817" algn="l"/>
                <a:tab pos="8085002" algn="l"/>
                <a:tab pos="8534191" algn="l"/>
                <a:tab pos="8983377" algn="l"/>
              </a:tabLst>
            </a:pPr>
            <a:endParaRPr lang="en-US" sz="2400">
              <a:solidFill>
                <a:srgbClr val="000000"/>
              </a:solidFill>
              <a:ea typeface="TakaoPGothic" pitchFamily="34"/>
              <a:cs typeface="ＭＳ Ｐゴシック" pitchFamily="50"/>
            </a:endParaRPr>
          </a:p>
        </p:txBody>
      </p:sp>
      <p:sp>
        <p:nvSpPr>
          <p:cNvPr id="8" name="フリーフォーム 7"/>
          <p:cNvSpPr/>
          <p:nvPr/>
        </p:nvSpPr>
        <p:spPr>
          <a:xfrm rot="6736200">
            <a:off x="3963249" y="1864621"/>
            <a:ext cx="851942" cy="53988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68" h="1501" fill="none">
                <a:moveTo>
                  <a:pt x="0" y="1501"/>
                </a:moveTo>
                <a:lnTo>
                  <a:pt x="2368" y="1499"/>
                </a:lnTo>
                <a:lnTo>
                  <a:pt x="1432" y="0"/>
                </a:lnTo>
                <a:lnTo>
                  <a:pt x="0" y="1501"/>
                </a:lnTo>
                <a:lnTo>
                  <a:pt x="757" y="61"/>
                </a:lnTo>
                <a:lnTo>
                  <a:pt x="1432" y="0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</a:ln>
        </p:spPr>
        <p:txBody>
          <a:bodyPr vert="horz" wrap="square" lIns="89982" tIns="44990" rIns="89982" bIns="44990" anchor="ctr" compatLnSpc="1">
            <a:noAutofit/>
          </a:bodyPr>
          <a:lstStyle/>
          <a:p>
            <a:pPr hangingPunct="0">
              <a:tabLst>
                <a:tab pos="0" algn="l"/>
                <a:tab pos="448826" algn="l"/>
                <a:tab pos="898013" algn="l"/>
                <a:tab pos="1347200" algn="l"/>
                <a:tab pos="1796387" algn="l"/>
                <a:tab pos="2245575" algn="l"/>
                <a:tab pos="2694762" algn="l"/>
                <a:tab pos="3143948" algn="l"/>
                <a:tab pos="3593135" algn="l"/>
                <a:tab pos="4042320" algn="l"/>
                <a:tab pos="4491509" algn="l"/>
                <a:tab pos="4940694" algn="l"/>
                <a:tab pos="5389882" algn="l"/>
                <a:tab pos="5839069" algn="l"/>
                <a:tab pos="6288256" algn="l"/>
                <a:tab pos="6737444" algn="l"/>
                <a:tab pos="7186630" algn="l"/>
                <a:tab pos="7635817" algn="l"/>
                <a:tab pos="8085002" algn="l"/>
                <a:tab pos="8534191" algn="l"/>
                <a:tab pos="8983377" algn="l"/>
              </a:tabLst>
            </a:pPr>
            <a:endParaRPr lang="en-US" sz="2400">
              <a:solidFill>
                <a:srgbClr val="000000"/>
              </a:solidFill>
              <a:ea typeface="TakaoPGothic" pitchFamily="34"/>
              <a:cs typeface="ＭＳ Ｐゴシック" pitchFamily="50"/>
            </a:endParaRPr>
          </a:p>
        </p:txBody>
      </p:sp>
      <p:sp>
        <p:nvSpPr>
          <p:cNvPr id="9" name="フリーフォーム 8"/>
          <p:cNvSpPr/>
          <p:nvPr/>
        </p:nvSpPr>
        <p:spPr>
          <a:xfrm rot="6700200">
            <a:off x="3831826" y="1954649"/>
            <a:ext cx="1382470" cy="10373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42" h="2883" fill="none">
                <a:moveTo>
                  <a:pt x="0" y="2883"/>
                </a:moveTo>
                <a:lnTo>
                  <a:pt x="3842" y="2883"/>
                </a:lnTo>
                <a:lnTo>
                  <a:pt x="2749" y="0"/>
                </a:lnTo>
                <a:lnTo>
                  <a:pt x="45" y="2864"/>
                </a:lnTo>
                <a:lnTo>
                  <a:pt x="1276" y="532"/>
                </a:lnTo>
                <a:lnTo>
                  <a:pt x="2749" y="0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</a:ln>
        </p:spPr>
        <p:txBody>
          <a:bodyPr vert="horz" wrap="square" lIns="89982" tIns="44990" rIns="89982" bIns="44990" anchor="ctr" compatLnSpc="1">
            <a:noAutofit/>
          </a:bodyPr>
          <a:lstStyle/>
          <a:p>
            <a:pPr hangingPunct="0">
              <a:tabLst>
                <a:tab pos="0" algn="l"/>
                <a:tab pos="448826" algn="l"/>
                <a:tab pos="898013" algn="l"/>
                <a:tab pos="1347200" algn="l"/>
                <a:tab pos="1796387" algn="l"/>
                <a:tab pos="2245575" algn="l"/>
                <a:tab pos="2694762" algn="l"/>
                <a:tab pos="3143948" algn="l"/>
                <a:tab pos="3593135" algn="l"/>
                <a:tab pos="4042320" algn="l"/>
                <a:tab pos="4491509" algn="l"/>
                <a:tab pos="4940694" algn="l"/>
                <a:tab pos="5389882" algn="l"/>
                <a:tab pos="5839069" algn="l"/>
                <a:tab pos="6288256" algn="l"/>
                <a:tab pos="6737444" algn="l"/>
                <a:tab pos="7186630" algn="l"/>
                <a:tab pos="7635817" algn="l"/>
                <a:tab pos="8085002" algn="l"/>
                <a:tab pos="8534191" algn="l"/>
                <a:tab pos="8983377" algn="l"/>
              </a:tabLst>
            </a:pPr>
            <a:endParaRPr lang="en-US" sz="2400">
              <a:solidFill>
                <a:srgbClr val="000000"/>
              </a:solidFill>
              <a:ea typeface="TakaoPGothic" pitchFamily="34"/>
              <a:cs typeface="ＭＳ Ｐゴシック" pitchFamily="5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6954" y="3449106"/>
            <a:ext cx="8638186" cy="460191"/>
          </a:xfrm>
          <a:prstGeom prst="rect">
            <a:avLst/>
          </a:prstGeom>
          <a:noFill/>
          <a:ln>
            <a:noFill/>
          </a:ln>
        </p:spPr>
        <p:txBody>
          <a:bodyPr vert="horz" wrap="square" lIns="89982" tIns="44990" rIns="89982" bIns="44990" compatLnSpc="1">
            <a:spAutoFit/>
          </a:bodyPr>
          <a:lstStyle/>
          <a:p>
            <a:pPr hangingPunct="0">
              <a:tabLst>
                <a:tab pos="0" algn="l"/>
                <a:tab pos="448826" algn="l"/>
                <a:tab pos="898013" algn="l"/>
                <a:tab pos="1347200" algn="l"/>
                <a:tab pos="1796387" algn="l"/>
                <a:tab pos="2245575" algn="l"/>
                <a:tab pos="2694762" algn="l"/>
                <a:tab pos="3143948" algn="l"/>
                <a:tab pos="3593135" algn="l"/>
                <a:tab pos="4042320" algn="l"/>
                <a:tab pos="4491509" algn="l"/>
                <a:tab pos="4940694" algn="l"/>
                <a:tab pos="5389882" algn="l"/>
                <a:tab pos="5839069" algn="l"/>
                <a:tab pos="6288256" algn="l"/>
                <a:tab pos="6737444" algn="l"/>
                <a:tab pos="7186630" algn="l"/>
                <a:tab pos="7635817" algn="l"/>
                <a:tab pos="8085002" algn="l"/>
                <a:tab pos="8534191" algn="l"/>
                <a:tab pos="8983377" algn="l"/>
              </a:tabLst>
            </a:pPr>
            <a:r>
              <a:rPr lang="en-US" sz="2400" dirty="0">
                <a:solidFill>
                  <a:srgbClr val="000000"/>
                </a:solidFill>
                <a:ea typeface="TakaoPGothic" pitchFamily="34"/>
                <a:cs typeface="ＭＳ Ｐゴシック" pitchFamily="50"/>
              </a:rPr>
              <a:t>When we use </a:t>
            </a:r>
            <a:r>
              <a:rPr lang="en-US" sz="2400" dirty="0">
                <a:solidFill>
                  <a:srgbClr val="FF0000"/>
                </a:solidFill>
                <a:ea typeface="TakaoPGothic" pitchFamily="34"/>
                <a:cs typeface="ＭＳ Ｐゴシック" pitchFamily="50"/>
              </a:rPr>
              <a:t>linear</a:t>
            </a:r>
            <a:r>
              <a:rPr lang="en-US" sz="2400" dirty="0">
                <a:solidFill>
                  <a:srgbClr val="000000"/>
                </a:solidFill>
                <a:ea typeface="TakaoPGothic" pitchFamily="34"/>
                <a:cs typeface="ＭＳ Ｐゴシック" pitchFamily="50"/>
              </a:rPr>
              <a:t> interpolation, the next is satisfied.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219961" y="5939548"/>
            <a:ext cx="4499056" cy="11988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89982" tIns="44990" rIns="89982" bIns="44990" compatLnSpc="1">
            <a:spAutoFit/>
          </a:bodyPr>
          <a:lstStyle/>
          <a:p>
            <a:pPr hangingPunct="0">
              <a:tabLst>
                <a:tab pos="0" algn="l"/>
                <a:tab pos="448826" algn="l"/>
                <a:tab pos="898013" algn="l"/>
                <a:tab pos="1347200" algn="l"/>
                <a:tab pos="1796387" algn="l"/>
                <a:tab pos="2245575" algn="l"/>
                <a:tab pos="2694762" algn="l"/>
                <a:tab pos="3143948" algn="l"/>
                <a:tab pos="3593135" algn="l"/>
                <a:tab pos="4042320" algn="l"/>
                <a:tab pos="4491509" algn="l"/>
                <a:tab pos="4940694" algn="l"/>
                <a:tab pos="5389882" algn="l"/>
                <a:tab pos="5839069" algn="l"/>
                <a:tab pos="6288256" algn="l"/>
                <a:tab pos="6737444" algn="l"/>
                <a:tab pos="7186630" algn="l"/>
                <a:tab pos="7635817" algn="l"/>
                <a:tab pos="8085002" algn="l"/>
                <a:tab pos="8534191" algn="l"/>
                <a:tab pos="8983377" algn="l"/>
              </a:tabLst>
            </a:pPr>
            <a:r>
              <a:rPr lang="en-US" sz="2400" dirty="0">
                <a:solidFill>
                  <a:srgbClr val="000000"/>
                </a:solidFill>
                <a:ea typeface="TakaoPGothic" pitchFamily="34"/>
                <a:cs typeface="ＭＳ Ｐゴシック" pitchFamily="50"/>
              </a:rPr>
              <a:t>These expressions are not applicable for higher order (2</a:t>
            </a:r>
            <a:r>
              <a:rPr lang="en-US" sz="2400" baseline="30000" dirty="0">
                <a:solidFill>
                  <a:srgbClr val="000000"/>
                </a:solidFill>
                <a:ea typeface="TakaoPGothic" pitchFamily="34"/>
                <a:cs typeface="ＭＳ Ｐゴシック" pitchFamily="50"/>
              </a:rPr>
              <a:t>nd</a:t>
            </a:r>
            <a:r>
              <a:rPr lang="en-US" sz="2400" dirty="0">
                <a:solidFill>
                  <a:srgbClr val="000000"/>
                </a:solidFill>
                <a:ea typeface="TakaoPGothic" pitchFamily="34"/>
                <a:cs typeface="ＭＳ Ｐゴシック" pitchFamily="50"/>
              </a:rPr>
              <a:t> , 3</a:t>
            </a:r>
            <a:r>
              <a:rPr lang="en-US" sz="2400" baseline="30000" dirty="0">
                <a:solidFill>
                  <a:srgbClr val="000000"/>
                </a:solidFill>
                <a:ea typeface="TakaoPGothic" pitchFamily="34"/>
                <a:cs typeface="ＭＳ Ｐゴシック" pitchFamily="50"/>
              </a:rPr>
              <a:t>rd</a:t>
            </a:r>
            <a:r>
              <a:rPr lang="en-US" sz="2400" dirty="0">
                <a:solidFill>
                  <a:srgbClr val="000000"/>
                </a:solidFill>
                <a:ea typeface="TakaoPGothic" pitchFamily="34"/>
                <a:cs typeface="ＭＳ Ｐゴシック" pitchFamily="50"/>
              </a:rPr>
              <a:t> ・・・) interpolation !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579888" y="1435094"/>
            <a:ext cx="4139132" cy="644857"/>
          </a:xfrm>
          <a:prstGeom prst="rect">
            <a:avLst/>
          </a:prstGeom>
          <a:noFill/>
          <a:ln>
            <a:noFill/>
          </a:ln>
        </p:spPr>
        <p:txBody>
          <a:bodyPr vert="horz" wrap="square" lIns="89982" tIns="44990" rIns="89982" bIns="44990" compatLnSpc="1">
            <a:spAutoFit/>
          </a:bodyPr>
          <a:lstStyle/>
          <a:p>
            <a:pPr hangingPunct="0">
              <a:tabLst>
                <a:tab pos="0" algn="l"/>
                <a:tab pos="448826" algn="l"/>
                <a:tab pos="898013" algn="l"/>
                <a:tab pos="1347200" algn="l"/>
                <a:tab pos="1796387" algn="l"/>
                <a:tab pos="2245575" algn="l"/>
                <a:tab pos="2694762" algn="l"/>
                <a:tab pos="3143948" algn="l"/>
                <a:tab pos="3593135" algn="l"/>
                <a:tab pos="4042320" algn="l"/>
                <a:tab pos="4491509" algn="l"/>
                <a:tab pos="4940694" algn="l"/>
                <a:tab pos="5389882" algn="l"/>
                <a:tab pos="5839069" algn="l"/>
                <a:tab pos="6288256" algn="l"/>
                <a:tab pos="6737444" algn="l"/>
                <a:tab pos="7186630" algn="l"/>
                <a:tab pos="7635817" algn="l"/>
                <a:tab pos="8085002" algn="l"/>
                <a:tab pos="8534191" algn="l"/>
                <a:tab pos="8983377" algn="l"/>
              </a:tabLst>
            </a:pPr>
            <a:r>
              <a:rPr lang="en-US" dirty="0">
                <a:solidFill>
                  <a:srgbClr val="000000"/>
                </a:solidFill>
                <a:ea typeface="TakaoPGothic" pitchFamily="34"/>
                <a:cs typeface="ＭＳ Ｐゴシック" pitchFamily="50"/>
              </a:rPr>
              <a:t>O. </a:t>
            </a:r>
            <a:r>
              <a:rPr lang="en-US" dirty="0" err="1">
                <a:solidFill>
                  <a:srgbClr val="000000"/>
                </a:solidFill>
                <a:ea typeface="TakaoPGothic" pitchFamily="34"/>
                <a:cs typeface="ＭＳ Ｐゴシック" pitchFamily="50"/>
              </a:rPr>
              <a:t>Jepsen</a:t>
            </a:r>
            <a:r>
              <a:rPr lang="en-US" dirty="0">
                <a:solidFill>
                  <a:srgbClr val="000000"/>
                </a:solidFill>
                <a:ea typeface="TakaoPGothic" pitchFamily="34"/>
                <a:cs typeface="ＭＳ Ｐゴシック" pitchFamily="50"/>
              </a:rPr>
              <a:t> and O. K. Andersen, Solid State </a:t>
            </a:r>
            <a:r>
              <a:rPr lang="en-US" dirty="0" err="1">
                <a:solidFill>
                  <a:srgbClr val="000000"/>
                </a:solidFill>
                <a:ea typeface="TakaoPGothic" pitchFamily="34"/>
                <a:cs typeface="ＭＳ Ｐゴシック" pitchFamily="50"/>
              </a:rPr>
              <a:t>Commun</a:t>
            </a:r>
            <a:r>
              <a:rPr lang="en-US" dirty="0">
                <a:solidFill>
                  <a:srgbClr val="000000"/>
                </a:solidFill>
                <a:ea typeface="TakaoPGothic" pitchFamily="34"/>
                <a:cs typeface="ＭＳ Ｐゴシック" pitchFamily="50"/>
              </a:rPr>
              <a:t>. </a:t>
            </a:r>
            <a:r>
              <a:rPr lang="en-US" u="sng" dirty="0">
                <a:solidFill>
                  <a:srgbClr val="000000"/>
                </a:solidFill>
                <a:ea typeface="TakaoPGothic" pitchFamily="34"/>
                <a:cs typeface="ＭＳ Ｐゴシック" pitchFamily="50"/>
              </a:rPr>
              <a:t>9</a:t>
            </a:r>
            <a:r>
              <a:rPr lang="en-US" dirty="0">
                <a:solidFill>
                  <a:srgbClr val="000000"/>
                </a:solidFill>
                <a:ea typeface="TakaoPGothic" pitchFamily="34"/>
                <a:cs typeface="ＭＳ Ｐゴシック" pitchFamily="50"/>
              </a:rPr>
              <a:t>, 1763 (1971)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7649453" y="2393912"/>
                <a:ext cx="1340688" cy="75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𝐵𝑍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6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453" y="2393912"/>
                <a:ext cx="1340688" cy="7538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025158" y="1152193"/>
                <a:ext cx="364139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158" y="1152193"/>
                <a:ext cx="364139" cy="369332"/>
              </a:xfrm>
              <a:prstGeom prst="rect">
                <a:avLst/>
              </a:prstGeom>
              <a:blipFill>
                <a:blip r:embed="rId7"/>
                <a:stretch>
                  <a:fillRect l="-6667" r="-3333" b="-1639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3475330" y="2776232"/>
                <a:ext cx="371255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330" y="2776232"/>
                <a:ext cx="371255" cy="369332"/>
              </a:xfrm>
              <a:prstGeom prst="rect">
                <a:avLst/>
              </a:prstGeom>
              <a:blipFill>
                <a:blip r:embed="rId8"/>
                <a:stretch>
                  <a:fillRect l="-6557" r="-3279" b="-1639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4800458" y="2888740"/>
                <a:ext cx="371255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458" y="2888740"/>
                <a:ext cx="371255" cy="369332"/>
              </a:xfrm>
              <a:prstGeom prst="rect">
                <a:avLst/>
              </a:prstGeom>
              <a:blipFill>
                <a:blip r:embed="rId9"/>
                <a:stretch>
                  <a:fillRect l="-6557" r="-3279" b="-183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986047" y="2070222"/>
                <a:ext cx="371255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047" y="2070222"/>
                <a:ext cx="371255" cy="369332"/>
              </a:xfrm>
              <a:prstGeom prst="rect">
                <a:avLst/>
              </a:prstGeom>
              <a:blipFill>
                <a:blip r:embed="rId10"/>
                <a:stretch>
                  <a:fillRect l="-8197" r="-3279" b="-183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128846" y="2400533"/>
                <a:ext cx="414472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846" y="2400533"/>
                <a:ext cx="414472" cy="369332"/>
              </a:xfrm>
              <a:prstGeom prst="rect">
                <a:avLst/>
              </a:prstGeom>
              <a:blipFill>
                <a:blip r:embed="rId11"/>
                <a:stretch>
                  <a:fillRect l="-13235" r="-1471" b="-183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79810" y="3933623"/>
                <a:ext cx="31829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ja-JP" sz="2400" dirty="0">
                    <a:ea typeface="+mj-ea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+mj-ea"/>
                      </a:rPr>
                      <m:t>≤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+mj-ea"/>
                      </a:rPr>
                      <m:t>𝜀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ja-JP" sz="2400" dirty="0">
                    <a:latin typeface="+mj-ea"/>
                  </a:rPr>
                  <a:t>,</a:t>
                </a:r>
                <a:endParaRPr lang="ja-JP" altLang="en-US" sz="2400" dirty="0">
                  <a:latin typeface="+mj-ea"/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10" y="3933623"/>
                <a:ext cx="3182923" cy="369332"/>
              </a:xfrm>
              <a:prstGeom prst="rect">
                <a:avLst/>
              </a:prstGeom>
              <a:blipFill>
                <a:blip r:embed="rId12"/>
                <a:stretch>
                  <a:fillRect l="-5939" t="-29508" r="-4789" b="-442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66431" y="4433083"/>
                <a:ext cx="6468053" cy="860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ja-JP" altLang="en-US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𝜃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𝜀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  <a:ea typeface="+mj-ea"/>
                        </a:rPr>
                        <m:t>≈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31" y="4433083"/>
                <a:ext cx="6468053" cy="8608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27164" y="5359867"/>
                <a:ext cx="4257063" cy="860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ja-JP" altLang="en-US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𝜀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𝜕𝜀</m:t>
                          </m:r>
                        </m:den>
                      </m:f>
                      <m:nary>
                        <m:nary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64" y="5359867"/>
                <a:ext cx="4257063" cy="8608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479810" y="6252312"/>
                <a:ext cx="34971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ja-JP" sz="2400" dirty="0">
                    <a:ea typeface="+mj-ea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ja-JP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ja-JP" altLang="en-US" sz="2400" dirty="0">
                  <a:latin typeface="+mj-ea"/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10" y="6252312"/>
                <a:ext cx="3497111" cy="369332"/>
              </a:xfrm>
              <a:prstGeom prst="rect">
                <a:avLst/>
              </a:prstGeom>
              <a:blipFill>
                <a:blip r:embed="rId15"/>
                <a:stretch>
                  <a:fillRect l="-5410" t="-31667" r="-698" b="-4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479809" y="6715704"/>
                <a:ext cx="34971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ja-JP" sz="2400" dirty="0">
                    <a:ea typeface="+mj-ea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ja-JP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ja-JP" altLang="en-US" sz="2400" dirty="0">
                  <a:latin typeface="+mj-ea"/>
                </a:endParaRPr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09" y="6715704"/>
                <a:ext cx="3497111" cy="369332"/>
              </a:xfrm>
              <a:prstGeom prst="rect">
                <a:avLst/>
              </a:prstGeom>
              <a:blipFill>
                <a:blip r:embed="rId16"/>
                <a:stretch>
                  <a:fillRect l="-5410" t="-31667" r="-698" b="-4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79808" y="7179096"/>
                <a:ext cx="34971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ja-JP" sz="2400" dirty="0">
                    <a:ea typeface="+mj-ea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ja-JP" altLang="en-US" sz="2400" dirty="0">
                  <a:latin typeface="+mj-ea"/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08" y="7179096"/>
                <a:ext cx="3497111" cy="369332"/>
              </a:xfrm>
              <a:prstGeom prst="rect">
                <a:avLst/>
              </a:prstGeom>
              <a:blipFill>
                <a:blip r:embed="rId17"/>
                <a:stretch>
                  <a:fillRect l="-5410" t="-31667" r="-698" b="-4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31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17" grpId="0"/>
      <p:bldP spid="24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6" grpId="0"/>
      <p:bldP spid="21" grpId="0"/>
      <p:bldP spid="22" grpId="0"/>
      <p:bldP spid="23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 idx="4294967295"/>
          </p:nvPr>
        </p:nvSpPr>
        <p:spPr>
          <a:xfrm>
            <a:off x="640657" y="103830"/>
            <a:ext cx="9439439" cy="749823"/>
          </a:xfrm>
        </p:spPr>
        <p:txBody>
          <a:bodyPr/>
          <a:lstStyle/>
          <a:p>
            <a:pPr lvl="0"/>
            <a:r>
              <a:rPr lang="en-US" dirty="0" smtClean="0">
                <a:latin typeface="+mj-lt"/>
              </a:rPr>
              <a:t>Systematic error in </a:t>
            </a:r>
            <a:r>
              <a:rPr lang="en-US" dirty="0">
                <a:latin typeface="+mj-lt"/>
              </a:rPr>
              <a:t>tetrahedron method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3556" y="982986"/>
            <a:ext cx="8279131" cy="829533"/>
          </a:xfrm>
          <a:prstGeom prst="rect">
            <a:avLst/>
          </a:prstGeom>
          <a:noFill/>
          <a:ln>
            <a:noFill/>
          </a:ln>
        </p:spPr>
        <p:txBody>
          <a:bodyPr vert="horz" wrap="square" lIns="89991" tIns="44995" rIns="89991" bIns="44995" compatLnSpc="1">
            <a:spAutoFit/>
          </a:bodyPr>
          <a:lstStyle/>
          <a:p>
            <a:pPr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  <a:ea typeface="TakaoPGothic" pitchFamily="34"/>
                <a:cs typeface="ＭＳ Ｐゴシック" pitchFamily="50"/>
              </a:rPr>
              <a:t>(Traditional) tetrahedron method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TakaoPGothic" pitchFamily="34"/>
                <a:cs typeface="ＭＳ Ｐゴシック" pitchFamily="50"/>
              </a:rPr>
              <a:t>linearly interpolate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TakaoPGothic" pitchFamily="34"/>
                <a:cs typeface="ＭＳ Ｐゴシック" pitchFamily="50"/>
              </a:rPr>
              <a:t> the function of k (such as wave function, KS energy, etc. ).</a:t>
            </a:r>
          </a:p>
        </p:txBody>
      </p:sp>
      <p:sp>
        <p:nvSpPr>
          <p:cNvPr id="5" name="フリーフォーム 4"/>
          <p:cNvSpPr/>
          <p:nvPr/>
        </p:nvSpPr>
        <p:spPr>
          <a:xfrm>
            <a:off x="882565" y="3351153"/>
            <a:ext cx="155788" cy="15578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89991" tIns="44995" rIns="89991" bIns="44995" anchor="ctr" anchorCtr="0" compatLnSpc="1">
            <a:noAutofit/>
          </a:bodyPr>
          <a:lstStyle/>
          <a:p>
            <a:pPr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endParaRPr lang="en-US" sz="2400">
              <a:solidFill>
                <a:srgbClr val="000000"/>
              </a:solidFill>
              <a:latin typeface="+mj-lt"/>
              <a:ea typeface="TakaoPGothic" pitchFamily="34"/>
              <a:cs typeface="ＭＳ Ｐゴシック" pitchFamily="50"/>
            </a:endParaRPr>
          </a:p>
        </p:txBody>
      </p:sp>
      <p:sp>
        <p:nvSpPr>
          <p:cNvPr id="6" name="フリーフォーム 5"/>
          <p:cNvSpPr/>
          <p:nvPr/>
        </p:nvSpPr>
        <p:spPr>
          <a:xfrm>
            <a:off x="4122224" y="3293492"/>
            <a:ext cx="155788" cy="15578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89991" tIns="44995" rIns="89991" bIns="44995" anchor="ctr" anchorCtr="0" compatLnSpc="1">
            <a:noAutofit/>
          </a:bodyPr>
          <a:lstStyle/>
          <a:p>
            <a:pPr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endParaRPr lang="en-US" sz="2400">
              <a:solidFill>
                <a:srgbClr val="000000"/>
              </a:solidFill>
              <a:latin typeface="+mj-lt"/>
              <a:ea typeface="TakaoPGothic" pitchFamily="34"/>
              <a:cs typeface="ＭＳ Ｐゴシック" pitchFamily="50"/>
            </a:endParaRPr>
          </a:p>
        </p:txBody>
      </p:sp>
      <p:sp>
        <p:nvSpPr>
          <p:cNvPr id="7" name="フリーフォーム 6"/>
          <p:cNvSpPr/>
          <p:nvPr/>
        </p:nvSpPr>
        <p:spPr>
          <a:xfrm>
            <a:off x="3042338" y="4727539"/>
            <a:ext cx="155788" cy="15578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89991" tIns="44995" rIns="89991" bIns="44995" anchor="ctr" anchorCtr="0" compatLnSpc="1">
            <a:noAutofit/>
          </a:bodyPr>
          <a:lstStyle/>
          <a:p>
            <a:pPr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endParaRPr lang="en-US" sz="2400">
              <a:solidFill>
                <a:srgbClr val="000000"/>
              </a:solidFill>
              <a:latin typeface="+mj-lt"/>
              <a:ea typeface="TakaoPGothic" pitchFamily="34"/>
              <a:cs typeface="ＭＳ Ｐゴシック" pitchFamily="50"/>
            </a:endParaRPr>
          </a:p>
        </p:txBody>
      </p:sp>
      <p:sp>
        <p:nvSpPr>
          <p:cNvPr id="8" name="フリーフォーム 7"/>
          <p:cNvSpPr/>
          <p:nvPr/>
        </p:nvSpPr>
        <p:spPr>
          <a:xfrm>
            <a:off x="1962451" y="4755703"/>
            <a:ext cx="155788" cy="15578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89991" tIns="44995" rIns="89991" bIns="44995" anchor="ctr" anchorCtr="0" compatLnSpc="1">
            <a:noAutofit/>
          </a:bodyPr>
          <a:lstStyle/>
          <a:p>
            <a:pPr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endParaRPr lang="en-US" sz="2400">
              <a:solidFill>
                <a:srgbClr val="000000"/>
              </a:solidFill>
              <a:latin typeface="+mj-lt"/>
              <a:ea typeface="TakaoPGothic" pitchFamily="34"/>
              <a:cs typeface="ＭＳ Ｐゴシック" pitchFamily="50"/>
            </a:endParaRPr>
          </a:p>
        </p:txBody>
      </p:sp>
      <p:sp>
        <p:nvSpPr>
          <p:cNvPr id="12" name="直線コネクタ 11"/>
          <p:cNvSpPr/>
          <p:nvPr/>
        </p:nvSpPr>
        <p:spPr>
          <a:xfrm>
            <a:off x="4193728" y="2068677"/>
            <a:ext cx="0" cy="3621708"/>
          </a:xfrm>
          <a:prstGeom prst="line">
            <a:avLst/>
          </a:prstGeom>
          <a:noFill/>
          <a:ln w="28575">
            <a:solidFill>
              <a:srgbClr val="000000"/>
            </a:solidFill>
            <a:custDash>
              <a:ds d="144567" sp="144567"/>
              <a:ds d="144567" sp="144567"/>
            </a:custDash>
          </a:ln>
        </p:spPr>
        <p:txBody>
          <a:bodyPr vert="horz" wrap="square" lIns="89991" tIns="44995" rIns="89991" bIns="44995" anchor="ctr" compatLnSpc="1">
            <a:noAutofit/>
          </a:bodyPr>
          <a:lstStyle/>
          <a:p>
            <a:pPr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endParaRPr lang="en-US" sz="2400">
              <a:solidFill>
                <a:srgbClr val="000000"/>
              </a:solidFill>
              <a:latin typeface="+mj-lt"/>
              <a:ea typeface="TakaoPGothic" pitchFamily="34"/>
              <a:cs typeface="ＭＳ Ｐゴシック" pitchFamily="50"/>
            </a:endParaRPr>
          </a:p>
        </p:txBody>
      </p:sp>
      <p:sp>
        <p:nvSpPr>
          <p:cNvPr id="13" name="直線コネクタ 12"/>
          <p:cNvSpPr/>
          <p:nvPr/>
        </p:nvSpPr>
        <p:spPr>
          <a:xfrm>
            <a:off x="3113842" y="2113060"/>
            <a:ext cx="0" cy="3550695"/>
          </a:xfrm>
          <a:prstGeom prst="line">
            <a:avLst/>
          </a:prstGeom>
          <a:noFill/>
          <a:ln w="28575">
            <a:solidFill>
              <a:srgbClr val="000000"/>
            </a:solidFill>
            <a:custDash>
              <a:ds d="144567" sp="144567"/>
              <a:ds d="144567" sp="144567"/>
            </a:custDash>
          </a:ln>
        </p:spPr>
        <p:txBody>
          <a:bodyPr vert="horz" wrap="square" lIns="89991" tIns="44995" rIns="89991" bIns="44995" anchor="ctr" compatLnSpc="1">
            <a:noAutofit/>
          </a:bodyPr>
          <a:lstStyle/>
          <a:p>
            <a:pPr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endParaRPr lang="en-US" sz="2400">
              <a:solidFill>
                <a:srgbClr val="000000"/>
              </a:solidFill>
              <a:latin typeface="+mj-lt"/>
              <a:ea typeface="TakaoPGothic" pitchFamily="34"/>
              <a:cs typeface="ＭＳ Ｐゴシック" pitchFamily="50"/>
            </a:endParaRPr>
          </a:p>
        </p:txBody>
      </p:sp>
      <p:sp>
        <p:nvSpPr>
          <p:cNvPr id="14" name="直線コネクタ 13"/>
          <p:cNvSpPr/>
          <p:nvPr/>
        </p:nvSpPr>
        <p:spPr>
          <a:xfrm>
            <a:off x="2033956" y="2139691"/>
            <a:ext cx="0" cy="3497434"/>
          </a:xfrm>
          <a:prstGeom prst="line">
            <a:avLst/>
          </a:prstGeom>
          <a:noFill/>
          <a:ln w="28575">
            <a:solidFill>
              <a:srgbClr val="000000"/>
            </a:solidFill>
            <a:custDash>
              <a:ds d="144567" sp="144567"/>
              <a:ds d="144567" sp="144567"/>
            </a:custDash>
          </a:ln>
        </p:spPr>
        <p:txBody>
          <a:bodyPr vert="horz" wrap="square" lIns="89991" tIns="44995" rIns="89991" bIns="44995" anchor="ctr" compatLnSpc="1">
            <a:noAutofit/>
          </a:bodyPr>
          <a:lstStyle/>
          <a:p>
            <a:pPr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endParaRPr lang="en-US" sz="2400">
              <a:solidFill>
                <a:srgbClr val="000000"/>
              </a:solidFill>
              <a:latin typeface="+mj-lt"/>
              <a:ea typeface="TakaoPGothic" pitchFamily="34"/>
              <a:cs typeface="ＭＳ Ｐゴシック" pitchFamily="50"/>
            </a:endParaRPr>
          </a:p>
        </p:txBody>
      </p:sp>
      <p:sp>
        <p:nvSpPr>
          <p:cNvPr id="15" name="直線コネクタ 14"/>
          <p:cNvSpPr/>
          <p:nvPr/>
        </p:nvSpPr>
        <p:spPr>
          <a:xfrm>
            <a:off x="954070" y="2130815"/>
            <a:ext cx="0" cy="3470805"/>
          </a:xfrm>
          <a:prstGeom prst="line">
            <a:avLst/>
          </a:prstGeom>
          <a:noFill/>
          <a:ln w="28575">
            <a:solidFill>
              <a:srgbClr val="000000"/>
            </a:solidFill>
            <a:custDash>
              <a:ds d="144567" sp="144567"/>
              <a:ds d="144567" sp="144567"/>
            </a:custDash>
          </a:ln>
        </p:spPr>
        <p:txBody>
          <a:bodyPr vert="horz" wrap="square" lIns="89991" tIns="44995" rIns="89991" bIns="44995" anchor="ctr" compatLnSpc="1">
            <a:noAutofit/>
          </a:bodyPr>
          <a:lstStyle/>
          <a:p>
            <a:pPr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endParaRPr lang="en-US" sz="2400">
              <a:solidFill>
                <a:srgbClr val="000000"/>
              </a:solidFill>
              <a:latin typeface="+mj-lt"/>
              <a:ea typeface="TakaoPGothic" pitchFamily="34"/>
              <a:cs typeface="ＭＳ Ｐゴシック" pitchFamily="50"/>
            </a:endParaRPr>
          </a:p>
        </p:txBody>
      </p:sp>
      <p:sp>
        <p:nvSpPr>
          <p:cNvPr id="16" name="直線コネクタ 15"/>
          <p:cNvSpPr/>
          <p:nvPr/>
        </p:nvSpPr>
        <p:spPr>
          <a:xfrm>
            <a:off x="2051953" y="3168064"/>
            <a:ext cx="1079887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square" lIns="89991" tIns="44995" rIns="89991" bIns="44995" anchor="ctr" compatLnSpc="1">
            <a:noAutofit/>
          </a:bodyPr>
          <a:lstStyle/>
          <a:p>
            <a:pPr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endParaRPr lang="en-US" sz="2400">
              <a:solidFill>
                <a:srgbClr val="000000"/>
              </a:solidFill>
              <a:latin typeface="+mj-lt"/>
              <a:ea typeface="TakaoPGothic" pitchFamily="34"/>
              <a:cs typeface="ＭＳ Ｐゴシック" pitchFamily="5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11917" y="2808102"/>
            <a:ext cx="287970" cy="320367"/>
          </a:xfrm>
          <a:prstGeom prst="rect">
            <a:avLst/>
          </a:prstGeom>
          <a:noFill/>
          <a:ln>
            <a:noFill/>
          </a:ln>
        </p:spPr>
        <p:txBody>
          <a:bodyPr vert="horz" wrap="square" lIns="89991" tIns="44995" rIns="89991" bIns="44995" compatLnSpc="1">
            <a:noAutofit/>
          </a:bodyPr>
          <a:lstStyle/>
          <a:p>
            <a:pPr algn="ctr"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r>
              <a:rPr lang="en-US" sz="2400">
                <a:solidFill>
                  <a:srgbClr val="000000"/>
                </a:solidFill>
                <a:latin typeface="+mj-lt"/>
                <a:ea typeface="TakaoPGothic" pitchFamily="34"/>
                <a:cs typeface="ＭＳ Ｐゴシック" pitchFamily="50"/>
              </a:rPr>
              <a:t>T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01212" y="6057474"/>
            <a:ext cx="4139566" cy="1259868"/>
          </a:xfrm>
          <a:prstGeom prst="rect">
            <a:avLst/>
          </a:prstGeom>
          <a:noFill/>
          <a:ln>
            <a:noFill/>
          </a:ln>
        </p:spPr>
        <p:txBody>
          <a:bodyPr vert="horz" wrap="square" lIns="89991" tIns="44995" rIns="89991" bIns="44995" compatLnSpc="1">
            <a:noAutofit/>
          </a:bodyPr>
          <a:lstStyle/>
          <a:p>
            <a:pPr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r>
              <a:rPr lang="en-US" sz="2400">
                <a:solidFill>
                  <a:srgbClr val="000000"/>
                </a:solidFill>
                <a:latin typeface="+mj-lt"/>
                <a:ea typeface="TakaoPGothic" pitchFamily="34"/>
                <a:cs typeface="ＭＳ Ｐゴシック" pitchFamily="50"/>
              </a:rPr>
              <a:t>If the sign of curvature of these function is </a:t>
            </a:r>
            <a:r>
              <a:rPr lang="en-US" sz="2400">
                <a:solidFill>
                  <a:srgbClr val="FF0000"/>
                </a:solidFill>
                <a:latin typeface="+mj-lt"/>
                <a:ea typeface="TakaoPGothic" pitchFamily="34"/>
                <a:cs typeface="ＭＳ Ｐゴシック" pitchFamily="50"/>
              </a:rPr>
              <a:t>always negative</a:t>
            </a:r>
            <a:r>
              <a:rPr lang="en-US" sz="2400">
                <a:solidFill>
                  <a:srgbClr val="000000"/>
                </a:solidFill>
                <a:latin typeface="+mj-lt"/>
                <a:ea typeface="TakaoPGothic" pitchFamily="34"/>
                <a:cs typeface="ＭＳ Ｐゴシック" pitchFamily="50"/>
              </a:rPr>
              <a:t>, we </a:t>
            </a:r>
            <a:r>
              <a:rPr lang="en-US" sz="2400">
                <a:solidFill>
                  <a:srgbClr val="FF0000"/>
                </a:solidFill>
                <a:latin typeface="+mj-lt"/>
                <a:ea typeface="TakaoPGothic" pitchFamily="34"/>
                <a:cs typeface="ＭＳ Ｐゴシック" pitchFamily="50"/>
              </a:rPr>
              <a:t>overestimete</a:t>
            </a:r>
            <a:r>
              <a:rPr lang="en-US" sz="2400">
                <a:solidFill>
                  <a:srgbClr val="000000"/>
                </a:solidFill>
                <a:latin typeface="+mj-lt"/>
                <a:ea typeface="TakaoPGothic" pitchFamily="34"/>
                <a:cs typeface="ＭＳ Ｐゴシック" pitchFamily="50"/>
              </a:rPr>
              <a:t>.</a:t>
            </a:r>
          </a:p>
        </p:txBody>
      </p:sp>
      <p:sp>
        <p:nvSpPr>
          <p:cNvPr id="29" name="フリーフォーム 28"/>
          <p:cNvSpPr/>
          <p:nvPr/>
        </p:nvSpPr>
        <p:spPr>
          <a:xfrm>
            <a:off x="4860018" y="3780000"/>
            <a:ext cx="899906" cy="89990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993366"/>
            </a:solidFill>
            <a:prstDash val="solid"/>
          </a:ln>
        </p:spPr>
        <p:txBody>
          <a:bodyPr vert="horz" wrap="square" lIns="89991" tIns="44995" rIns="89991" bIns="44995" anchor="ctr" anchorCtr="0" compatLnSpc="1">
            <a:noAutofit/>
          </a:bodyPr>
          <a:lstStyle/>
          <a:p>
            <a:pPr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endParaRPr lang="en-US" sz="2400">
              <a:solidFill>
                <a:srgbClr val="000000"/>
              </a:solidFill>
              <a:latin typeface="+mj-lt"/>
              <a:ea typeface="TakaoPGothic" pitchFamily="34"/>
              <a:cs typeface="ＭＳ Ｐゴシック" pitchFamily="5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787470" y="6096103"/>
            <a:ext cx="4139566" cy="1075754"/>
          </a:xfrm>
          <a:prstGeom prst="rect">
            <a:avLst/>
          </a:prstGeom>
          <a:solidFill>
            <a:srgbClr val="CCCC00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9991" tIns="44995" rIns="89991" bIns="44995" compatLnSpc="1">
            <a:spAutoFit/>
          </a:bodyPr>
          <a:lstStyle/>
          <a:p>
            <a:pPr algn="ctr"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akaoPGothic" pitchFamily="34"/>
                <a:cs typeface="ＭＳ Ｐゴシック" pitchFamily="50"/>
              </a:rPr>
              <a:t>Not Interpolating</a:t>
            </a:r>
          </a:p>
          <a:p>
            <a:pPr algn="ctr"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TakaoPGothic" pitchFamily="34"/>
                <a:cs typeface="ＭＳ Ｐゴシック" pitchFamily="50"/>
              </a:rPr>
              <a:t>But </a:t>
            </a:r>
            <a:r>
              <a:rPr lang="en-US" sz="3200" dirty="0">
                <a:solidFill>
                  <a:srgbClr val="0000FF"/>
                </a:solidFill>
                <a:latin typeface="+mj-lt"/>
                <a:ea typeface="TakaoPGothic" pitchFamily="34"/>
                <a:cs typeface="ＭＳ Ｐゴシック" pitchFamily="50"/>
              </a:rPr>
              <a:t>Fitting</a:t>
            </a:r>
          </a:p>
        </p:txBody>
      </p:sp>
      <p:sp>
        <p:nvSpPr>
          <p:cNvPr id="31" name="フリーフォーム 30"/>
          <p:cNvSpPr/>
          <p:nvPr/>
        </p:nvSpPr>
        <p:spPr>
          <a:xfrm>
            <a:off x="625672" y="2568916"/>
            <a:ext cx="3976778" cy="2779916"/>
          </a:xfrm>
          <a:custGeom>
            <a:avLst/>
            <a:gdLst>
              <a:gd name="connsiteX0" fmla="*/ 0 w 4225771"/>
              <a:gd name="connsiteY0" fmla="*/ 825639 h 2728449"/>
              <a:gd name="connsiteX1" fmla="*/ 1438183 w 4225771"/>
              <a:gd name="connsiteY1" fmla="*/ 2681072 h 2728449"/>
              <a:gd name="connsiteX2" fmla="*/ 2112886 w 4225771"/>
              <a:gd name="connsiteY2" fmla="*/ 16 h 2728449"/>
              <a:gd name="connsiteX3" fmla="*/ 3417903 w 4225771"/>
              <a:gd name="connsiteY3" fmla="*/ 2725461 h 2728449"/>
              <a:gd name="connsiteX4" fmla="*/ 4225771 w 4225771"/>
              <a:gd name="connsiteY4" fmla="*/ 532676 h 2728449"/>
              <a:gd name="connsiteX0" fmla="*/ 0 w 3737499"/>
              <a:gd name="connsiteY0" fmla="*/ 594820 h 2728449"/>
              <a:gd name="connsiteX1" fmla="*/ 949911 w 3737499"/>
              <a:gd name="connsiteY1" fmla="*/ 2681072 h 2728449"/>
              <a:gd name="connsiteX2" fmla="*/ 1624614 w 3737499"/>
              <a:gd name="connsiteY2" fmla="*/ 16 h 2728449"/>
              <a:gd name="connsiteX3" fmla="*/ 2929631 w 3737499"/>
              <a:gd name="connsiteY3" fmla="*/ 2725461 h 2728449"/>
              <a:gd name="connsiteX4" fmla="*/ 3737499 w 3737499"/>
              <a:gd name="connsiteY4" fmla="*/ 532676 h 2728449"/>
              <a:gd name="connsiteX0" fmla="*/ 0 w 3737499"/>
              <a:gd name="connsiteY0" fmla="*/ 613058 h 2746687"/>
              <a:gd name="connsiteX1" fmla="*/ 319597 w 3737499"/>
              <a:gd name="connsiteY1" fmla="*/ 1509702 h 2746687"/>
              <a:gd name="connsiteX2" fmla="*/ 1624614 w 3737499"/>
              <a:gd name="connsiteY2" fmla="*/ 18254 h 2746687"/>
              <a:gd name="connsiteX3" fmla="*/ 2929631 w 3737499"/>
              <a:gd name="connsiteY3" fmla="*/ 2743699 h 2746687"/>
              <a:gd name="connsiteX4" fmla="*/ 3737499 w 3737499"/>
              <a:gd name="connsiteY4" fmla="*/ 550914 h 2746687"/>
              <a:gd name="connsiteX0" fmla="*/ 0 w 3737499"/>
              <a:gd name="connsiteY0" fmla="*/ 62144 h 2195245"/>
              <a:gd name="connsiteX1" fmla="*/ 319597 w 3737499"/>
              <a:gd name="connsiteY1" fmla="*/ 958788 h 2195245"/>
              <a:gd name="connsiteX2" fmla="*/ 1420428 w 3737499"/>
              <a:gd name="connsiteY2" fmla="*/ 443883 h 2195245"/>
              <a:gd name="connsiteX3" fmla="*/ 2929631 w 3737499"/>
              <a:gd name="connsiteY3" fmla="*/ 2192785 h 2195245"/>
              <a:gd name="connsiteX4" fmla="*/ 3737499 w 3737499"/>
              <a:gd name="connsiteY4" fmla="*/ 0 h 2195245"/>
              <a:gd name="connsiteX0" fmla="*/ 0 w 3737499"/>
              <a:gd name="connsiteY0" fmla="*/ 62144 h 1018064"/>
              <a:gd name="connsiteX1" fmla="*/ 319597 w 3737499"/>
              <a:gd name="connsiteY1" fmla="*/ 958788 h 1018064"/>
              <a:gd name="connsiteX2" fmla="*/ 1420428 w 3737499"/>
              <a:gd name="connsiteY2" fmla="*/ 443883 h 1018064"/>
              <a:gd name="connsiteX3" fmla="*/ 2476869 w 3737499"/>
              <a:gd name="connsiteY3" fmla="*/ 1012055 h 1018064"/>
              <a:gd name="connsiteX4" fmla="*/ 3737499 w 3737499"/>
              <a:gd name="connsiteY4" fmla="*/ 0 h 1018064"/>
              <a:gd name="connsiteX0" fmla="*/ 0 w 3737499"/>
              <a:gd name="connsiteY0" fmla="*/ 62144 h 1012410"/>
              <a:gd name="connsiteX1" fmla="*/ 319597 w 3737499"/>
              <a:gd name="connsiteY1" fmla="*/ 958788 h 1012410"/>
              <a:gd name="connsiteX2" fmla="*/ 1420428 w 3737499"/>
              <a:gd name="connsiteY2" fmla="*/ 443883 h 1012410"/>
              <a:gd name="connsiteX3" fmla="*/ 2476869 w 3737499"/>
              <a:gd name="connsiteY3" fmla="*/ 1012055 h 1012410"/>
              <a:gd name="connsiteX4" fmla="*/ 3334234 w 3737499"/>
              <a:gd name="connsiteY4" fmla="*/ 520639 h 1012410"/>
              <a:gd name="connsiteX5" fmla="*/ 3737499 w 3737499"/>
              <a:gd name="connsiteY5" fmla="*/ 0 h 1012410"/>
              <a:gd name="connsiteX0" fmla="*/ 0 w 3737499"/>
              <a:gd name="connsiteY0" fmla="*/ 62144 h 1014072"/>
              <a:gd name="connsiteX1" fmla="*/ 319597 w 3737499"/>
              <a:gd name="connsiteY1" fmla="*/ 958788 h 1014072"/>
              <a:gd name="connsiteX2" fmla="*/ 1420428 w 3737499"/>
              <a:gd name="connsiteY2" fmla="*/ 443883 h 1014072"/>
              <a:gd name="connsiteX3" fmla="*/ 2476869 w 3737499"/>
              <a:gd name="connsiteY3" fmla="*/ 1012055 h 1014072"/>
              <a:gd name="connsiteX4" fmla="*/ 3591687 w 3737499"/>
              <a:gd name="connsiteY4" fmla="*/ 609416 h 1014072"/>
              <a:gd name="connsiteX5" fmla="*/ 3737499 w 3737499"/>
              <a:gd name="connsiteY5" fmla="*/ 0 h 1014072"/>
              <a:gd name="connsiteX0" fmla="*/ 0 w 3879542"/>
              <a:gd name="connsiteY0" fmla="*/ 177554 h 1129482"/>
              <a:gd name="connsiteX1" fmla="*/ 319597 w 3879542"/>
              <a:gd name="connsiteY1" fmla="*/ 1074198 h 1129482"/>
              <a:gd name="connsiteX2" fmla="*/ 1420428 w 3879542"/>
              <a:gd name="connsiteY2" fmla="*/ 559293 h 1129482"/>
              <a:gd name="connsiteX3" fmla="*/ 2476869 w 3879542"/>
              <a:gd name="connsiteY3" fmla="*/ 1127465 h 1129482"/>
              <a:gd name="connsiteX4" fmla="*/ 3591687 w 3879542"/>
              <a:gd name="connsiteY4" fmla="*/ 724826 h 1129482"/>
              <a:gd name="connsiteX5" fmla="*/ 3879542 w 3879542"/>
              <a:gd name="connsiteY5" fmla="*/ 0 h 1129482"/>
              <a:gd name="connsiteX0" fmla="*/ 0 w 3879542"/>
              <a:gd name="connsiteY0" fmla="*/ 177554 h 1277349"/>
              <a:gd name="connsiteX1" fmla="*/ 319597 w 3879542"/>
              <a:gd name="connsiteY1" fmla="*/ 1074198 h 1277349"/>
              <a:gd name="connsiteX2" fmla="*/ 1420428 w 3879542"/>
              <a:gd name="connsiteY2" fmla="*/ 559293 h 1277349"/>
              <a:gd name="connsiteX3" fmla="*/ 2476869 w 3879542"/>
              <a:gd name="connsiteY3" fmla="*/ 1127465 h 1277349"/>
              <a:gd name="connsiteX4" fmla="*/ 3591687 w 3879542"/>
              <a:gd name="connsiteY4" fmla="*/ 724826 h 1277349"/>
              <a:gd name="connsiteX5" fmla="*/ 3879542 w 3879542"/>
              <a:gd name="connsiteY5" fmla="*/ 0 h 1277349"/>
              <a:gd name="connsiteX0" fmla="*/ 0 w 4048218"/>
              <a:gd name="connsiteY0" fmla="*/ 0 h 1164992"/>
              <a:gd name="connsiteX1" fmla="*/ 488273 w 4048218"/>
              <a:gd name="connsiteY1" fmla="*/ 1109708 h 1164992"/>
              <a:gd name="connsiteX2" fmla="*/ 1589104 w 4048218"/>
              <a:gd name="connsiteY2" fmla="*/ 594803 h 1164992"/>
              <a:gd name="connsiteX3" fmla="*/ 2645545 w 4048218"/>
              <a:gd name="connsiteY3" fmla="*/ 1162975 h 1164992"/>
              <a:gd name="connsiteX4" fmla="*/ 3760363 w 4048218"/>
              <a:gd name="connsiteY4" fmla="*/ 760336 h 1164992"/>
              <a:gd name="connsiteX5" fmla="*/ 4048218 w 4048218"/>
              <a:gd name="connsiteY5" fmla="*/ 35510 h 1164992"/>
              <a:gd name="connsiteX0" fmla="*/ 0 w 4048218"/>
              <a:gd name="connsiteY0" fmla="*/ 0 h 1164992"/>
              <a:gd name="connsiteX1" fmla="*/ 488273 w 4048218"/>
              <a:gd name="connsiteY1" fmla="*/ 1109708 h 1164992"/>
              <a:gd name="connsiteX2" fmla="*/ 1589104 w 4048218"/>
              <a:gd name="connsiteY2" fmla="*/ 594803 h 1164992"/>
              <a:gd name="connsiteX3" fmla="*/ 2645545 w 4048218"/>
              <a:gd name="connsiteY3" fmla="*/ 1162975 h 1164992"/>
              <a:gd name="connsiteX4" fmla="*/ 3760363 w 4048218"/>
              <a:gd name="connsiteY4" fmla="*/ 760336 h 1164992"/>
              <a:gd name="connsiteX5" fmla="*/ 4048218 w 4048218"/>
              <a:gd name="connsiteY5" fmla="*/ 35510 h 1164992"/>
              <a:gd name="connsiteX0" fmla="*/ 0 w 4048218"/>
              <a:gd name="connsiteY0" fmla="*/ 0 h 1210557"/>
              <a:gd name="connsiteX1" fmla="*/ 488273 w 4048218"/>
              <a:gd name="connsiteY1" fmla="*/ 1109708 h 1210557"/>
              <a:gd name="connsiteX2" fmla="*/ 1589104 w 4048218"/>
              <a:gd name="connsiteY2" fmla="*/ 594803 h 1210557"/>
              <a:gd name="connsiteX3" fmla="*/ 2645545 w 4048218"/>
              <a:gd name="connsiteY3" fmla="*/ 1162975 h 1210557"/>
              <a:gd name="connsiteX4" fmla="*/ 3760363 w 4048218"/>
              <a:gd name="connsiteY4" fmla="*/ 760336 h 1210557"/>
              <a:gd name="connsiteX5" fmla="*/ 4048218 w 4048218"/>
              <a:gd name="connsiteY5" fmla="*/ 35510 h 1210557"/>
              <a:gd name="connsiteX0" fmla="*/ 0 w 4048218"/>
              <a:gd name="connsiteY0" fmla="*/ 0 h 1320651"/>
              <a:gd name="connsiteX1" fmla="*/ 488273 w 4048218"/>
              <a:gd name="connsiteY1" fmla="*/ 1109708 h 1320651"/>
              <a:gd name="connsiteX2" fmla="*/ 1589104 w 4048218"/>
              <a:gd name="connsiteY2" fmla="*/ 594803 h 1320651"/>
              <a:gd name="connsiteX3" fmla="*/ 2645545 w 4048218"/>
              <a:gd name="connsiteY3" fmla="*/ 1162975 h 1320651"/>
              <a:gd name="connsiteX4" fmla="*/ 3760363 w 4048218"/>
              <a:gd name="connsiteY4" fmla="*/ 760336 h 1320651"/>
              <a:gd name="connsiteX5" fmla="*/ 4048218 w 4048218"/>
              <a:gd name="connsiteY5" fmla="*/ 35510 h 1320651"/>
              <a:gd name="connsiteX0" fmla="*/ 0 w 4048218"/>
              <a:gd name="connsiteY0" fmla="*/ 0 h 1486109"/>
              <a:gd name="connsiteX1" fmla="*/ 488273 w 4048218"/>
              <a:gd name="connsiteY1" fmla="*/ 1109708 h 1486109"/>
              <a:gd name="connsiteX2" fmla="*/ 1589104 w 4048218"/>
              <a:gd name="connsiteY2" fmla="*/ 594803 h 1486109"/>
              <a:gd name="connsiteX3" fmla="*/ 2645545 w 4048218"/>
              <a:gd name="connsiteY3" fmla="*/ 1162975 h 1486109"/>
              <a:gd name="connsiteX4" fmla="*/ 3760363 w 4048218"/>
              <a:gd name="connsiteY4" fmla="*/ 760336 h 1486109"/>
              <a:gd name="connsiteX5" fmla="*/ 4048218 w 4048218"/>
              <a:gd name="connsiteY5" fmla="*/ 35510 h 1486109"/>
              <a:gd name="connsiteX0" fmla="*/ 0 w 4048218"/>
              <a:gd name="connsiteY0" fmla="*/ 0 h 1586724"/>
              <a:gd name="connsiteX1" fmla="*/ 488273 w 4048218"/>
              <a:gd name="connsiteY1" fmla="*/ 1109708 h 1586724"/>
              <a:gd name="connsiteX2" fmla="*/ 1589104 w 4048218"/>
              <a:gd name="connsiteY2" fmla="*/ 594803 h 1586724"/>
              <a:gd name="connsiteX3" fmla="*/ 2645545 w 4048218"/>
              <a:gd name="connsiteY3" fmla="*/ 1162975 h 1586724"/>
              <a:gd name="connsiteX4" fmla="*/ 3760363 w 4048218"/>
              <a:gd name="connsiteY4" fmla="*/ 760336 h 1586724"/>
              <a:gd name="connsiteX5" fmla="*/ 4048218 w 4048218"/>
              <a:gd name="connsiteY5" fmla="*/ 35510 h 1586724"/>
              <a:gd name="connsiteX0" fmla="*/ 0 w 4048218"/>
              <a:gd name="connsiteY0" fmla="*/ 0 h 1586724"/>
              <a:gd name="connsiteX1" fmla="*/ 488273 w 4048218"/>
              <a:gd name="connsiteY1" fmla="*/ 1109708 h 1586724"/>
              <a:gd name="connsiteX2" fmla="*/ 1589104 w 4048218"/>
              <a:gd name="connsiteY2" fmla="*/ 594803 h 1586724"/>
              <a:gd name="connsiteX3" fmla="*/ 2645545 w 4048218"/>
              <a:gd name="connsiteY3" fmla="*/ 1162975 h 1586724"/>
              <a:gd name="connsiteX4" fmla="*/ 3760363 w 4048218"/>
              <a:gd name="connsiteY4" fmla="*/ 760336 h 1586724"/>
              <a:gd name="connsiteX5" fmla="*/ 4048218 w 4048218"/>
              <a:gd name="connsiteY5" fmla="*/ 35510 h 1586724"/>
              <a:gd name="connsiteX0" fmla="*/ 0 w 4048218"/>
              <a:gd name="connsiteY0" fmla="*/ 0 h 1609439"/>
              <a:gd name="connsiteX1" fmla="*/ 488273 w 4048218"/>
              <a:gd name="connsiteY1" fmla="*/ 1109708 h 1609439"/>
              <a:gd name="connsiteX2" fmla="*/ 1589104 w 4048218"/>
              <a:gd name="connsiteY2" fmla="*/ 594803 h 1609439"/>
              <a:gd name="connsiteX3" fmla="*/ 2645545 w 4048218"/>
              <a:gd name="connsiteY3" fmla="*/ 1162975 h 1609439"/>
              <a:gd name="connsiteX4" fmla="*/ 3760363 w 4048218"/>
              <a:gd name="connsiteY4" fmla="*/ 760336 h 1609439"/>
              <a:gd name="connsiteX5" fmla="*/ 4048218 w 4048218"/>
              <a:gd name="connsiteY5" fmla="*/ 35510 h 1609439"/>
              <a:gd name="connsiteX0" fmla="*/ 0 w 4243527"/>
              <a:gd name="connsiteY0" fmla="*/ 0 h 2062200"/>
              <a:gd name="connsiteX1" fmla="*/ 683582 w 4243527"/>
              <a:gd name="connsiteY1" fmla="*/ 1562469 h 2062200"/>
              <a:gd name="connsiteX2" fmla="*/ 1784413 w 4243527"/>
              <a:gd name="connsiteY2" fmla="*/ 1047564 h 2062200"/>
              <a:gd name="connsiteX3" fmla="*/ 2840854 w 4243527"/>
              <a:gd name="connsiteY3" fmla="*/ 1615736 h 2062200"/>
              <a:gd name="connsiteX4" fmla="*/ 3955672 w 4243527"/>
              <a:gd name="connsiteY4" fmla="*/ 1213097 h 2062200"/>
              <a:gd name="connsiteX5" fmla="*/ 4243527 w 4243527"/>
              <a:gd name="connsiteY5" fmla="*/ 488271 h 2062200"/>
              <a:gd name="connsiteX0" fmla="*/ 0 w 4243527"/>
              <a:gd name="connsiteY0" fmla="*/ 0 h 2062200"/>
              <a:gd name="connsiteX1" fmla="*/ 674704 w 4243527"/>
              <a:gd name="connsiteY1" fmla="*/ 949910 h 2062200"/>
              <a:gd name="connsiteX2" fmla="*/ 1784413 w 4243527"/>
              <a:gd name="connsiteY2" fmla="*/ 1047564 h 2062200"/>
              <a:gd name="connsiteX3" fmla="*/ 2840854 w 4243527"/>
              <a:gd name="connsiteY3" fmla="*/ 1615736 h 2062200"/>
              <a:gd name="connsiteX4" fmla="*/ 3955672 w 4243527"/>
              <a:gd name="connsiteY4" fmla="*/ 1213097 h 2062200"/>
              <a:gd name="connsiteX5" fmla="*/ 4243527 w 4243527"/>
              <a:gd name="connsiteY5" fmla="*/ 488271 h 2062200"/>
              <a:gd name="connsiteX0" fmla="*/ 0 w 4243527"/>
              <a:gd name="connsiteY0" fmla="*/ 0 h 2052537"/>
              <a:gd name="connsiteX1" fmla="*/ 674704 w 4243527"/>
              <a:gd name="connsiteY1" fmla="*/ 949910 h 2052537"/>
              <a:gd name="connsiteX2" fmla="*/ 1775535 w 4243527"/>
              <a:gd name="connsiteY2" fmla="*/ 2032986 h 2052537"/>
              <a:gd name="connsiteX3" fmla="*/ 2840854 w 4243527"/>
              <a:gd name="connsiteY3" fmla="*/ 1615736 h 2052537"/>
              <a:gd name="connsiteX4" fmla="*/ 3955672 w 4243527"/>
              <a:gd name="connsiteY4" fmla="*/ 1213097 h 2052537"/>
              <a:gd name="connsiteX5" fmla="*/ 4243527 w 4243527"/>
              <a:gd name="connsiteY5" fmla="*/ 488271 h 2052537"/>
              <a:gd name="connsiteX0" fmla="*/ 0 w 4243527"/>
              <a:gd name="connsiteY0" fmla="*/ 0 h 2135408"/>
              <a:gd name="connsiteX1" fmla="*/ 674704 w 4243527"/>
              <a:gd name="connsiteY1" fmla="*/ 949910 h 2135408"/>
              <a:gd name="connsiteX2" fmla="*/ 1775535 w 4243527"/>
              <a:gd name="connsiteY2" fmla="*/ 2032986 h 2135408"/>
              <a:gd name="connsiteX3" fmla="*/ 2849732 w 4243527"/>
              <a:gd name="connsiteY3" fmla="*/ 1997476 h 2135408"/>
              <a:gd name="connsiteX4" fmla="*/ 3955672 w 4243527"/>
              <a:gd name="connsiteY4" fmla="*/ 1213097 h 2135408"/>
              <a:gd name="connsiteX5" fmla="*/ 4243527 w 4243527"/>
              <a:gd name="connsiteY5" fmla="*/ 488271 h 2135408"/>
              <a:gd name="connsiteX0" fmla="*/ 0 w 4243527"/>
              <a:gd name="connsiteY0" fmla="*/ 0 h 2149686"/>
              <a:gd name="connsiteX1" fmla="*/ 674704 w 4243527"/>
              <a:gd name="connsiteY1" fmla="*/ 949910 h 2149686"/>
              <a:gd name="connsiteX2" fmla="*/ 1775535 w 4243527"/>
              <a:gd name="connsiteY2" fmla="*/ 2032986 h 2149686"/>
              <a:gd name="connsiteX3" fmla="*/ 2849732 w 4243527"/>
              <a:gd name="connsiteY3" fmla="*/ 1997476 h 2149686"/>
              <a:gd name="connsiteX4" fmla="*/ 3937917 w 4243527"/>
              <a:gd name="connsiteY4" fmla="*/ 946767 h 2149686"/>
              <a:gd name="connsiteX5" fmla="*/ 4243527 w 4243527"/>
              <a:gd name="connsiteY5" fmla="*/ 488271 h 2149686"/>
              <a:gd name="connsiteX0" fmla="*/ 0 w 4421080"/>
              <a:gd name="connsiteY0" fmla="*/ 0 h 2149686"/>
              <a:gd name="connsiteX1" fmla="*/ 674704 w 4421080"/>
              <a:gd name="connsiteY1" fmla="*/ 949910 h 2149686"/>
              <a:gd name="connsiteX2" fmla="*/ 1775535 w 4421080"/>
              <a:gd name="connsiteY2" fmla="*/ 2032986 h 2149686"/>
              <a:gd name="connsiteX3" fmla="*/ 2849732 w 4421080"/>
              <a:gd name="connsiteY3" fmla="*/ 1997476 h 2149686"/>
              <a:gd name="connsiteX4" fmla="*/ 3937917 w 4421080"/>
              <a:gd name="connsiteY4" fmla="*/ 946767 h 2149686"/>
              <a:gd name="connsiteX5" fmla="*/ 4421080 w 4421080"/>
              <a:gd name="connsiteY5" fmla="*/ 195307 h 2149686"/>
              <a:gd name="connsiteX0" fmla="*/ 0 w 4057095"/>
              <a:gd name="connsiteY0" fmla="*/ 0 h 1989888"/>
              <a:gd name="connsiteX1" fmla="*/ 310719 w 4057095"/>
              <a:gd name="connsiteY1" fmla="*/ 790112 h 1989888"/>
              <a:gd name="connsiteX2" fmla="*/ 1411550 w 4057095"/>
              <a:gd name="connsiteY2" fmla="*/ 1873188 h 1989888"/>
              <a:gd name="connsiteX3" fmla="*/ 2485747 w 4057095"/>
              <a:gd name="connsiteY3" fmla="*/ 1837678 h 1989888"/>
              <a:gd name="connsiteX4" fmla="*/ 3573932 w 4057095"/>
              <a:gd name="connsiteY4" fmla="*/ 786969 h 1989888"/>
              <a:gd name="connsiteX5" fmla="*/ 4057095 w 4057095"/>
              <a:gd name="connsiteY5" fmla="*/ 35509 h 1989888"/>
              <a:gd name="connsiteX0" fmla="*/ 0 w 4057095"/>
              <a:gd name="connsiteY0" fmla="*/ 0 h 1989888"/>
              <a:gd name="connsiteX1" fmla="*/ 310719 w 4057095"/>
              <a:gd name="connsiteY1" fmla="*/ 790112 h 1989888"/>
              <a:gd name="connsiteX2" fmla="*/ 1411550 w 4057095"/>
              <a:gd name="connsiteY2" fmla="*/ 1873188 h 1989888"/>
              <a:gd name="connsiteX3" fmla="*/ 2485747 w 4057095"/>
              <a:gd name="connsiteY3" fmla="*/ 1837678 h 1989888"/>
              <a:gd name="connsiteX4" fmla="*/ 3573932 w 4057095"/>
              <a:gd name="connsiteY4" fmla="*/ 786969 h 1989888"/>
              <a:gd name="connsiteX5" fmla="*/ 4057095 w 4057095"/>
              <a:gd name="connsiteY5" fmla="*/ 35509 h 1989888"/>
              <a:gd name="connsiteX0" fmla="*/ 0 w 4057095"/>
              <a:gd name="connsiteY0" fmla="*/ 0 h 1989888"/>
              <a:gd name="connsiteX1" fmla="*/ 310719 w 4057095"/>
              <a:gd name="connsiteY1" fmla="*/ 790112 h 1989888"/>
              <a:gd name="connsiteX2" fmla="*/ 1411550 w 4057095"/>
              <a:gd name="connsiteY2" fmla="*/ 1873188 h 1989888"/>
              <a:gd name="connsiteX3" fmla="*/ 2485747 w 4057095"/>
              <a:gd name="connsiteY3" fmla="*/ 1837678 h 1989888"/>
              <a:gd name="connsiteX4" fmla="*/ 3573932 w 4057095"/>
              <a:gd name="connsiteY4" fmla="*/ 786969 h 1989888"/>
              <a:gd name="connsiteX5" fmla="*/ 4057095 w 4057095"/>
              <a:gd name="connsiteY5" fmla="*/ 35509 h 1989888"/>
              <a:gd name="connsiteX0" fmla="*/ 0 w 4057095"/>
              <a:gd name="connsiteY0" fmla="*/ 0 h 2109474"/>
              <a:gd name="connsiteX1" fmla="*/ 310719 w 4057095"/>
              <a:gd name="connsiteY1" fmla="*/ 790112 h 2109474"/>
              <a:gd name="connsiteX2" fmla="*/ 1411550 w 4057095"/>
              <a:gd name="connsiteY2" fmla="*/ 1873188 h 2109474"/>
              <a:gd name="connsiteX3" fmla="*/ 2485747 w 4057095"/>
              <a:gd name="connsiteY3" fmla="*/ 1837678 h 2109474"/>
              <a:gd name="connsiteX4" fmla="*/ 3573932 w 4057095"/>
              <a:gd name="connsiteY4" fmla="*/ 786969 h 2109474"/>
              <a:gd name="connsiteX5" fmla="*/ 4057095 w 4057095"/>
              <a:gd name="connsiteY5" fmla="*/ 35509 h 2109474"/>
              <a:gd name="connsiteX0" fmla="*/ 0 w 4057095"/>
              <a:gd name="connsiteY0" fmla="*/ 0 h 2403846"/>
              <a:gd name="connsiteX1" fmla="*/ 310719 w 4057095"/>
              <a:gd name="connsiteY1" fmla="*/ 790112 h 2403846"/>
              <a:gd name="connsiteX2" fmla="*/ 1411550 w 4057095"/>
              <a:gd name="connsiteY2" fmla="*/ 1873188 h 2403846"/>
              <a:gd name="connsiteX3" fmla="*/ 2467991 w 4057095"/>
              <a:gd name="connsiteY3" fmla="*/ 2219418 h 2403846"/>
              <a:gd name="connsiteX4" fmla="*/ 3573932 w 4057095"/>
              <a:gd name="connsiteY4" fmla="*/ 786969 h 2403846"/>
              <a:gd name="connsiteX5" fmla="*/ 4057095 w 4057095"/>
              <a:gd name="connsiteY5" fmla="*/ 35509 h 2403846"/>
              <a:gd name="connsiteX0" fmla="*/ 0 w 4057095"/>
              <a:gd name="connsiteY0" fmla="*/ 0 h 2393339"/>
              <a:gd name="connsiteX1" fmla="*/ 310719 w 4057095"/>
              <a:gd name="connsiteY1" fmla="*/ 790112 h 2393339"/>
              <a:gd name="connsiteX2" fmla="*/ 1402673 w 4057095"/>
              <a:gd name="connsiteY2" fmla="*/ 2210539 h 2393339"/>
              <a:gd name="connsiteX3" fmla="*/ 2467991 w 4057095"/>
              <a:gd name="connsiteY3" fmla="*/ 2219418 h 2393339"/>
              <a:gd name="connsiteX4" fmla="*/ 3573932 w 4057095"/>
              <a:gd name="connsiteY4" fmla="*/ 786969 h 2393339"/>
              <a:gd name="connsiteX5" fmla="*/ 4057095 w 4057095"/>
              <a:gd name="connsiteY5" fmla="*/ 35509 h 2393339"/>
              <a:gd name="connsiteX0" fmla="*/ 0 w 4057095"/>
              <a:gd name="connsiteY0" fmla="*/ 0 h 2523241"/>
              <a:gd name="connsiteX1" fmla="*/ 310719 w 4057095"/>
              <a:gd name="connsiteY1" fmla="*/ 790112 h 2523241"/>
              <a:gd name="connsiteX2" fmla="*/ 1402673 w 4057095"/>
              <a:gd name="connsiteY2" fmla="*/ 2210539 h 2523241"/>
              <a:gd name="connsiteX3" fmla="*/ 2467991 w 4057095"/>
              <a:gd name="connsiteY3" fmla="*/ 2219418 h 2523241"/>
              <a:gd name="connsiteX4" fmla="*/ 3573932 w 4057095"/>
              <a:gd name="connsiteY4" fmla="*/ 786969 h 2523241"/>
              <a:gd name="connsiteX5" fmla="*/ 4057095 w 4057095"/>
              <a:gd name="connsiteY5" fmla="*/ 35509 h 2523241"/>
              <a:gd name="connsiteX0" fmla="*/ 0 w 4057095"/>
              <a:gd name="connsiteY0" fmla="*/ 0 h 2609859"/>
              <a:gd name="connsiteX1" fmla="*/ 310719 w 4057095"/>
              <a:gd name="connsiteY1" fmla="*/ 790112 h 2609859"/>
              <a:gd name="connsiteX2" fmla="*/ 1402673 w 4057095"/>
              <a:gd name="connsiteY2" fmla="*/ 2210539 h 2609859"/>
              <a:gd name="connsiteX3" fmla="*/ 2467991 w 4057095"/>
              <a:gd name="connsiteY3" fmla="*/ 2219418 h 2609859"/>
              <a:gd name="connsiteX4" fmla="*/ 3573932 w 4057095"/>
              <a:gd name="connsiteY4" fmla="*/ 786969 h 2609859"/>
              <a:gd name="connsiteX5" fmla="*/ 4057095 w 4057095"/>
              <a:gd name="connsiteY5" fmla="*/ 35509 h 2609859"/>
              <a:gd name="connsiteX0" fmla="*/ 0 w 4057095"/>
              <a:gd name="connsiteY0" fmla="*/ 0 h 2486960"/>
              <a:gd name="connsiteX1" fmla="*/ 310719 w 4057095"/>
              <a:gd name="connsiteY1" fmla="*/ 790112 h 2486960"/>
              <a:gd name="connsiteX2" fmla="*/ 1402673 w 4057095"/>
              <a:gd name="connsiteY2" fmla="*/ 2210539 h 2486960"/>
              <a:gd name="connsiteX3" fmla="*/ 2521257 w 4057095"/>
              <a:gd name="connsiteY3" fmla="*/ 2201663 h 2486960"/>
              <a:gd name="connsiteX4" fmla="*/ 3573932 w 4057095"/>
              <a:gd name="connsiteY4" fmla="*/ 786969 h 2486960"/>
              <a:gd name="connsiteX5" fmla="*/ 4057095 w 4057095"/>
              <a:gd name="connsiteY5" fmla="*/ 35509 h 2486960"/>
              <a:gd name="connsiteX0" fmla="*/ 0 w 3977196"/>
              <a:gd name="connsiteY0" fmla="*/ 0 h 2486960"/>
              <a:gd name="connsiteX1" fmla="*/ 310719 w 3977196"/>
              <a:gd name="connsiteY1" fmla="*/ 790112 h 2486960"/>
              <a:gd name="connsiteX2" fmla="*/ 1402673 w 3977196"/>
              <a:gd name="connsiteY2" fmla="*/ 2210539 h 2486960"/>
              <a:gd name="connsiteX3" fmla="*/ 2521257 w 3977196"/>
              <a:gd name="connsiteY3" fmla="*/ 2201663 h 2486960"/>
              <a:gd name="connsiteX4" fmla="*/ 3573932 w 3977196"/>
              <a:gd name="connsiteY4" fmla="*/ 786969 h 2486960"/>
              <a:gd name="connsiteX5" fmla="*/ 3977196 w 3977196"/>
              <a:gd name="connsiteY5" fmla="*/ 71020 h 2486960"/>
              <a:gd name="connsiteX0" fmla="*/ 0 w 4028212"/>
              <a:gd name="connsiteY0" fmla="*/ 0 h 2486960"/>
              <a:gd name="connsiteX1" fmla="*/ 310719 w 4028212"/>
              <a:gd name="connsiteY1" fmla="*/ 790112 h 2486960"/>
              <a:gd name="connsiteX2" fmla="*/ 1402673 w 4028212"/>
              <a:gd name="connsiteY2" fmla="*/ 2210539 h 2486960"/>
              <a:gd name="connsiteX3" fmla="*/ 2521257 w 4028212"/>
              <a:gd name="connsiteY3" fmla="*/ 2201663 h 2486960"/>
              <a:gd name="connsiteX4" fmla="*/ 3573932 w 4028212"/>
              <a:gd name="connsiteY4" fmla="*/ 786969 h 2486960"/>
              <a:gd name="connsiteX5" fmla="*/ 3977196 w 4028212"/>
              <a:gd name="connsiteY5" fmla="*/ 71020 h 2486960"/>
              <a:gd name="connsiteX0" fmla="*/ 0 w 3977196"/>
              <a:gd name="connsiteY0" fmla="*/ 0 h 2486960"/>
              <a:gd name="connsiteX1" fmla="*/ 310719 w 3977196"/>
              <a:gd name="connsiteY1" fmla="*/ 790112 h 2486960"/>
              <a:gd name="connsiteX2" fmla="*/ 1402673 w 3977196"/>
              <a:gd name="connsiteY2" fmla="*/ 2210539 h 2486960"/>
              <a:gd name="connsiteX3" fmla="*/ 2521257 w 3977196"/>
              <a:gd name="connsiteY3" fmla="*/ 2201663 h 2486960"/>
              <a:gd name="connsiteX4" fmla="*/ 3573932 w 3977196"/>
              <a:gd name="connsiteY4" fmla="*/ 786969 h 2486960"/>
              <a:gd name="connsiteX5" fmla="*/ 3977196 w 3977196"/>
              <a:gd name="connsiteY5" fmla="*/ 71020 h 2486960"/>
              <a:gd name="connsiteX0" fmla="*/ 0 w 3977196"/>
              <a:gd name="connsiteY0" fmla="*/ 0 h 2486960"/>
              <a:gd name="connsiteX1" fmla="*/ 310719 w 3977196"/>
              <a:gd name="connsiteY1" fmla="*/ 790112 h 2486960"/>
              <a:gd name="connsiteX2" fmla="*/ 1402673 w 3977196"/>
              <a:gd name="connsiteY2" fmla="*/ 2210539 h 2486960"/>
              <a:gd name="connsiteX3" fmla="*/ 2521257 w 3977196"/>
              <a:gd name="connsiteY3" fmla="*/ 2201663 h 2486960"/>
              <a:gd name="connsiteX4" fmla="*/ 3573932 w 3977196"/>
              <a:gd name="connsiteY4" fmla="*/ 786969 h 2486960"/>
              <a:gd name="connsiteX5" fmla="*/ 3977196 w 3977196"/>
              <a:gd name="connsiteY5" fmla="*/ 71020 h 2486960"/>
              <a:gd name="connsiteX0" fmla="*/ 0 w 3977196"/>
              <a:gd name="connsiteY0" fmla="*/ 0 h 2486960"/>
              <a:gd name="connsiteX1" fmla="*/ 310719 w 3977196"/>
              <a:gd name="connsiteY1" fmla="*/ 790112 h 2486960"/>
              <a:gd name="connsiteX2" fmla="*/ 1402673 w 3977196"/>
              <a:gd name="connsiteY2" fmla="*/ 2210539 h 2486960"/>
              <a:gd name="connsiteX3" fmla="*/ 2521257 w 3977196"/>
              <a:gd name="connsiteY3" fmla="*/ 2201663 h 2486960"/>
              <a:gd name="connsiteX4" fmla="*/ 3573932 w 3977196"/>
              <a:gd name="connsiteY4" fmla="*/ 786969 h 2486960"/>
              <a:gd name="connsiteX5" fmla="*/ 3977196 w 3977196"/>
              <a:gd name="connsiteY5" fmla="*/ 71020 h 2486960"/>
              <a:gd name="connsiteX0" fmla="*/ 0 w 3977196"/>
              <a:gd name="connsiteY0" fmla="*/ 0 h 2486960"/>
              <a:gd name="connsiteX1" fmla="*/ 310719 w 3977196"/>
              <a:gd name="connsiteY1" fmla="*/ 790112 h 2486960"/>
              <a:gd name="connsiteX2" fmla="*/ 1402673 w 3977196"/>
              <a:gd name="connsiteY2" fmla="*/ 2210539 h 2486960"/>
              <a:gd name="connsiteX3" fmla="*/ 2521257 w 3977196"/>
              <a:gd name="connsiteY3" fmla="*/ 2201663 h 2486960"/>
              <a:gd name="connsiteX4" fmla="*/ 3573932 w 3977196"/>
              <a:gd name="connsiteY4" fmla="*/ 786969 h 2486960"/>
              <a:gd name="connsiteX5" fmla="*/ 3977196 w 3977196"/>
              <a:gd name="connsiteY5" fmla="*/ 71020 h 2486960"/>
              <a:gd name="connsiteX0" fmla="*/ 0 w 3977196"/>
              <a:gd name="connsiteY0" fmla="*/ 0 h 2729690"/>
              <a:gd name="connsiteX1" fmla="*/ 310719 w 3977196"/>
              <a:gd name="connsiteY1" fmla="*/ 790112 h 2729690"/>
              <a:gd name="connsiteX2" fmla="*/ 1402673 w 3977196"/>
              <a:gd name="connsiteY2" fmla="*/ 2210539 h 2729690"/>
              <a:gd name="connsiteX3" fmla="*/ 2521257 w 3977196"/>
              <a:gd name="connsiteY3" fmla="*/ 2201663 h 2729690"/>
              <a:gd name="connsiteX4" fmla="*/ 3573932 w 3977196"/>
              <a:gd name="connsiteY4" fmla="*/ 786969 h 2729690"/>
              <a:gd name="connsiteX5" fmla="*/ 3977196 w 3977196"/>
              <a:gd name="connsiteY5" fmla="*/ 71020 h 2729690"/>
              <a:gd name="connsiteX0" fmla="*/ 0 w 3977196"/>
              <a:gd name="connsiteY0" fmla="*/ 0 h 2830834"/>
              <a:gd name="connsiteX1" fmla="*/ 310719 w 3977196"/>
              <a:gd name="connsiteY1" fmla="*/ 790112 h 2830834"/>
              <a:gd name="connsiteX2" fmla="*/ 1402673 w 3977196"/>
              <a:gd name="connsiteY2" fmla="*/ 2210539 h 2830834"/>
              <a:gd name="connsiteX3" fmla="*/ 2521257 w 3977196"/>
              <a:gd name="connsiteY3" fmla="*/ 2201663 h 2830834"/>
              <a:gd name="connsiteX4" fmla="*/ 3573932 w 3977196"/>
              <a:gd name="connsiteY4" fmla="*/ 786969 h 2830834"/>
              <a:gd name="connsiteX5" fmla="*/ 3977196 w 3977196"/>
              <a:gd name="connsiteY5" fmla="*/ 71020 h 2830834"/>
              <a:gd name="connsiteX0" fmla="*/ 0 w 3977196"/>
              <a:gd name="connsiteY0" fmla="*/ 0 h 2571046"/>
              <a:gd name="connsiteX1" fmla="*/ 310719 w 3977196"/>
              <a:gd name="connsiteY1" fmla="*/ 790112 h 2571046"/>
              <a:gd name="connsiteX2" fmla="*/ 1402673 w 3977196"/>
              <a:gd name="connsiteY2" fmla="*/ 2272683 h 2571046"/>
              <a:gd name="connsiteX3" fmla="*/ 2521257 w 3977196"/>
              <a:gd name="connsiteY3" fmla="*/ 2201663 h 2571046"/>
              <a:gd name="connsiteX4" fmla="*/ 3573932 w 3977196"/>
              <a:gd name="connsiteY4" fmla="*/ 786969 h 2571046"/>
              <a:gd name="connsiteX5" fmla="*/ 3977196 w 3977196"/>
              <a:gd name="connsiteY5" fmla="*/ 71020 h 2571046"/>
              <a:gd name="connsiteX0" fmla="*/ 0 w 3977196"/>
              <a:gd name="connsiteY0" fmla="*/ 0 h 2692314"/>
              <a:gd name="connsiteX1" fmla="*/ 310719 w 3977196"/>
              <a:gd name="connsiteY1" fmla="*/ 790112 h 2692314"/>
              <a:gd name="connsiteX2" fmla="*/ 1402673 w 3977196"/>
              <a:gd name="connsiteY2" fmla="*/ 2272683 h 2692314"/>
              <a:gd name="connsiteX3" fmla="*/ 2521257 w 3977196"/>
              <a:gd name="connsiteY3" fmla="*/ 2201663 h 2692314"/>
              <a:gd name="connsiteX4" fmla="*/ 3573932 w 3977196"/>
              <a:gd name="connsiteY4" fmla="*/ 786969 h 2692314"/>
              <a:gd name="connsiteX5" fmla="*/ 3977196 w 3977196"/>
              <a:gd name="connsiteY5" fmla="*/ 71020 h 2692314"/>
              <a:gd name="connsiteX0" fmla="*/ 0 w 3977196"/>
              <a:gd name="connsiteY0" fmla="*/ 0 h 2780208"/>
              <a:gd name="connsiteX1" fmla="*/ 310719 w 3977196"/>
              <a:gd name="connsiteY1" fmla="*/ 790112 h 2780208"/>
              <a:gd name="connsiteX2" fmla="*/ 1402673 w 3977196"/>
              <a:gd name="connsiteY2" fmla="*/ 2272683 h 2780208"/>
              <a:gd name="connsiteX3" fmla="*/ 2521257 w 3977196"/>
              <a:gd name="connsiteY3" fmla="*/ 2201663 h 2780208"/>
              <a:gd name="connsiteX4" fmla="*/ 3573932 w 3977196"/>
              <a:gd name="connsiteY4" fmla="*/ 786969 h 2780208"/>
              <a:gd name="connsiteX5" fmla="*/ 3977196 w 3977196"/>
              <a:gd name="connsiteY5" fmla="*/ 71020 h 278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77196" h="2780208">
                <a:moveTo>
                  <a:pt x="0" y="0"/>
                </a:moveTo>
                <a:cubicBezTo>
                  <a:pt x="108011" y="144263"/>
                  <a:pt x="76940" y="411332"/>
                  <a:pt x="310719" y="790112"/>
                </a:cubicBezTo>
                <a:cubicBezTo>
                  <a:pt x="544498" y="1168893"/>
                  <a:pt x="759042" y="1415988"/>
                  <a:pt x="1402673" y="2272683"/>
                </a:cubicBezTo>
                <a:cubicBezTo>
                  <a:pt x="2046304" y="3129378"/>
                  <a:pt x="2097237" y="2760000"/>
                  <a:pt x="2521257" y="2201663"/>
                </a:cubicBezTo>
                <a:cubicBezTo>
                  <a:pt x="2945277" y="1643326"/>
                  <a:pt x="3455563" y="946767"/>
                  <a:pt x="3573932" y="786969"/>
                </a:cubicBezTo>
                <a:cubicBezTo>
                  <a:pt x="3692301" y="627171"/>
                  <a:pt x="3856719" y="255448"/>
                  <a:pt x="3977196" y="710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2" name="フリーフォーム 31"/>
          <p:cNvSpPr/>
          <p:nvPr/>
        </p:nvSpPr>
        <p:spPr>
          <a:xfrm>
            <a:off x="6085812" y="3325507"/>
            <a:ext cx="155788" cy="15578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89991" tIns="44995" rIns="89991" bIns="44995" anchor="ctr" anchorCtr="0" compatLnSpc="1">
            <a:noAutofit/>
          </a:bodyPr>
          <a:lstStyle/>
          <a:p>
            <a:pPr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endParaRPr lang="en-US" sz="2400">
              <a:solidFill>
                <a:srgbClr val="000000"/>
              </a:solidFill>
              <a:latin typeface="+mj-lt"/>
              <a:ea typeface="TakaoPGothic" pitchFamily="34"/>
              <a:cs typeface="ＭＳ Ｐゴシック" pitchFamily="50"/>
            </a:endParaRPr>
          </a:p>
        </p:txBody>
      </p:sp>
      <p:sp>
        <p:nvSpPr>
          <p:cNvPr id="33" name="フリーフォーム 32"/>
          <p:cNvSpPr/>
          <p:nvPr/>
        </p:nvSpPr>
        <p:spPr>
          <a:xfrm>
            <a:off x="9325472" y="3267846"/>
            <a:ext cx="155788" cy="15578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89991" tIns="44995" rIns="89991" bIns="44995" anchor="ctr" anchorCtr="0" compatLnSpc="1">
            <a:noAutofit/>
          </a:bodyPr>
          <a:lstStyle/>
          <a:p>
            <a:pPr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endParaRPr lang="en-US" sz="2400">
              <a:solidFill>
                <a:srgbClr val="000000"/>
              </a:solidFill>
              <a:latin typeface="+mj-lt"/>
              <a:ea typeface="TakaoPGothic" pitchFamily="34"/>
              <a:cs typeface="ＭＳ Ｐゴシック" pitchFamily="50"/>
            </a:endParaRPr>
          </a:p>
        </p:txBody>
      </p:sp>
      <p:sp>
        <p:nvSpPr>
          <p:cNvPr id="34" name="フリーフォーム 33"/>
          <p:cNvSpPr/>
          <p:nvPr/>
        </p:nvSpPr>
        <p:spPr>
          <a:xfrm>
            <a:off x="8245586" y="4701894"/>
            <a:ext cx="155788" cy="15578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89991" tIns="44995" rIns="89991" bIns="44995" anchor="ctr" anchorCtr="0" compatLnSpc="1">
            <a:noAutofit/>
          </a:bodyPr>
          <a:lstStyle/>
          <a:p>
            <a:pPr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endParaRPr lang="en-US" sz="2400">
              <a:solidFill>
                <a:srgbClr val="000000"/>
              </a:solidFill>
              <a:latin typeface="+mj-lt"/>
              <a:ea typeface="TakaoPGothic" pitchFamily="34"/>
              <a:cs typeface="ＭＳ Ｐゴシック" pitchFamily="50"/>
            </a:endParaRPr>
          </a:p>
        </p:txBody>
      </p:sp>
      <p:sp>
        <p:nvSpPr>
          <p:cNvPr id="35" name="フリーフォーム 34"/>
          <p:cNvSpPr/>
          <p:nvPr/>
        </p:nvSpPr>
        <p:spPr>
          <a:xfrm>
            <a:off x="7165698" y="4730057"/>
            <a:ext cx="155788" cy="15578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89991" tIns="44995" rIns="89991" bIns="44995" anchor="ctr" anchorCtr="0" compatLnSpc="1">
            <a:noAutofit/>
          </a:bodyPr>
          <a:lstStyle/>
          <a:p>
            <a:pPr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endParaRPr lang="en-US" sz="2400">
              <a:solidFill>
                <a:srgbClr val="000000"/>
              </a:solidFill>
              <a:latin typeface="+mj-lt"/>
              <a:ea typeface="TakaoPGothic" pitchFamily="34"/>
              <a:cs typeface="ＭＳ Ｐゴシック" pitchFamily="50"/>
            </a:endParaRPr>
          </a:p>
        </p:txBody>
      </p:sp>
      <p:sp>
        <p:nvSpPr>
          <p:cNvPr id="36" name="直線コネクタ 35"/>
          <p:cNvSpPr/>
          <p:nvPr/>
        </p:nvSpPr>
        <p:spPr>
          <a:xfrm>
            <a:off x="9396975" y="1935526"/>
            <a:ext cx="0" cy="3719353"/>
          </a:xfrm>
          <a:prstGeom prst="line">
            <a:avLst/>
          </a:prstGeom>
          <a:noFill/>
          <a:ln w="28575">
            <a:solidFill>
              <a:srgbClr val="000000"/>
            </a:solidFill>
            <a:custDash>
              <a:ds d="144567" sp="144567"/>
              <a:ds d="144567" sp="144567"/>
            </a:custDash>
          </a:ln>
        </p:spPr>
        <p:txBody>
          <a:bodyPr vert="horz" wrap="square" lIns="89991" tIns="44995" rIns="89991" bIns="44995" anchor="ctr" compatLnSpc="1">
            <a:noAutofit/>
          </a:bodyPr>
          <a:lstStyle/>
          <a:p>
            <a:pPr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endParaRPr lang="en-US" sz="2400">
              <a:solidFill>
                <a:srgbClr val="000000"/>
              </a:solidFill>
              <a:latin typeface="+mj-lt"/>
              <a:ea typeface="TakaoPGothic" pitchFamily="34"/>
              <a:cs typeface="ＭＳ Ｐゴシック" pitchFamily="50"/>
            </a:endParaRPr>
          </a:p>
        </p:txBody>
      </p:sp>
      <p:sp>
        <p:nvSpPr>
          <p:cNvPr id="37" name="直線コネクタ 36"/>
          <p:cNvSpPr/>
          <p:nvPr/>
        </p:nvSpPr>
        <p:spPr>
          <a:xfrm>
            <a:off x="8317089" y="1926648"/>
            <a:ext cx="0" cy="3781491"/>
          </a:xfrm>
          <a:prstGeom prst="line">
            <a:avLst/>
          </a:prstGeom>
          <a:noFill/>
          <a:ln w="28575">
            <a:solidFill>
              <a:srgbClr val="000000"/>
            </a:solidFill>
            <a:custDash>
              <a:ds d="144567" sp="144567"/>
              <a:ds d="144567" sp="144567"/>
            </a:custDash>
          </a:ln>
        </p:spPr>
        <p:txBody>
          <a:bodyPr vert="horz" wrap="square" lIns="89991" tIns="44995" rIns="89991" bIns="44995" anchor="ctr" compatLnSpc="1">
            <a:noAutofit/>
          </a:bodyPr>
          <a:lstStyle/>
          <a:p>
            <a:pPr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endParaRPr lang="en-US" sz="2400">
              <a:solidFill>
                <a:srgbClr val="000000"/>
              </a:solidFill>
              <a:latin typeface="+mj-lt"/>
              <a:ea typeface="TakaoPGothic" pitchFamily="34"/>
              <a:cs typeface="ＭＳ Ｐゴシック" pitchFamily="50"/>
            </a:endParaRPr>
          </a:p>
        </p:txBody>
      </p:sp>
      <p:sp>
        <p:nvSpPr>
          <p:cNvPr id="38" name="直線コネクタ 37"/>
          <p:cNvSpPr/>
          <p:nvPr/>
        </p:nvSpPr>
        <p:spPr>
          <a:xfrm>
            <a:off x="7237203" y="1997663"/>
            <a:ext cx="0" cy="3577326"/>
          </a:xfrm>
          <a:prstGeom prst="line">
            <a:avLst/>
          </a:prstGeom>
          <a:noFill/>
          <a:ln w="28575">
            <a:solidFill>
              <a:srgbClr val="000000"/>
            </a:solidFill>
            <a:custDash>
              <a:ds d="144567" sp="144567"/>
              <a:ds d="144567" sp="144567"/>
            </a:custDash>
          </a:ln>
        </p:spPr>
        <p:txBody>
          <a:bodyPr vert="horz" wrap="square" lIns="89991" tIns="44995" rIns="89991" bIns="44995" anchor="ctr" compatLnSpc="1">
            <a:noAutofit/>
          </a:bodyPr>
          <a:lstStyle/>
          <a:p>
            <a:pPr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endParaRPr lang="en-US" sz="2400">
              <a:solidFill>
                <a:srgbClr val="000000"/>
              </a:solidFill>
              <a:latin typeface="+mj-lt"/>
              <a:ea typeface="TakaoPGothic" pitchFamily="34"/>
              <a:cs typeface="ＭＳ Ｐゴシック" pitchFamily="50"/>
            </a:endParaRPr>
          </a:p>
        </p:txBody>
      </p:sp>
      <p:sp>
        <p:nvSpPr>
          <p:cNvPr id="39" name="直線コネクタ 38"/>
          <p:cNvSpPr/>
          <p:nvPr/>
        </p:nvSpPr>
        <p:spPr>
          <a:xfrm>
            <a:off x="6157316" y="2077554"/>
            <a:ext cx="0" cy="3550695"/>
          </a:xfrm>
          <a:prstGeom prst="line">
            <a:avLst/>
          </a:prstGeom>
          <a:noFill/>
          <a:ln w="28575">
            <a:solidFill>
              <a:srgbClr val="000000"/>
            </a:solidFill>
            <a:custDash>
              <a:ds d="144567" sp="144567"/>
              <a:ds d="144567" sp="144567"/>
            </a:custDash>
          </a:ln>
        </p:spPr>
        <p:txBody>
          <a:bodyPr vert="horz" wrap="square" lIns="89991" tIns="44995" rIns="89991" bIns="44995" anchor="ctr" compatLnSpc="1">
            <a:noAutofit/>
          </a:bodyPr>
          <a:lstStyle/>
          <a:p>
            <a:pPr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endParaRPr lang="en-US" sz="2400">
              <a:solidFill>
                <a:srgbClr val="000000"/>
              </a:solidFill>
              <a:latin typeface="+mj-lt"/>
              <a:ea typeface="TakaoPGothic" pitchFamily="34"/>
              <a:cs typeface="ＭＳ Ｐゴシック" pitchFamily="50"/>
            </a:endParaRPr>
          </a:p>
        </p:txBody>
      </p:sp>
      <p:sp>
        <p:nvSpPr>
          <p:cNvPr id="40" name="直線コネクタ 39"/>
          <p:cNvSpPr/>
          <p:nvPr/>
        </p:nvSpPr>
        <p:spPr>
          <a:xfrm>
            <a:off x="7255201" y="3142418"/>
            <a:ext cx="1079887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square" lIns="89991" tIns="44995" rIns="89991" bIns="44995" anchor="ctr" compatLnSpc="1">
            <a:noAutofit/>
          </a:bodyPr>
          <a:lstStyle/>
          <a:p>
            <a:pPr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endParaRPr lang="en-US" sz="2400">
              <a:solidFill>
                <a:srgbClr val="000000"/>
              </a:solidFill>
              <a:latin typeface="+mj-lt"/>
              <a:ea typeface="TakaoPGothic" pitchFamily="34"/>
              <a:cs typeface="ＭＳ Ｐゴシック" pitchFamily="5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615164" y="2782456"/>
            <a:ext cx="287970" cy="320367"/>
          </a:xfrm>
          <a:prstGeom prst="rect">
            <a:avLst/>
          </a:prstGeom>
          <a:noFill/>
          <a:ln>
            <a:noFill/>
          </a:ln>
        </p:spPr>
        <p:txBody>
          <a:bodyPr vert="horz" wrap="square" lIns="89991" tIns="44995" rIns="89991" bIns="44995" compatLnSpc="1">
            <a:noAutofit/>
          </a:bodyPr>
          <a:lstStyle/>
          <a:p>
            <a:pPr algn="ctr" hangingPunct="0">
              <a:tabLst>
                <a:tab pos="0" algn="l"/>
                <a:tab pos="448872" algn="l"/>
                <a:tab pos="898106" algn="l"/>
                <a:tab pos="1347340" algn="l"/>
                <a:tab pos="1796574" algn="l"/>
                <a:tab pos="2245807" algn="l"/>
                <a:tab pos="2695041" algn="l"/>
                <a:tab pos="3144274" algn="l"/>
                <a:tab pos="3593508" algn="l"/>
                <a:tab pos="4042740" algn="l"/>
                <a:tab pos="4491974" algn="l"/>
                <a:tab pos="4941206" algn="l"/>
                <a:tab pos="5390441" algn="l"/>
                <a:tab pos="5839675" algn="l"/>
                <a:tab pos="6288908" algn="l"/>
                <a:tab pos="6738142" algn="l"/>
                <a:tab pos="7187375" algn="l"/>
                <a:tab pos="7636609" algn="l"/>
                <a:tab pos="8085841" algn="l"/>
                <a:tab pos="8535075" algn="l"/>
                <a:tab pos="8984308" algn="l"/>
              </a:tabLst>
            </a:pPr>
            <a:r>
              <a:rPr lang="en-US" sz="2400">
                <a:solidFill>
                  <a:srgbClr val="000000"/>
                </a:solidFill>
                <a:latin typeface="+mj-lt"/>
                <a:ea typeface="TakaoPGothic" pitchFamily="34"/>
                <a:cs typeface="ＭＳ Ｐゴシック" pitchFamily="50"/>
              </a:rPr>
              <a:t>T</a:t>
            </a:r>
          </a:p>
        </p:txBody>
      </p:sp>
      <p:sp>
        <p:nvSpPr>
          <p:cNvPr id="43" name="フリーフォーム 42"/>
          <p:cNvSpPr/>
          <p:nvPr/>
        </p:nvSpPr>
        <p:spPr>
          <a:xfrm>
            <a:off x="950341" y="3390710"/>
            <a:ext cx="3224521" cy="1447510"/>
          </a:xfrm>
          <a:custGeom>
            <a:avLst/>
            <a:gdLst>
              <a:gd name="connsiteX0" fmla="*/ 0 w 3231472"/>
              <a:gd name="connsiteY0" fmla="*/ 44389 h 1455938"/>
              <a:gd name="connsiteX1" fmla="*/ 1056442 w 3231472"/>
              <a:gd name="connsiteY1" fmla="*/ 1455938 h 1455938"/>
              <a:gd name="connsiteX2" fmla="*/ 2139518 w 3231472"/>
              <a:gd name="connsiteY2" fmla="*/ 1447060 h 1455938"/>
              <a:gd name="connsiteX3" fmla="*/ 3231472 w 3231472"/>
              <a:gd name="connsiteY3" fmla="*/ 0 h 145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472" h="1455938">
                <a:moveTo>
                  <a:pt x="0" y="44389"/>
                </a:moveTo>
                <a:lnTo>
                  <a:pt x="1056442" y="1455938"/>
                </a:lnTo>
                <a:lnTo>
                  <a:pt x="2139518" y="1447060"/>
                </a:lnTo>
                <a:lnTo>
                  <a:pt x="3231472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4" name="フリーフォーム 43"/>
          <p:cNvSpPr/>
          <p:nvPr/>
        </p:nvSpPr>
        <p:spPr>
          <a:xfrm>
            <a:off x="6143234" y="3354795"/>
            <a:ext cx="3253743" cy="1820742"/>
          </a:xfrm>
          <a:custGeom>
            <a:avLst/>
            <a:gdLst>
              <a:gd name="connsiteX0" fmla="*/ 0 w 3266982"/>
              <a:gd name="connsiteY0" fmla="*/ 71022 h 1615736"/>
              <a:gd name="connsiteX1" fmla="*/ 1100831 w 3266982"/>
              <a:gd name="connsiteY1" fmla="*/ 1473694 h 1615736"/>
              <a:gd name="connsiteX2" fmla="*/ 1118586 w 3266982"/>
              <a:gd name="connsiteY2" fmla="*/ 1615736 h 1615736"/>
              <a:gd name="connsiteX3" fmla="*/ 1109708 w 3266982"/>
              <a:gd name="connsiteY3" fmla="*/ 1589103 h 1615736"/>
              <a:gd name="connsiteX4" fmla="*/ 2175029 w 3266982"/>
              <a:gd name="connsiteY4" fmla="*/ 1562470 h 1615736"/>
              <a:gd name="connsiteX5" fmla="*/ 2175029 w 3266982"/>
              <a:gd name="connsiteY5" fmla="*/ 1447061 h 1615736"/>
              <a:gd name="connsiteX6" fmla="*/ 3266982 w 3266982"/>
              <a:gd name="connsiteY6" fmla="*/ 0 h 1615736"/>
              <a:gd name="connsiteX0" fmla="*/ 0 w 3266982"/>
              <a:gd name="connsiteY0" fmla="*/ 71022 h 1760927"/>
              <a:gd name="connsiteX1" fmla="*/ 1100831 w 3266982"/>
              <a:gd name="connsiteY1" fmla="*/ 1473694 h 1760927"/>
              <a:gd name="connsiteX2" fmla="*/ 1118586 w 3266982"/>
              <a:gd name="connsiteY2" fmla="*/ 1615736 h 1760927"/>
              <a:gd name="connsiteX3" fmla="*/ 1109708 w 3266982"/>
              <a:gd name="connsiteY3" fmla="*/ 1589103 h 1760927"/>
              <a:gd name="connsiteX4" fmla="*/ 2201768 w 3266982"/>
              <a:gd name="connsiteY4" fmla="*/ 1760927 h 1760927"/>
              <a:gd name="connsiteX5" fmla="*/ 2175029 w 3266982"/>
              <a:gd name="connsiteY5" fmla="*/ 1447061 h 1760927"/>
              <a:gd name="connsiteX6" fmla="*/ 3266982 w 3266982"/>
              <a:gd name="connsiteY6" fmla="*/ 0 h 1760927"/>
              <a:gd name="connsiteX0" fmla="*/ 0 w 3266982"/>
              <a:gd name="connsiteY0" fmla="*/ 71022 h 2049161"/>
              <a:gd name="connsiteX1" fmla="*/ 1100831 w 3266982"/>
              <a:gd name="connsiteY1" fmla="*/ 1473694 h 2049161"/>
              <a:gd name="connsiteX2" fmla="*/ 1118586 w 3266982"/>
              <a:gd name="connsiteY2" fmla="*/ 1615736 h 2049161"/>
              <a:gd name="connsiteX3" fmla="*/ 1225575 w 3266982"/>
              <a:gd name="connsiteY3" fmla="*/ 2049161 h 2049161"/>
              <a:gd name="connsiteX4" fmla="*/ 2201768 w 3266982"/>
              <a:gd name="connsiteY4" fmla="*/ 1760927 h 2049161"/>
              <a:gd name="connsiteX5" fmla="*/ 2175029 w 3266982"/>
              <a:gd name="connsiteY5" fmla="*/ 1447061 h 2049161"/>
              <a:gd name="connsiteX6" fmla="*/ 3266982 w 3266982"/>
              <a:gd name="connsiteY6" fmla="*/ 0 h 2049161"/>
              <a:gd name="connsiteX0" fmla="*/ 0 w 3266982"/>
              <a:gd name="connsiteY0" fmla="*/ 71022 h 1760927"/>
              <a:gd name="connsiteX1" fmla="*/ 1100831 w 3266982"/>
              <a:gd name="connsiteY1" fmla="*/ 1473694 h 1760927"/>
              <a:gd name="connsiteX2" fmla="*/ 1118586 w 3266982"/>
              <a:gd name="connsiteY2" fmla="*/ 1615736 h 1760927"/>
              <a:gd name="connsiteX3" fmla="*/ 2201768 w 3266982"/>
              <a:gd name="connsiteY3" fmla="*/ 1760927 h 1760927"/>
              <a:gd name="connsiteX4" fmla="*/ 2175029 w 3266982"/>
              <a:gd name="connsiteY4" fmla="*/ 1447061 h 1760927"/>
              <a:gd name="connsiteX5" fmla="*/ 3266982 w 3266982"/>
              <a:gd name="connsiteY5" fmla="*/ 0 h 1760927"/>
              <a:gd name="connsiteX0" fmla="*/ 0 w 3266982"/>
              <a:gd name="connsiteY0" fmla="*/ 71022 h 1913421"/>
              <a:gd name="connsiteX1" fmla="*/ 1100831 w 3266982"/>
              <a:gd name="connsiteY1" fmla="*/ 1473694 h 1913421"/>
              <a:gd name="connsiteX2" fmla="*/ 1091847 w 3266982"/>
              <a:gd name="connsiteY2" fmla="*/ 1913421 h 1913421"/>
              <a:gd name="connsiteX3" fmla="*/ 2201768 w 3266982"/>
              <a:gd name="connsiteY3" fmla="*/ 1760927 h 1913421"/>
              <a:gd name="connsiteX4" fmla="*/ 2175029 w 3266982"/>
              <a:gd name="connsiteY4" fmla="*/ 1447061 h 1913421"/>
              <a:gd name="connsiteX5" fmla="*/ 3266982 w 3266982"/>
              <a:gd name="connsiteY5" fmla="*/ 0 h 1913421"/>
              <a:gd name="connsiteX0" fmla="*/ 0 w 3266982"/>
              <a:gd name="connsiteY0" fmla="*/ 71022 h 1913421"/>
              <a:gd name="connsiteX1" fmla="*/ 1118657 w 3266982"/>
              <a:gd name="connsiteY1" fmla="*/ 1473694 h 1913421"/>
              <a:gd name="connsiteX2" fmla="*/ 1091847 w 3266982"/>
              <a:gd name="connsiteY2" fmla="*/ 1913421 h 1913421"/>
              <a:gd name="connsiteX3" fmla="*/ 2201768 w 3266982"/>
              <a:gd name="connsiteY3" fmla="*/ 1760927 h 1913421"/>
              <a:gd name="connsiteX4" fmla="*/ 2175029 w 3266982"/>
              <a:gd name="connsiteY4" fmla="*/ 1447061 h 1913421"/>
              <a:gd name="connsiteX5" fmla="*/ 3266982 w 3266982"/>
              <a:gd name="connsiteY5" fmla="*/ 0 h 1913421"/>
              <a:gd name="connsiteX0" fmla="*/ 0 w 3266982"/>
              <a:gd name="connsiteY0" fmla="*/ 71022 h 1886359"/>
              <a:gd name="connsiteX1" fmla="*/ 1118657 w 3266982"/>
              <a:gd name="connsiteY1" fmla="*/ 1473694 h 1886359"/>
              <a:gd name="connsiteX2" fmla="*/ 1091847 w 3266982"/>
              <a:gd name="connsiteY2" fmla="*/ 1886359 h 1886359"/>
              <a:gd name="connsiteX3" fmla="*/ 2201768 w 3266982"/>
              <a:gd name="connsiteY3" fmla="*/ 1760927 h 1886359"/>
              <a:gd name="connsiteX4" fmla="*/ 2175029 w 3266982"/>
              <a:gd name="connsiteY4" fmla="*/ 1447061 h 1886359"/>
              <a:gd name="connsiteX5" fmla="*/ 3266982 w 3266982"/>
              <a:gd name="connsiteY5" fmla="*/ 0 h 1886359"/>
              <a:gd name="connsiteX0" fmla="*/ 0 w 3266982"/>
              <a:gd name="connsiteY0" fmla="*/ 71022 h 1850277"/>
              <a:gd name="connsiteX1" fmla="*/ 1118657 w 3266982"/>
              <a:gd name="connsiteY1" fmla="*/ 1473694 h 1850277"/>
              <a:gd name="connsiteX2" fmla="*/ 1100760 w 3266982"/>
              <a:gd name="connsiteY2" fmla="*/ 1850277 h 1850277"/>
              <a:gd name="connsiteX3" fmla="*/ 2201768 w 3266982"/>
              <a:gd name="connsiteY3" fmla="*/ 1760927 h 1850277"/>
              <a:gd name="connsiteX4" fmla="*/ 2175029 w 3266982"/>
              <a:gd name="connsiteY4" fmla="*/ 1447061 h 1850277"/>
              <a:gd name="connsiteX5" fmla="*/ 3266982 w 3266982"/>
              <a:gd name="connsiteY5" fmla="*/ 0 h 1850277"/>
              <a:gd name="connsiteX0" fmla="*/ 0 w 3266982"/>
              <a:gd name="connsiteY0" fmla="*/ 71022 h 1850277"/>
              <a:gd name="connsiteX1" fmla="*/ 1091919 w 3266982"/>
              <a:gd name="connsiteY1" fmla="*/ 1464673 h 1850277"/>
              <a:gd name="connsiteX2" fmla="*/ 1100760 w 3266982"/>
              <a:gd name="connsiteY2" fmla="*/ 1850277 h 1850277"/>
              <a:gd name="connsiteX3" fmla="*/ 2201768 w 3266982"/>
              <a:gd name="connsiteY3" fmla="*/ 1760927 h 1850277"/>
              <a:gd name="connsiteX4" fmla="*/ 2175029 w 3266982"/>
              <a:gd name="connsiteY4" fmla="*/ 1447061 h 1850277"/>
              <a:gd name="connsiteX5" fmla="*/ 3266982 w 3266982"/>
              <a:gd name="connsiteY5" fmla="*/ 0 h 1850277"/>
              <a:gd name="connsiteX0" fmla="*/ 0 w 3266982"/>
              <a:gd name="connsiteY0" fmla="*/ 71022 h 1850277"/>
              <a:gd name="connsiteX1" fmla="*/ 1091920 w 3266982"/>
              <a:gd name="connsiteY1" fmla="*/ 1482714 h 1850277"/>
              <a:gd name="connsiteX2" fmla="*/ 1100760 w 3266982"/>
              <a:gd name="connsiteY2" fmla="*/ 1850277 h 1850277"/>
              <a:gd name="connsiteX3" fmla="*/ 2201768 w 3266982"/>
              <a:gd name="connsiteY3" fmla="*/ 1760927 h 1850277"/>
              <a:gd name="connsiteX4" fmla="*/ 2175029 w 3266982"/>
              <a:gd name="connsiteY4" fmla="*/ 1447061 h 1850277"/>
              <a:gd name="connsiteX5" fmla="*/ 3266982 w 3266982"/>
              <a:gd name="connsiteY5" fmla="*/ 0 h 18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6982" h="1850277">
                <a:moveTo>
                  <a:pt x="0" y="71022"/>
                </a:moveTo>
                <a:lnTo>
                  <a:pt x="1091920" y="1482714"/>
                </a:lnTo>
                <a:lnTo>
                  <a:pt x="1100760" y="1850277"/>
                </a:lnTo>
                <a:lnTo>
                  <a:pt x="2201768" y="1760927"/>
                </a:lnTo>
                <a:lnTo>
                  <a:pt x="2175029" y="1447061"/>
                </a:lnTo>
                <a:lnTo>
                  <a:pt x="3266982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5" name="フリーフォーム 44"/>
          <p:cNvSpPr/>
          <p:nvPr/>
        </p:nvSpPr>
        <p:spPr>
          <a:xfrm>
            <a:off x="5806757" y="2541168"/>
            <a:ext cx="3976778" cy="2779916"/>
          </a:xfrm>
          <a:custGeom>
            <a:avLst/>
            <a:gdLst>
              <a:gd name="connsiteX0" fmla="*/ 0 w 4225771"/>
              <a:gd name="connsiteY0" fmla="*/ 825639 h 2728449"/>
              <a:gd name="connsiteX1" fmla="*/ 1438183 w 4225771"/>
              <a:gd name="connsiteY1" fmla="*/ 2681072 h 2728449"/>
              <a:gd name="connsiteX2" fmla="*/ 2112886 w 4225771"/>
              <a:gd name="connsiteY2" fmla="*/ 16 h 2728449"/>
              <a:gd name="connsiteX3" fmla="*/ 3417903 w 4225771"/>
              <a:gd name="connsiteY3" fmla="*/ 2725461 h 2728449"/>
              <a:gd name="connsiteX4" fmla="*/ 4225771 w 4225771"/>
              <a:gd name="connsiteY4" fmla="*/ 532676 h 2728449"/>
              <a:gd name="connsiteX0" fmla="*/ 0 w 3737499"/>
              <a:gd name="connsiteY0" fmla="*/ 594820 h 2728449"/>
              <a:gd name="connsiteX1" fmla="*/ 949911 w 3737499"/>
              <a:gd name="connsiteY1" fmla="*/ 2681072 h 2728449"/>
              <a:gd name="connsiteX2" fmla="*/ 1624614 w 3737499"/>
              <a:gd name="connsiteY2" fmla="*/ 16 h 2728449"/>
              <a:gd name="connsiteX3" fmla="*/ 2929631 w 3737499"/>
              <a:gd name="connsiteY3" fmla="*/ 2725461 h 2728449"/>
              <a:gd name="connsiteX4" fmla="*/ 3737499 w 3737499"/>
              <a:gd name="connsiteY4" fmla="*/ 532676 h 2728449"/>
              <a:gd name="connsiteX0" fmla="*/ 0 w 3737499"/>
              <a:gd name="connsiteY0" fmla="*/ 613058 h 2746687"/>
              <a:gd name="connsiteX1" fmla="*/ 319597 w 3737499"/>
              <a:gd name="connsiteY1" fmla="*/ 1509702 h 2746687"/>
              <a:gd name="connsiteX2" fmla="*/ 1624614 w 3737499"/>
              <a:gd name="connsiteY2" fmla="*/ 18254 h 2746687"/>
              <a:gd name="connsiteX3" fmla="*/ 2929631 w 3737499"/>
              <a:gd name="connsiteY3" fmla="*/ 2743699 h 2746687"/>
              <a:gd name="connsiteX4" fmla="*/ 3737499 w 3737499"/>
              <a:gd name="connsiteY4" fmla="*/ 550914 h 2746687"/>
              <a:gd name="connsiteX0" fmla="*/ 0 w 3737499"/>
              <a:gd name="connsiteY0" fmla="*/ 62144 h 2195245"/>
              <a:gd name="connsiteX1" fmla="*/ 319597 w 3737499"/>
              <a:gd name="connsiteY1" fmla="*/ 958788 h 2195245"/>
              <a:gd name="connsiteX2" fmla="*/ 1420428 w 3737499"/>
              <a:gd name="connsiteY2" fmla="*/ 443883 h 2195245"/>
              <a:gd name="connsiteX3" fmla="*/ 2929631 w 3737499"/>
              <a:gd name="connsiteY3" fmla="*/ 2192785 h 2195245"/>
              <a:gd name="connsiteX4" fmla="*/ 3737499 w 3737499"/>
              <a:gd name="connsiteY4" fmla="*/ 0 h 2195245"/>
              <a:gd name="connsiteX0" fmla="*/ 0 w 3737499"/>
              <a:gd name="connsiteY0" fmla="*/ 62144 h 1018064"/>
              <a:gd name="connsiteX1" fmla="*/ 319597 w 3737499"/>
              <a:gd name="connsiteY1" fmla="*/ 958788 h 1018064"/>
              <a:gd name="connsiteX2" fmla="*/ 1420428 w 3737499"/>
              <a:gd name="connsiteY2" fmla="*/ 443883 h 1018064"/>
              <a:gd name="connsiteX3" fmla="*/ 2476869 w 3737499"/>
              <a:gd name="connsiteY3" fmla="*/ 1012055 h 1018064"/>
              <a:gd name="connsiteX4" fmla="*/ 3737499 w 3737499"/>
              <a:gd name="connsiteY4" fmla="*/ 0 h 1018064"/>
              <a:gd name="connsiteX0" fmla="*/ 0 w 3737499"/>
              <a:gd name="connsiteY0" fmla="*/ 62144 h 1012410"/>
              <a:gd name="connsiteX1" fmla="*/ 319597 w 3737499"/>
              <a:gd name="connsiteY1" fmla="*/ 958788 h 1012410"/>
              <a:gd name="connsiteX2" fmla="*/ 1420428 w 3737499"/>
              <a:gd name="connsiteY2" fmla="*/ 443883 h 1012410"/>
              <a:gd name="connsiteX3" fmla="*/ 2476869 w 3737499"/>
              <a:gd name="connsiteY3" fmla="*/ 1012055 h 1012410"/>
              <a:gd name="connsiteX4" fmla="*/ 3334234 w 3737499"/>
              <a:gd name="connsiteY4" fmla="*/ 520639 h 1012410"/>
              <a:gd name="connsiteX5" fmla="*/ 3737499 w 3737499"/>
              <a:gd name="connsiteY5" fmla="*/ 0 h 1012410"/>
              <a:gd name="connsiteX0" fmla="*/ 0 w 3737499"/>
              <a:gd name="connsiteY0" fmla="*/ 62144 h 1014072"/>
              <a:gd name="connsiteX1" fmla="*/ 319597 w 3737499"/>
              <a:gd name="connsiteY1" fmla="*/ 958788 h 1014072"/>
              <a:gd name="connsiteX2" fmla="*/ 1420428 w 3737499"/>
              <a:gd name="connsiteY2" fmla="*/ 443883 h 1014072"/>
              <a:gd name="connsiteX3" fmla="*/ 2476869 w 3737499"/>
              <a:gd name="connsiteY3" fmla="*/ 1012055 h 1014072"/>
              <a:gd name="connsiteX4" fmla="*/ 3591687 w 3737499"/>
              <a:gd name="connsiteY4" fmla="*/ 609416 h 1014072"/>
              <a:gd name="connsiteX5" fmla="*/ 3737499 w 3737499"/>
              <a:gd name="connsiteY5" fmla="*/ 0 h 1014072"/>
              <a:gd name="connsiteX0" fmla="*/ 0 w 3879542"/>
              <a:gd name="connsiteY0" fmla="*/ 177554 h 1129482"/>
              <a:gd name="connsiteX1" fmla="*/ 319597 w 3879542"/>
              <a:gd name="connsiteY1" fmla="*/ 1074198 h 1129482"/>
              <a:gd name="connsiteX2" fmla="*/ 1420428 w 3879542"/>
              <a:gd name="connsiteY2" fmla="*/ 559293 h 1129482"/>
              <a:gd name="connsiteX3" fmla="*/ 2476869 w 3879542"/>
              <a:gd name="connsiteY3" fmla="*/ 1127465 h 1129482"/>
              <a:gd name="connsiteX4" fmla="*/ 3591687 w 3879542"/>
              <a:gd name="connsiteY4" fmla="*/ 724826 h 1129482"/>
              <a:gd name="connsiteX5" fmla="*/ 3879542 w 3879542"/>
              <a:gd name="connsiteY5" fmla="*/ 0 h 1129482"/>
              <a:gd name="connsiteX0" fmla="*/ 0 w 3879542"/>
              <a:gd name="connsiteY0" fmla="*/ 177554 h 1277349"/>
              <a:gd name="connsiteX1" fmla="*/ 319597 w 3879542"/>
              <a:gd name="connsiteY1" fmla="*/ 1074198 h 1277349"/>
              <a:gd name="connsiteX2" fmla="*/ 1420428 w 3879542"/>
              <a:gd name="connsiteY2" fmla="*/ 559293 h 1277349"/>
              <a:gd name="connsiteX3" fmla="*/ 2476869 w 3879542"/>
              <a:gd name="connsiteY3" fmla="*/ 1127465 h 1277349"/>
              <a:gd name="connsiteX4" fmla="*/ 3591687 w 3879542"/>
              <a:gd name="connsiteY4" fmla="*/ 724826 h 1277349"/>
              <a:gd name="connsiteX5" fmla="*/ 3879542 w 3879542"/>
              <a:gd name="connsiteY5" fmla="*/ 0 h 1277349"/>
              <a:gd name="connsiteX0" fmla="*/ 0 w 4048218"/>
              <a:gd name="connsiteY0" fmla="*/ 0 h 1164992"/>
              <a:gd name="connsiteX1" fmla="*/ 488273 w 4048218"/>
              <a:gd name="connsiteY1" fmla="*/ 1109708 h 1164992"/>
              <a:gd name="connsiteX2" fmla="*/ 1589104 w 4048218"/>
              <a:gd name="connsiteY2" fmla="*/ 594803 h 1164992"/>
              <a:gd name="connsiteX3" fmla="*/ 2645545 w 4048218"/>
              <a:gd name="connsiteY3" fmla="*/ 1162975 h 1164992"/>
              <a:gd name="connsiteX4" fmla="*/ 3760363 w 4048218"/>
              <a:gd name="connsiteY4" fmla="*/ 760336 h 1164992"/>
              <a:gd name="connsiteX5" fmla="*/ 4048218 w 4048218"/>
              <a:gd name="connsiteY5" fmla="*/ 35510 h 1164992"/>
              <a:gd name="connsiteX0" fmla="*/ 0 w 4048218"/>
              <a:gd name="connsiteY0" fmla="*/ 0 h 1164992"/>
              <a:gd name="connsiteX1" fmla="*/ 488273 w 4048218"/>
              <a:gd name="connsiteY1" fmla="*/ 1109708 h 1164992"/>
              <a:gd name="connsiteX2" fmla="*/ 1589104 w 4048218"/>
              <a:gd name="connsiteY2" fmla="*/ 594803 h 1164992"/>
              <a:gd name="connsiteX3" fmla="*/ 2645545 w 4048218"/>
              <a:gd name="connsiteY3" fmla="*/ 1162975 h 1164992"/>
              <a:gd name="connsiteX4" fmla="*/ 3760363 w 4048218"/>
              <a:gd name="connsiteY4" fmla="*/ 760336 h 1164992"/>
              <a:gd name="connsiteX5" fmla="*/ 4048218 w 4048218"/>
              <a:gd name="connsiteY5" fmla="*/ 35510 h 1164992"/>
              <a:gd name="connsiteX0" fmla="*/ 0 w 4048218"/>
              <a:gd name="connsiteY0" fmla="*/ 0 h 1210557"/>
              <a:gd name="connsiteX1" fmla="*/ 488273 w 4048218"/>
              <a:gd name="connsiteY1" fmla="*/ 1109708 h 1210557"/>
              <a:gd name="connsiteX2" fmla="*/ 1589104 w 4048218"/>
              <a:gd name="connsiteY2" fmla="*/ 594803 h 1210557"/>
              <a:gd name="connsiteX3" fmla="*/ 2645545 w 4048218"/>
              <a:gd name="connsiteY3" fmla="*/ 1162975 h 1210557"/>
              <a:gd name="connsiteX4" fmla="*/ 3760363 w 4048218"/>
              <a:gd name="connsiteY4" fmla="*/ 760336 h 1210557"/>
              <a:gd name="connsiteX5" fmla="*/ 4048218 w 4048218"/>
              <a:gd name="connsiteY5" fmla="*/ 35510 h 1210557"/>
              <a:gd name="connsiteX0" fmla="*/ 0 w 4048218"/>
              <a:gd name="connsiteY0" fmla="*/ 0 h 1320651"/>
              <a:gd name="connsiteX1" fmla="*/ 488273 w 4048218"/>
              <a:gd name="connsiteY1" fmla="*/ 1109708 h 1320651"/>
              <a:gd name="connsiteX2" fmla="*/ 1589104 w 4048218"/>
              <a:gd name="connsiteY2" fmla="*/ 594803 h 1320651"/>
              <a:gd name="connsiteX3" fmla="*/ 2645545 w 4048218"/>
              <a:gd name="connsiteY3" fmla="*/ 1162975 h 1320651"/>
              <a:gd name="connsiteX4" fmla="*/ 3760363 w 4048218"/>
              <a:gd name="connsiteY4" fmla="*/ 760336 h 1320651"/>
              <a:gd name="connsiteX5" fmla="*/ 4048218 w 4048218"/>
              <a:gd name="connsiteY5" fmla="*/ 35510 h 1320651"/>
              <a:gd name="connsiteX0" fmla="*/ 0 w 4048218"/>
              <a:gd name="connsiteY0" fmla="*/ 0 h 1486109"/>
              <a:gd name="connsiteX1" fmla="*/ 488273 w 4048218"/>
              <a:gd name="connsiteY1" fmla="*/ 1109708 h 1486109"/>
              <a:gd name="connsiteX2" fmla="*/ 1589104 w 4048218"/>
              <a:gd name="connsiteY2" fmla="*/ 594803 h 1486109"/>
              <a:gd name="connsiteX3" fmla="*/ 2645545 w 4048218"/>
              <a:gd name="connsiteY3" fmla="*/ 1162975 h 1486109"/>
              <a:gd name="connsiteX4" fmla="*/ 3760363 w 4048218"/>
              <a:gd name="connsiteY4" fmla="*/ 760336 h 1486109"/>
              <a:gd name="connsiteX5" fmla="*/ 4048218 w 4048218"/>
              <a:gd name="connsiteY5" fmla="*/ 35510 h 1486109"/>
              <a:gd name="connsiteX0" fmla="*/ 0 w 4048218"/>
              <a:gd name="connsiteY0" fmla="*/ 0 h 1586724"/>
              <a:gd name="connsiteX1" fmla="*/ 488273 w 4048218"/>
              <a:gd name="connsiteY1" fmla="*/ 1109708 h 1586724"/>
              <a:gd name="connsiteX2" fmla="*/ 1589104 w 4048218"/>
              <a:gd name="connsiteY2" fmla="*/ 594803 h 1586724"/>
              <a:gd name="connsiteX3" fmla="*/ 2645545 w 4048218"/>
              <a:gd name="connsiteY3" fmla="*/ 1162975 h 1586724"/>
              <a:gd name="connsiteX4" fmla="*/ 3760363 w 4048218"/>
              <a:gd name="connsiteY4" fmla="*/ 760336 h 1586724"/>
              <a:gd name="connsiteX5" fmla="*/ 4048218 w 4048218"/>
              <a:gd name="connsiteY5" fmla="*/ 35510 h 1586724"/>
              <a:gd name="connsiteX0" fmla="*/ 0 w 4048218"/>
              <a:gd name="connsiteY0" fmla="*/ 0 h 1586724"/>
              <a:gd name="connsiteX1" fmla="*/ 488273 w 4048218"/>
              <a:gd name="connsiteY1" fmla="*/ 1109708 h 1586724"/>
              <a:gd name="connsiteX2" fmla="*/ 1589104 w 4048218"/>
              <a:gd name="connsiteY2" fmla="*/ 594803 h 1586724"/>
              <a:gd name="connsiteX3" fmla="*/ 2645545 w 4048218"/>
              <a:gd name="connsiteY3" fmla="*/ 1162975 h 1586724"/>
              <a:gd name="connsiteX4" fmla="*/ 3760363 w 4048218"/>
              <a:gd name="connsiteY4" fmla="*/ 760336 h 1586724"/>
              <a:gd name="connsiteX5" fmla="*/ 4048218 w 4048218"/>
              <a:gd name="connsiteY5" fmla="*/ 35510 h 1586724"/>
              <a:gd name="connsiteX0" fmla="*/ 0 w 4048218"/>
              <a:gd name="connsiteY0" fmla="*/ 0 h 1609439"/>
              <a:gd name="connsiteX1" fmla="*/ 488273 w 4048218"/>
              <a:gd name="connsiteY1" fmla="*/ 1109708 h 1609439"/>
              <a:gd name="connsiteX2" fmla="*/ 1589104 w 4048218"/>
              <a:gd name="connsiteY2" fmla="*/ 594803 h 1609439"/>
              <a:gd name="connsiteX3" fmla="*/ 2645545 w 4048218"/>
              <a:gd name="connsiteY3" fmla="*/ 1162975 h 1609439"/>
              <a:gd name="connsiteX4" fmla="*/ 3760363 w 4048218"/>
              <a:gd name="connsiteY4" fmla="*/ 760336 h 1609439"/>
              <a:gd name="connsiteX5" fmla="*/ 4048218 w 4048218"/>
              <a:gd name="connsiteY5" fmla="*/ 35510 h 1609439"/>
              <a:gd name="connsiteX0" fmla="*/ 0 w 4243527"/>
              <a:gd name="connsiteY0" fmla="*/ 0 h 2062200"/>
              <a:gd name="connsiteX1" fmla="*/ 683582 w 4243527"/>
              <a:gd name="connsiteY1" fmla="*/ 1562469 h 2062200"/>
              <a:gd name="connsiteX2" fmla="*/ 1784413 w 4243527"/>
              <a:gd name="connsiteY2" fmla="*/ 1047564 h 2062200"/>
              <a:gd name="connsiteX3" fmla="*/ 2840854 w 4243527"/>
              <a:gd name="connsiteY3" fmla="*/ 1615736 h 2062200"/>
              <a:gd name="connsiteX4" fmla="*/ 3955672 w 4243527"/>
              <a:gd name="connsiteY4" fmla="*/ 1213097 h 2062200"/>
              <a:gd name="connsiteX5" fmla="*/ 4243527 w 4243527"/>
              <a:gd name="connsiteY5" fmla="*/ 488271 h 2062200"/>
              <a:gd name="connsiteX0" fmla="*/ 0 w 4243527"/>
              <a:gd name="connsiteY0" fmla="*/ 0 h 2062200"/>
              <a:gd name="connsiteX1" fmla="*/ 674704 w 4243527"/>
              <a:gd name="connsiteY1" fmla="*/ 949910 h 2062200"/>
              <a:gd name="connsiteX2" fmla="*/ 1784413 w 4243527"/>
              <a:gd name="connsiteY2" fmla="*/ 1047564 h 2062200"/>
              <a:gd name="connsiteX3" fmla="*/ 2840854 w 4243527"/>
              <a:gd name="connsiteY3" fmla="*/ 1615736 h 2062200"/>
              <a:gd name="connsiteX4" fmla="*/ 3955672 w 4243527"/>
              <a:gd name="connsiteY4" fmla="*/ 1213097 h 2062200"/>
              <a:gd name="connsiteX5" fmla="*/ 4243527 w 4243527"/>
              <a:gd name="connsiteY5" fmla="*/ 488271 h 2062200"/>
              <a:gd name="connsiteX0" fmla="*/ 0 w 4243527"/>
              <a:gd name="connsiteY0" fmla="*/ 0 h 2052537"/>
              <a:gd name="connsiteX1" fmla="*/ 674704 w 4243527"/>
              <a:gd name="connsiteY1" fmla="*/ 949910 h 2052537"/>
              <a:gd name="connsiteX2" fmla="*/ 1775535 w 4243527"/>
              <a:gd name="connsiteY2" fmla="*/ 2032986 h 2052537"/>
              <a:gd name="connsiteX3" fmla="*/ 2840854 w 4243527"/>
              <a:gd name="connsiteY3" fmla="*/ 1615736 h 2052537"/>
              <a:gd name="connsiteX4" fmla="*/ 3955672 w 4243527"/>
              <a:gd name="connsiteY4" fmla="*/ 1213097 h 2052537"/>
              <a:gd name="connsiteX5" fmla="*/ 4243527 w 4243527"/>
              <a:gd name="connsiteY5" fmla="*/ 488271 h 2052537"/>
              <a:gd name="connsiteX0" fmla="*/ 0 w 4243527"/>
              <a:gd name="connsiteY0" fmla="*/ 0 h 2135408"/>
              <a:gd name="connsiteX1" fmla="*/ 674704 w 4243527"/>
              <a:gd name="connsiteY1" fmla="*/ 949910 h 2135408"/>
              <a:gd name="connsiteX2" fmla="*/ 1775535 w 4243527"/>
              <a:gd name="connsiteY2" fmla="*/ 2032986 h 2135408"/>
              <a:gd name="connsiteX3" fmla="*/ 2849732 w 4243527"/>
              <a:gd name="connsiteY3" fmla="*/ 1997476 h 2135408"/>
              <a:gd name="connsiteX4" fmla="*/ 3955672 w 4243527"/>
              <a:gd name="connsiteY4" fmla="*/ 1213097 h 2135408"/>
              <a:gd name="connsiteX5" fmla="*/ 4243527 w 4243527"/>
              <a:gd name="connsiteY5" fmla="*/ 488271 h 2135408"/>
              <a:gd name="connsiteX0" fmla="*/ 0 w 4243527"/>
              <a:gd name="connsiteY0" fmla="*/ 0 h 2149686"/>
              <a:gd name="connsiteX1" fmla="*/ 674704 w 4243527"/>
              <a:gd name="connsiteY1" fmla="*/ 949910 h 2149686"/>
              <a:gd name="connsiteX2" fmla="*/ 1775535 w 4243527"/>
              <a:gd name="connsiteY2" fmla="*/ 2032986 h 2149686"/>
              <a:gd name="connsiteX3" fmla="*/ 2849732 w 4243527"/>
              <a:gd name="connsiteY3" fmla="*/ 1997476 h 2149686"/>
              <a:gd name="connsiteX4" fmla="*/ 3937917 w 4243527"/>
              <a:gd name="connsiteY4" fmla="*/ 946767 h 2149686"/>
              <a:gd name="connsiteX5" fmla="*/ 4243527 w 4243527"/>
              <a:gd name="connsiteY5" fmla="*/ 488271 h 2149686"/>
              <a:gd name="connsiteX0" fmla="*/ 0 w 4421080"/>
              <a:gd name="connsiteY0" fmla="*/ 0 h 2149686"/>
              <a:gd name="connsiteX1" fmla="*/ 674704 w 4421080"/>
              <a:gd name="connsiteY1" fmla="*/ 949910 h 2149686"/>
              <a:gd name="connsiteX2" fmla="*/ 1775535 w 4421080"/>
              <a:gd name="connsiteY2" fmla="*/ 2032986 h 2149686"/>
              <a:gd name="connsiteX3" fmla="*/ 2849732 w 4421080"/>
              <a:gd name="connsiteY3" fmla="*/ 1997476 h 2149686"/>
              <a:gd name="connsiteX4" fmla="*/ 3937917 w 4421080"/>
              <a:gd name="connsiteY4" fmla="*/ 946767 h 2149686"/>
              <a:gd name="connsiteX5" fmla="*/ 4421080 w 4421080"/>
              <a:gd name="connsiteY5" fmla="*/ 195307 h 2149686"/>
              <a:gd name="connsiteX0" fmla="*/ 0 w 4057095"/>
              <a:gd name="connsiteY0" fmla="*/ 0 h 1989888"/>
              <a:gd name="connsiteX1" fmla="*/ 310719 w 4057095"/>
              <a:gd name="connsiteY1" fmla="*/ 790112 h 1989888"/>
              <a:gd name="connsiteX2" fmla="*/ 1411550 w 4057095"/>
              <a:gd name="connsiteY2" fmla="*/ 1873188 h 1989888"/>
              <a:gd name="connsiteX3" fmla="*/ 2485747 w 4057095"/>
              <a:gd name="connsiteY3" fmla="*/ 1837678 h 1989888"/>
              <a:gd name="connsiteX4" fmla="*/ 3573932 w 4057095"/>
              <a:gd name="connsiteY4" fmla="*/ 786969 h 1989888"/>
              <a:gd name="connsiteX5" fmla="*/ 4057095 w 4057095"/>
              <a:gd name="connsiteY5" fmla="*/ 35509 h 1989888"/>
              <a:gd name="connsiteX0" fmla="*/ 0 w 4057095"/>
              <a:gd name="connsiteY0" fmla="*/ 0 h 1989888"/>
              <a:gd name="connsiteX1" fmla="*/ 310719 w 4057095"/>
              <a:gd name="connsiteY1" fmla="*/ 790112 h 1989888"/>
              <a:gd name="connsiteX2" fmla="*/ 1411550 w 4057095"/>
              <a:gd name="connsiteY2" fmla="*/ 1873188 h 1989888"/>
              <a:gd name="connsiteX3" fmla="*/ 2485747 w 4057095"/>
              <a:gd name="connsiteY3" fmla="*/ 1837678 h 1989888"/>
              <a:gd name="connsiteX4" fmla="*/ 3573932 w 4057095"/>
              <a:gd name="connsiteY4" fmla="*/ 786969 h 1989888"/>
              <a:gd name="connsiteX5" fmla="*/ 4057095 w 4057095"/>
              <a:gd name="connsiteY5" fmla="*/ 35509 h 1989888"/>
              <a:gd name="connsiteX0" fmla="*/ 0 w 4057095"/>
              <a:gd name="connsiteY0" fmla="*/ 0 h 1989888"/>
              <a:gd name="connsiteX1" fmla="*/ 310719 w 4057095"/>
              <a:gd name="connsiteY1" fmla="*/ 790112 h 1989888"/>
              <a:gd name="connsiteX2" fmla="*/ 1411550 w 4057095"/>
              <a:gd name="connsiteY2" fmla="*/ 1873188 h 1989888"/>
              <a:gd name="connsiteX3" fmla="*/ 2485747 w 4057095"/>
              <a:gd name="connsiteY3" fmla="*/ 1837678 h 1989888"/>
              <a:gd name="connsiteX4" fmla="*/ 3573932 w 4057095"/>
              <a:gd name="connsiteY4" fmla="*/ 786969 h 1989888"/>
              <a:gd name="connsiteX5" fmla="*/ 4057095 w 4057095"/>
              <a:gd name="connsiteY5" fmla="*/ 35509 h 1989888"/>
              <a:gd name="connsiteX0" fmla="*/ 0 w 4057095"/>
              <a:gd name="connsiteY0" fmla="*/ 0 h 2109474"/>
              <a:gd name="connsiteX1" fmla="*/ 310719 w 4057095"/>
              <a:gd name="connsiteY1" fmla="*/ 790112 h 2109474"/>
              <a:gd name="connsiteX2" fmla="*/ 1411550 w 4057095"/>
              <a:gd name="connsiteY2" fmla="*/ 1873188 h 2109474"/>
              <a:gd name="connsiteX3" fmla="*/ 2485747 w 4057095"/>
              <a:gd name="connsiteY3" fmla="*/ 1837678 h 2109474"/>
              <a:gd name="connsiteX4" fmla="*/ 3573932 w 4057095"/>
              <a:gd name="connsiteY4" fmla="*/ 786969 h 2109474"/>
              <a:gd name="connsiteX5" fmla="*/ 4057095 w 4057095"/>
              <a:gd name="connsiteY5" fmla="*/ 35509 h 2109474"/>
              <a:gd name="connsiteX0" fmla="*/ 0 w 4057095"/>
              <a:gd name="connsiteY0" fmla="*/ 0 h 2403846"/>
              <a:gd name="connsiteX1" fmla="*/ 310719 w 4057095"/>
              <a:gd name="connsiteY1" fmla="*/ 790112 h 2403846"/>
              <a:gd name="connsiteX2" fmla="*/ 1411550 w 4057095"/>
              <a:gd name="connsiteY2" fmla="*/ 1873188 h 2403846"/>
              <a:gd name="connsiteX3" fmla="*/ 2467991 w 4057095"/>
              <a:gd name="connsiteY3" fmla="*/ 2219418 h 2403846"/>
              <a:gd name="connsiteX4" fmla="*/ 3573932 w 4057095"/>
              <a:gd name="connsiteY4" fmla="*/ 786969 h 2403846"/>
              <a:gd name="connsiteX5" fmla="*/ 4057095 w 4057095"/>
              <a:gd name="connsiteY5" fmla="*/ 35509 h 2403846"/>
              <a:gd name="connsiteX0" fmla="*/ 0 w 4057095"/>
              <a:gd name="connsiteY0" fmla="*/ 0 h 2393339"/>
              <a:gd name="connsiteX1" fmla="*/ 310719 w 4057095"/>
              <a:gd name="connsiteY1" fmla="*/ 790112 h 2393339"/>
              <a:gd name="connsiteX2" fmla="*/ 1402673 w 4057095"/>
              <a:gd name="connsiteY2" fmla="*/ 2210539 h 2393339"/>
              <a:gd name="connsiteX3" fmla="*/ 2467991 w 4057095"/>
              <a:gd name="connsiteY3" fmla="*/ 2219418 h 2393339"/>
              <a:gd name="connsiteX4" fmla="*/ 3573932 w 4057095"/>
              <a:gd name="connsiteY4" fmla="*/ 786969 h 2393339"/>
              <a:gd name="connsiteX5" fmla="*/ 4057095 w 4057095"/>
              <a:gd name="connsiteY5" fmla="*/ 35509 h 2393339"/>
              <a:gd name="connsiteX0" fmla="*/ 0 w 4057095"/>
              <a:gd name="connsiteY0" fmla="*/ 0 h 2523241"/>
              <a:gd name="connsiteX1" fmla="*/ 310719 w 4057095"/>
              <a:gd name="connsiteY1" fmla="*/ 790112 h 2523241"/>
              <a:gd name="connsiteX2" fmla="*/ 1402673 w 4057095"/>
              <a:gd name="connsiteY2" fmla="*/ 2210539 h 2523241"/>
              <a:gd name="connsiteX3" fmla="*/ 2467991 w 4057095"/>
              <a:gd name="connsiteY3" fmla="*/ 2219418 h 2523241"/>
              <a:gd name="connsiteX4" fmla="*/ 3573932 w 4057095"/>
              <a:gd name="connsiteY4" fmla="*/ 786969 h 2523241"/>
              <a:gd name="connsiteX5" fmla="*/ 4057095 w 4057095"/>
              <a:gd name="connsiteY5" fmla="*/ 35509 h 2523241"/>
              <a:gd name="connsiteX0" fmla="*/ 0 w 4057095"/>
              <a:gd name="connsiteY0" fmla="*/ 0 h 2609859"/>
              <a:gd name="connsiteX1" fmla="*/ 310719 w 4057095"/>
              <a:gd name="connsiteY1" fmla="*/ 790112 h 2609859"/>
              <a:gd name="connsiteX2" fmla="*/ 1402673 w 4057095"/>
              <a:gd name="connsiteY2" fmla="*/ 2210539 h 2609859"/>
              <a:gd name="connsiteX3" fmla="*/ 2467991 w 4057095"/>
              <a:gd name="connsiteY3" fmla="*/ 2219418 h 2609859"/>
              <a:gd name="connsiteX4" fmla="*/ 3573932 w 4057095"/>
              <a:gd name="connsiteY4" fmla="*/ 786969 h 2609859"/>
              <a:gd name="connsiteX5" fmla="*/ 4057095 w 4057095"/>
              <a:gd name="connsiteY5" fmla="*/ 35509 h 2609859"/>
              <a:gd name="connsiteX0" fmla="*/ 0 w 4057095"/>
              <a:gd name="connsiteY0" fmla="*/ 0 h 2486960"/>
              <a:gd name="connsiteX1" fmla="*/ 310719 w 4057095"/>
              <a:gd name="connsiteY1" fmla="*/ 790112 h 2486960"/>
              <a:gd name="connsiteX2" fmla="*/ 1402673 w 4057095"/>
              <a:gd name="connsiteY2" fmla="*/ 2210539 h 2486960"/>
              <a:gd name="connsiteX3" fmla="*/ 2521257 w 4057095"/>
              <a:gd name="connsiteY3" fmla="*/ 2201663 h 2486960"/>
              <a:gd name="connsiteX4" fmla="*/ 3573932 w 4057095"/>
              <a:gd name="connsiteY4" fmla="*/ 786969 h 2486960"/>
              <a:gd name="connsiteX5" fmla="*/ 4057095 w 4057095"/>
              <a:gd name="connsiteY5" fmla="*/ 35509 h 2486960"/>
              <a:gd name="connsiteX0" fmla="*/ 0 w 3977196"/>
              <a:gd name="connsiteY0" fmla="*/ 0 h 2486960"/>
              <a:gd name="connsiteX1" fmla="*/ 310719 w 3977196"/>
              <a:gd name="connsiteY1" fmla="*/ 790112 h 2486960"/>
              <a:gd name="connsiteX2" fmla="*/ 1402673 w 3977196"/>
              <a:gd name="connsiteY2" fmla="*/ 2210539 h 2486960"/>
              <a:gd name="connsiteX3" fmla="*/ 2521257 w 3977196"/>
              <a:gd name="connsiteY3" fmla="*/ 2201663 h 2486960"/>
              <a:gd name="connsiteX4" fmla="*/ 3573932 w 3977196"/>
              <a:gd name="connsiteY4" fmla="*/ 786969 h 2486960"/>
              <a:gd name="connsiteX5" fmla="*/ 3977196 w 3977196"/>
              <a:gd name="connsiteY5" fmla="*/ 71020 h 2486960"/>
              <a:gd name="connsiteX0" fmla="*/ 0 w 4028212"/>
              <a:gd name="connsiteY0" fmla="*/ 0 h 2486960"/>
              <a:gd name="connsiteX1" fmla="*/ 310719 w 4028212"/>
              <a:gd name="connsiteY1" fmla="*/ 790112 h 2486960"/>
              <a:gd name="connsiteX2" fmla="*/ 1402673 w 4028212"/>
              <a:gd name="connsiteY2" fmla="*/ 2210539 h 2486960"/>
              <a:gd name="connsiteX3" fmla="*/ 2521257 w 4028212"/>
              <a:gd name="connsiteY3" fmla="*/ 2201663 h 2486960"/>
              <a:gd name="connsiteX4" fmla="*/ 3573932 w 4028212"/>
              <a:gd name="connsiteY4" fmla="*/ 786969 h 2486960"/>
              <a:gd name="connsiteX5" fmla="*/ 3977196 w 4028212"/>
              <a:gd name="connsiteY5" fmla="*/ 71020 h 2486960"/>
              <a:gd name="connsiteX0" fmla="*/ 0 w 3977196"/>
              <a:gd name="connsiteY0" fmla="*/ 0 h 2486960"/>
              <a:gd name="connsiteX1" fmla="*/ 310719 w 3977196"/>
              <a:gd name="connsiteY1" fmla="*/ 790112 h 2486960"/>
              <a:gd name="connsiteX2" fmla="*/ 1402673 w 3977196"/>
              <a:gd name="connsiteY2" fmla="*/ 2210539 h 2486960"/>
              <a:gd name="connsiteX3" fmla="*/ 2521257 w 3977196"/>
              <a:gd name="connsiteY3" fmla="*/ 2201663 h 2486960"/>
              <a:gd name="connsiteX4" fmla="*/ 3573932 w 3977196"/>
              <a:gd name="connsiteY4" fmla="*/ 786969 h 2486960"/>
              <a:gd name="connsiteX5" fmla="*/ 3977196 w 3977196"/>
              <a:gd name="connsiteY5" fmla="*/ 71020 h 2486960"/>
              <a:gd name="connsiteX0" fmla="*/ 0 w 3977196"/>
              <a:gd name="connsiteY0" fmla="*/ 0 h 2486960"/>
              <a:gd name="connsiteX1" fmla="*/ 310719 w 3977196"/>
              <a:gd name="connsiteY1" fmla="*/ 790112 h 2486960"/>
              <a:gd name="connsiteX2" fmla="*/ 1402673 w 3977196"/>
              <a:gd name="connsiteY2" fmla="*/ 2210539 h 2486960"/>
              <a:gd name="connsiteX3" fmla="*/ 2521257 w 3977196"/>
              <a:gd name="connsiteY3" fmla="*/ 2201663 h 2486960"/>
              <a:gd name="connsiteX4" fmla="*/ 3573932 w 3977196"/>
              <a:gd name="connsiteY4" fmla="*/ 786969 h 2486960"/>
              <a:gd name="connsiteX5" fmla="*/ 3977196 w 3977196"/>
              <a:gd name="connsiteY5" fmla="*/ 71020 h 2486960"/>
              <a:gd name="connsiteX0" fmla="*/ 0 w 3977196"/>
              <a:gd name="connsiteY0" fmla="*/ 0 h 2486960"/>
              <a:gd name="connsiteX1" fmla="*/ 310719 w 3977196"/>
              <a:gd name="connsiteY1" fmla="*/ 790112 h 2486960"/>
              <a:gd name="connsiteX2" fmla="*/ 1402673 w 3977196"/>
              <a:gd name="connsiteY2" fmla="*/ 2210539 h 2486960"/>
              <a:gd name="connsiteX3" fmla="*/ 2521257 w 3977196"/>
              <a:gd name="connsiteY3" fmla="*/ 2201663 h 2486960"/>
              <a:gd name="connsiteX4" fmla="*/ 3573932 w 3977196"/>
              <a:gd name="connsiteY4" fmla="*/ 786969 h 2486960"/>
              <a:gd name="connsiteX5" fmla="*/ 3977196 w 3977196"/>
              <a:gd name="connsiteY5" fmla="*/ 71020 h 2486960"/>
              <a:gd name="connsiteX0" fmla="*/ 0 w 3977196"/>
              <a:gd name="connsiteY0" fmla="*/ 0 h 2486960"/>
              <a:gd name="connsiteX1" fmla="*/ 310719 w 3977196"/>
              <a:gd name="connsiteY1" fmla="*/ 790112 h 2486960"/>
              <a:gd name="connsiteX2" fmla="*/ 1402673 w 3977196"/>
              <a:gd name="connsiteY2" fmla="*/ 2210539 h 2486960"/>
              <a:gd name="connsiteX3" fmla="*/ 2521257 w 3977196"/>
              <a:gd name="connsiteY3" fmla="*/ 2201663 h 2486960"/>
              <a:gd name="connsiteX4" fmla="*/ 3573932 w 3977196"/>
              <a:gd name="connsiteY4" fmla="*/ 786969 h 2486960"/>
              <a:gd name="connsiteX5" fmla="*/ 3977196 w 3977196"/>
              <a:gd name="connsiteY5" fmla="*/ 71020 h 2486960"/>
              <a:gd name="connsiteX0" fmla="*/ 0 w 3977196"/>
              <a:gd name="connsiteY0" fmla="*/ 0 h 2729690"/>
              <a:gd name="connsiteX1" fmla="*/ 310719 w 3977196"/>
              <a:gd name="connsiteY1" fmla="*/ 790112 h 2729690"/>
              <a:gd name="connsiteX2" fmla="*/ 1402673 w 3977196"/>
              <a:gd name="connsiteY2" fmla="*/ 2210539 h 2729690"/>
              <a:gd name="connsiteX3" fmla="*/ 2521257 w 3977196"/>
              <a:gd name="connsiteY3" fmla="*/ 2201663 h 2729690"/>
              <a:gd name="connsiteX4" fmla="*/ 3573932 w 3977196"/>
              <a:gd name="connsiteY4" fmla="*/ 786969 h 2729690"/>
              <a:gd name="connsiteX5" fmla="*/ 3977196 w 3977196"/>
              <a:gd name="connsiteY5" fmla="*/ 71020 h 2729690"/>
              <a:gd name="connsiteX0" fmla="*/ 0 w 3977196"/>
              <a:gd name="connsiteY0" fmla="*/ 0 h 2830834"/>
              <a:gd name="connsiteX1" fmla="*/ 310719 w 3977196"/>
              <a:gd name="connsiteY1" fmla="*/ 790112 h 2830834"/>
              <a:gd name="connsiteX2" fmla="*/ 1402673 w 3977196"/>
              <a:gd name="connsiteY2" fmla="*/ 2210539 h 2830834"/>
              <a:gd name="connsiteX3" fmla="*/ 2521257 w 3977196"/>
              <a:gd name="connsiteY3" fmla="*/ 2201663 h 2830834"/>
              <a:gd name="connsiteX4" fmla="*/ 3573932 w 3977196"/>
              <a:gd name="connsiteY4" fmla="*/ 786969 h 2830834"/>
              <a:gd name="connsiteX5" fmla="*/ 3977196 w 3977196"/>
              <a:gd name="connsiteY5" fmla="*/ 71020 h 2830834"/>
              <a:gd name="connsiteX0" fmla="*/ 0 w 3977196"/>
              <a:gd name="connsiteY0" fmla="*/ 0 h 2571046"/>
              <a:gd name="connsiteX1" fmla="*/ 310719 w 3977196"/>
              <a:gd name="connsiteY1" fmla="*/ 790112 h 2571046"/>
              <a:gd name="connsiteX2" fmla="*/ 1402673 w 3977196"/>
              <a:gd name="connsiteY2" fmla="*/ 2272683 h 2571046"/>
              <a:gd name="connsiteX3" fmla="*/ 2521257 w 3977196"/>
              <a:gd name="connsiteY3" fmla="*/ 2201663 h 2571046"/>
              <a:gd name="connsiteX4" fmla="*/ 3573932 w 3977196"/>
              <a:gd name="connsiteY4" fmla="*/ 786969 h 2571046"/>
              <a:gd name="connsiteX5" fmla="*/ 3977196 w 3977196"/>
              <a:gd name="connsiteY5" fmla="*/ 71020 h 2571046"/>
              <a:gd name="connsiteX0" fmla="*/ 0 w 3977196"/>
              <a:gd name="connsiteY0" fmla="*/ 0 h 2692314"/>
              <a:gd name="connsiteX1" fmla="*/ 310719 w 3977196"/>
              <a:gd name="connsiteY1" fmla="*/ 790112 h 2692314"/>
              <a:gd name="connsiteX2" fmla="*/ 1402673 w 3977196"/>
              <a:gd name="connsiteY2" fmla="*/ 2272683 h 2692314"/>
              <a:gd name="connsiteX3" fmla="*/ 2521257 w 3977196"/>
              <a:gd name="connsiteY3" fmla="*/ 2201663 h 2692314"/>
              <a:gd name="connsiteX4" fmla="*/ 3573932 w 3977196"/>
              <a:gd name="connsiteY4" fmla="*/ 786969 h 2692314"/>
              <a:gd name="connsiteX5" fmla="*/ 3977196 w 3977196"/>
              <a:gd name="connsiteY5" fmla="*/ 71020 h 2692314"/>
              <a:gd name="connsiteX0" fmla="*/ 0 w 3977196"/>
              <a:gd name="connsiteY0" fmla="*/ 0 h 2780208"/>
              <a:gd name="connsiteX1" fmla="*/ 310719 w 3977196"/>
              <a:gd name="connsiteY1" fmla="*/ 790112 h 2780208"/>
              <a:gd name="connsiteX2" fmla="*/ 1402673 w 3977196"/>
              <a:gd name="connsiteY2" fmla="*/ 2272683 h 2780208"/>
              <a:gd name="connsiteX3" fmla="*/ 2521257 w 3977196"/>
              <a:gd name="connsiteY3" fmla="*/ 2201663 h 2780208"/>
              <a:gd name="connsiteX4" fmla="*/ 3573932 w 3977196"/>
              <a:gd name="connsiteY4" fmla="*/ 786969 h 2780208"/>
              <a:gd name="connsiteX5" fmla="*/ 3977196 w 3977196"/>
              <a:gd name="connsiteY5" fmla="*/ 71020 h 278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77196" h="2780208">
                <a:moveTo>
                  <a:pt x="0" y="0"/>
                </a:moveTo>
                <a:cubicBezTo>
                  <a:pt x="108011" y="144263"/>
                  <a:pt x="76940" y="411332"/>
                  <a:pt x="310719" y="790112"/>
                </a:cubicBezTo>
                <a:cubicBezTo>
                  <a:pt x="544498" y="1168893"/>
                  <a:pt x="759042" y="1415988"/>
                  <a:pt x="1402673" y="2272683"/>
                </a:cubicBezTo>
                <a:cubicBezTo>
                  <a:pt x="2046304" y="3129378"/>
                  <a:pt x="2097237" y="2760000"/>
                  <a:pt x="2521257" y="2201663"/>
                </a:cubicBezTo>
                <a:cubicBezTo>
                  <a:pt x="2945277" y="1643326"/>
                  <a:pt x="3455563" y="946767"/>
                  <a:pt x="3573932" y="786969"/>
                </a:cubicBezTo>
                <a:cubicBezTo>
                  <a:pt x="3692301" y="627171"/>
                  <a:pt x="3856719" y="255448"/>
                  <a:pt x="3977196" y="710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2595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43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864438" y="164836"/>
            <a:ext cx="8148825" cy="6252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399">
                <a:latin typeface="+mj-lt"/>
              </a:rPr>
              <a:t>Optimized tetrahedron method</a:t>
            </a:r>
            <a:endParaRPr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Shape 2"/>
              <p:cNvSpPr txBox="1"/>
              <p:nvPr/>
            </p:nvSpPr>
            <p:spPr>
              <a:xfrm>
                <a:off x="5151251" y="5230065"/>
                <a:ext cx="4895486" cy="2223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>
                    <a:latin typeface="+mj-lt"/>
                  </a:rPr>
                  <a:t>Higher </a:t>
                </a:r>
                <a:r>
                  <a:rPr lang="en-US" sz="2400" dirty="0">
                    <a:latin typeface="+mj-lt"/>
                  </a:rPr>
                  <a:t>order interpolation </a:t>
                </a:r>
                <a:r>
                  <a:rPr lang="en-US" altLang="ja-JP" sz="24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ar-AE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ja-JP" altLang="ar-A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ar-AE" altLang="ja-JP" sz="2400" dirty="0"/>
                  <a:t>, </a:t>
                </a:r>
                <a:r>
                  <a:rPr lang="en-US" altLang="ja-JP" sz="2400" dirty="0"/>
                  <a:t>etc.</a:t>
                </a:r>
                <a:r>
                  <a:rPr lang="en-US" sz="2400" dirty="0">
                    <a:latin typeface="+mj-lt"/>
                  </a:rPr>
                  <a:t> </a:t>
                </a:r>
                <a:endParaRPr lang="en-US" sz="2400" dirty="0" smtClean="0">
                  <a:latin typeface="+mj-lt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400" dirty="0"/>
                  <a:t>Fit this function into a linear function </a:t>
                </a:r>
                <a:r>
                  <a:rPr lang="en-US" altLang="ja-JP" sz="2400" dirty="0">
                    <a:solidFill>
                      <a:srgbClr val="FF0000"/>
                    </a:solidFill>
                  </a:rPr>
                  <a:t>in the </a:t>
                </a:r>
                <a:r>
                  <a:rPr lang="en-US" altLang="ja-JP" sz="2400" dirty="0" smtClean="0">
                    <a:solidFill>
                      <a:srgbClr val="FF0000"/>
                    </a:solidFill>
                  </a:rPr>
                  <a:t>tetrahedron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400" dirty="0" smtClean="0"/>
                  <a:t>Tetrahedron </a:t>
                </a:r>
                <a:r>
                  <a:rPr lang="en-US" altLang="ja-JP" sz="2400" dirty="0"/>
                  <a:t>method </a:t>
                </a:r>
                <a:r>
                  <a:rPr lang="en-US" altLang="ja-JP" sz="2400" dirty="0" smtClean="0"/>
                  <a:t>with </a:t>
                </a:r>
                <a:r>
                  <a:rPr lang="en-US" altLang="ja-JP" sz="2400" dirty="0" smtClean="0">
                    <a:solidFill>
                      <a:srgbClr val="FF0000"/>
                    </a:solidFill>
                  </a:rPr>
                  <a:t>fitted</a:t>
                </a:r>
                <a:r>
                  <a:rPr lang="en-US" altLang="ja-JP" sz="2400" dirty="0" smtClean="0"/>
                  <a:t> </a:t>
                </a:r>
                <a:r>
                  <a:rPr lang="en-US" altLang="ja-JP" sz="2400" dirty="0"/>
                  <a:t>linear </a:t>
                </a:r>
                <a:r>
                  <a:rPr lang="en-US" altLang="ja-JP" sz="2400" dirty="0" smtClean="0"/>
                  <a:t>function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32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251" y="5230065"/>
                <a:ext cx="4895486" cy="2223127"/>
              </a:xfrm>
              <a:prstGeom prst="rect">
                <a:avLst/>
              </a:prstGeom>
              <a:blipFill>
                <a:blip r:embed="rId3"/>
                <a:stretch>
                  <a:fillRect l="-3113" t="-4384" b="-76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3" name="Line 3"/>
          <p:cNvSpPr/>
          <p:nvPr/>
        </p:nvSpPr>
        <p:spPr>
          <a:xfrm flipV="1">
            <a:off x="6772234" y="2210037"/>
            <a:ext cx="0" cy="2699717"/>
          </a:xfrm>
          <a:prstGeom prst="line">
            <a:avLst/>
          </a:prstGeom>
          <a:ln w="28575">
            <a:solidFill>
              <a:srgbClr val="000000"/>
            </a:solidFill>
            <a:tailEnd type="triangle" w="med" len="med"/>
          </a:ln>
        </p:spPr>
      </p:sp>
      <p:sp>
        <p:nvSpPr>
          <p:cNvPr id="334" name="Line 4"/>
          <p:cNvSpPr/>
          <p:nvPr/>
        </p:nvSpPr>
        <p:spPr>
          <a:xfrm>
            <a:off x="6768147" y="4909754"/>
            <a:ext cx="2699717" cy="0"/>
          </a:xfrm>
          <a:prstGeom prst="line">
            <a:avLst/>
          </a:prstGeom>
          <a:ln w="28575">
            <a:solidFill>
              <a:srgbClr val="000000"/>
            </a:solidFill>
            <a:tailEnd type="triangle" w="med" len="med"/>
          </a:ln>
        </p:spPr>
      </p:sp>
      <p:sp>
        <p:nvSpPr>
          <p:cNvPr id="335" name="CustomShape 5"/>
          <p:cNvSpPr/>
          <p:nvPr/>
        </p:nvSpPr>
        <p:spPr>
          <a:xfrm>
            <a:off x="7019793" y="2556129"/>
            <a:ext cx="107988" cy="10798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6"/>
          <p:cNvSpPr/>
          <p:nvPr/>
        </p:nvSpPr>
        <p:spPr>
          <a:xfrm>
            <a:off x="9251559" y="2556129"/>
            <a:ext cx="107988" cy="10798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Freeform 7"/>
          <p:cNvSpPr/>
          <p:nvPr/>
        </p:nvSpPr>
        <p:spPr>
          <a:xfrm>
            <a:off x="7055789" y="2196167"/>
            <a:ext cx="2340114" cy="5363112"/>
          </a:xfrm>
          <a:custGeom>
            <a:avLst/>
            <a:gdLst/>
            <a:ahLst/>
            <a:cxnLst/>
            <a:rect l="0" t="0" r="r" b="b"/>
            <a:pathLst>
              <a:path w="6501" h="15278">
                <a:moveTo>
                  <a:pt x="0" y="695"/>
                </a:moveTo>
                <a:cubicBezTo>
                  <a:pt x="3000" y="15277"/>
                  <a:pt x="6500" y="0"/>
                  <a:pt x="6500" y="0"/>
                </a:cubicBezTo>
              </a:path>
            </a:pathLst>
          </a:custGeom>
          <a:ln w="28575">
            <a:solidFill>
              <a:srgbClr val="000000"/>
            </a:solidFill>
          </a:ln>
        </p:spPr>
      </p:sp>
      <p:sp>
        <p:nvSpPr>
          <p:cNvPr id="340" name="Line 10"/>
          <p:cNvSpPr/>
          <p:nvPr/>
        </p:nvSpPr>
        <p:spPr>
          <a:xfrm>
            <a:off x="7572335" y="2556489"/>
            <a:ext cx="0" cy="2159773"/>
          </a:xfrm>
          <a:prstGeom prst="line">
            <a:avLst/>
          </a:prstGeom>
          <a:ln w="28575">
            <a:solidFill>
              <a:srgbClr val="000000"/>
            </a:solidFill>
            <a:custDash/>
          </a:ln>
        </p:spPr>
      </p:sp>
      <p:sp>
        <p:nvSpPr>
          <p:cNvPr id="341" name="Line 11"/>
          <p:cNvSpPr/>
          <p:nvPr/>
        </p:nvSpPr>
        <p:spPr>
          <a:xfrm>
            <a:off x="8643582" y="2556489"/>
            <a:ext cx="0" cy="2159773"/>
          </a:xfrm>
          <a:prstGeom prst="line">
            <a:avLst/>
          </a:prstGeom>
          <a:ln w="28575">
            <a:solidFill>
              <a:srgbClr val="000000"/>
            </a:solidFill>
            <a:custDash/>
          </a:ln>
        </p:spPr>
      </p:sp>
      <p:sp>
        <p:nvSpPr>
          <p:cNvPr id="342" name="Line 12"/>
          <p:cNvSpPr/>
          <p:nvPr/>
        </p:nvSpPr>
        <p:spPr>
          <a:xfrm>
            <a:off x="7559735" y="2916091"/>
            <a:ext cx="1079887" cy="0"/>
          </a:xfrm>
          <a:prstGeom prst="line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sp>
      <p:sp>
        <p:nvSpPr>
          <p:cNvPr id="343" name="TextShape 13"/>
          <p:cNvSpPr txBox="1"/>
          <p:nvPr/>
        </p:nvSpPr>
        <p:spPr>
          <a:xfrm>
            <a:off x="7919698" y="2556129"/>
            <a:ext cx="287970" cy="3203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400">
                <a:latin typeface="+mj-lt"/>
              </a:rPr>
              <a:t>T</a:t>
            </a:r>
            <a:endParaRPr>
              <a:latin typeface="+mj-lt"/>
            </a:endParaRPr>
          </a:p>
        </p:txBody>
      </p:sp>
      <p:sp>
        <p:nvSpPr>
          <p:cNvPr id="344" name="CustomShape 14"/>
          <p:cNvSpPr/>
          <p:nvPr/>
        </p:nvSpPr>
        <p:spPr>
          <a:xfrm>
            <a:off x="7508622" y="4101447"/>
            <a:ext cx="107988" cy="10798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15"/>
          <p:cNvSpPr/>
          <p:nvPr/>
        </p:nvSpPr>
        <p:spPr>
          <a:xfrm>
            <a:off x="8583469" y="4217355"/>
            <a:ext cx="107988" cy="10798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Line 16"/>
          <p:cNvSpPr/>
          <p:nvPr/>
        </p:nvSpPr>
        <p:spPr>
          <a:xfrm flipV="1">
            <a:off x="623417" y="2592124"/>
            <a:ext cx="0" cy="2735713"/>
          </a:xfrm>
          <a:prstGeom prst="line">
            <a:avLst/>
          </a:prstGeom>
          <a:ln w="28575">
            <a:solidFill>
              <a:srgbClr val="000000"/>
            </a:solidFill>
            <a:tailEnd type="triangle" w="med" len="med"/>
          </a:ln>
        </p:spPr>
      </p:sp>
      <p:sp>
        <p:nvSpPr>
          <p:cNvPr id="347" name="Line 17"/>
          <p:cNvSpPr/>
          <p:nvPr/>
        </p:nvSpPr>
        <p:spPr>
          <a:xfrm>
            <a:off x="623417" y="5327838"/>
            <a:ext cx="2741126" cy="0"/>
          </a:xfrm>
          <a:prstGeom prst="line">
            <a:avLst/>
          </a:prstGeom>
          <a:ln w="28575">
            <a:solidFill>
              <a:srgbClr val="000000"/>
            </a:solidFill>
            <a:tailEnd type="triangle" w="med" len="med"/>
          </a:ln>
        </p:spPr>
      </p:sp>
      <p:sp>
        <p:nvSpPr>
          <p:cNvPr id="348" name="CustomShape 18"/>
          <p:cNvSpPr/>
          <p:nvPr/>
        </p:nvSpPr>
        <p:spPr>
          <a:xfrm>
            <a:off x="936432" y="2988084"/>
            <a:ext cx="107988" cy="10798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19"/>
          <p:cNvSpPr/>
          <p:nvPr/>
        </p:nvSpPr>
        <p:spPr>
          <a:xfrm>
            <a:off x="3168197" y="2988084"/>
            <a:ext cx="107988" cy="10798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Line 20"/>
          <p:cNvSpPr/>
          <p:nvPr/>
        </p:nvSpPr>
        <p:spPr>
          <a:xfrm>
            <a:off x="1488973" y="2988444"/>
            <a:ext cx="0" cy="2159773"/>
          </a:xfrm>
          <a:prstGeom prst="line">
            <a:avLst/>
          </a:prstGeom>
          <a:ln w="28575">
            <a:solidFill>
              <a:srgbClr val="000000"/>
            </a:solidFill>
            <a:custDash/>
          </a:ln>
        </p:spPr>
      </p:sp>
      <p:sp>
        <p:nvSpPr>
          <p:cNvPr id="351" name="Line 21"/>
          <p:cNvSpPr/>
          <p:nvPr/>
        </p:nvSpPr>
        <p:spPr>
          <a:xfrm>
            <a:off x="2560221" y="2988444"/>
            <a:ext cx="0" cy="2159773"/>
          </a:xfrm>
          <a:prstGeom prst="line">
            <a:avLst/>
          </a:prstGeom>
          <a:ln w="28575">
            <a:solidFill>
              <a:srgbClr val="000000"/>
            </a:solidFill>
            <a:custDash/>
          </a:ln>
        </p:spPr>
      </p:sp>
      <p:sp>
        <p:nvSpPr>
          <p:cNvPr id="352" name="Line 22"/>
          <p:cNvSpPr/>
          <p:nvPr/>
        </p:nvSpPr>
        <p:spPr>
          <a:xfrm>
            <a:off x="1476374" y="3348045"/>
            <a:ext cx="1079887" cy="0"/>
          </a:xfrm>
          <a:prstGeom prst="line">
            <a:avLst/>
          </a:prstGeom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</p:sp>
      <p:sp>
        <p:nvSpPr>
          <p:cNvPr id="353" name="TextShape 23"/>
          <p:cNvSpPr txBox="1"/>
          <p:nvPr/>
        </p:nvSpPr>
        <p:spPr>
          <a:xfrm>
            <a:off x="1836335" y="2988083"/>
            <a:ext cx="292387" cy="320367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latin typeface="+mj-lt"/>
              </a:rPr>
              <a:t>T</a:t>
            </a:r>
            <a:endParaRPr dirty="0">
              <a:latin typeface="+mj-lt"/>
            </a:endParaRPr>
          </a:p>
        </p:txBody>
      </p:sp>
      <p:sp>
        <p:nvSpPr>
          <p:cNvPr id="354" name="CustomShape 24"/>
          <p:cNvSpPr/>
          <p:nvPr/>
        </p:nvSpPr>
        <p:spPr>
          <a:xfrm>
            <a:off x="1425260" y="4533402"/>
            <a:ext cx="107988" cy="10798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25"/>
          <p:cNvSpPr/>
          <p:nvPr/>
        </p:nvSpPr>
        <p:spPr>
          <a:xfrm>
            <a:off x="2500108" y="4649309"/>
            <a:ext cx="107988" cy="10798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TextShape 26"/>
              <p:cNvSpPr txBox="1"/>
              <p:nvPr/>
            </p:nvSpPr>
            <p:spPr>
              <a:xfrm>
                <a:off x="144514" y="5702917"/>
                <a:ext cx="4310672" cy="12857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>
                    <a:latin typeface="+mj-lt"/>
                  </a:rPr>
                  <a:t>Linear </a:t>
                </a:r>
                <a:r>
                  <a:rPr lang="en-US" sz="2400" dirty="0">
                    <a:latin typeface="+mj-lt"/>
                  </a:rPr>
                  <a:t>interpolation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, </a:t>
                </a:r>
                <a:r>
                  <a:rPr lang="en-US" sz="2400" dirty="0" smtClean="0">
                    <a:latin typeface="+mj-lt"/>
                  </a:rPr>
                  <a:t>etc.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400" dirty="0" smtClean="0"/>
                  <a:t>Tetrahedron </a:t>
                </a:r>
                <a:r>
                  <a:rPr lang="en-US" altLang="ja-JP" sz="2400" dirty="0"/>
                  <a:t>method </a:t>
                </a:r>
                <a:r>
                  <a:rPr lang="en-US" altLang="ja-JP" sz="2400" dirty="0" smtClean="0"/>
                  <a:t>with </a:t>
                </a:r>
                <a:r>
                  <a:rPr lang="en-US" altLang="ja-JP" sz="2400" dirty="0" smtClean="0">
                    <a:solidFill>
                      <a:srgbClr val="FF0000"/>
                    </a:solidFill>
                  </a:rPr>
                  <a:t>interpolated </a:t>
                </a:r>
                <a:r>
                  <a:rPr lang="en-US" altLang="ja-JP" sz="2400" dirty="0"/>
                  <a:t>linear </a:t>
                </a:r>
                <a:r>
                  <a:rPr lang="en-US" altLang="ja-JP" sz="2400" dirty="0" smtClean="0"/>
                  <a:t>function</a:t>
                </a:r>
                <a:r>
                  <a:rPr lang="en-US" sz="2400" dirty="0" smtClean="0">
                    <a:latin typeface="+mj-lt"/>
                  </a:rPr>
                  <a:t> </a:t>
                </a:r>
                <a:endParaRPr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56" name="TextShap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4" y="5702917"/>
                <a:ext cx="4310672" cy="1285785"/>
              </a:xfrm>
              <a:prstGeom prst="rect">
                <a:avLst/>
              </a:prstGeom>
              <a:blipFill>
                <a:blip r:embed="rId4"/>
                <a:stretch>
                  <a:fillRect l="-3678" t="-1905" r="-3395" b="-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" name="TextShape 28"/>
          <p:cNvSpPr txBox="1"/>
          <p:nvPr/>
        </p:nvSpPr>
        <p:spPr>
          <a:xfrm>
            <a:off x="90485" y="1498702"/>
            <a:ext cx="4409933" cy="507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dirty="0">
                <a:latin typeface="+mj-lt"/>
              </a:rPr>
              <a:t>Conventional tetrahedron method</a:t>
            </a:r>
            <a:endParaRPr dirty="0">
              <a:latin typeface="+mj-lt"/>
            </a:endParaRPr>
          </a:p>
        </p:txBody>
      </p:sp>
      <p:sp>
        <p:nvSpPr>
          <p:cNvPr id="359" name="TextShape 29"/>
          <p:cNvSpPr txBox="1"/>
          <p:nvPr/>
        </p:nvSpPr>
        <p:spPr>
          <a:xfrm>
            <a:off x="5497297" y="1325160"/>
            <a:ext cx="4124879" cy="4992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dirty="0">
                <a:latin typeface="+mj-lt"/>
              </a:rPr>
              <a:t>Optimized tetrahedron method</a:t>
            </a:r>
            <a:endParaRPr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TextShape 30"/>
              <p:cNvSpPr txBox="1"/>
              <p:nvPr/>
            </p:nvSpPr>
            <p:spPr>
              <a:xfrm>
                <a:off x="3371371" y="5148217"/>
                <a:ext cx="359962" cy="366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dirty="0">
                  <a:latin typeface="+mj-lt"/>
                </a:endParaRPr>
              </a:p>
            </p:txBody>
          </p:sp>
        </mc:Choice>
        <mc:Fallback xmlns="">
          <p:sp>
            <p:nvSpPr>
              <p:cNvPr id="360" name="TextShap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371" y="5148217"/>
                <a:ext cx="359962" cy="366082"/>
              </a:xfrm>
              <a:prstGeom prst="rect">
                <a:avLst/>
              </a:prstGeom>
              <a:blipFill>
                <a:blip r:embed="rId5"/>
                <a:stretch>
                  <a:fillRect l="-6780" r="-6780" b="-1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TextShape 31"/>
              <p:cNvSpPr txBox="1"/>
              <p:nvPr/>
            </p:nvSpPr>
            <p:spPr>
              <a:xfrm>
                <a:off x="9497591" y="4717617"/>
                <a:ext cx="287970" cy="366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dirty="0">
                  <a:latin typeface="+mj-lt"/>
                </a:endParaRPr>
              </a:p>
            </p:txBody>
          </p:sp>
        </mc:Choice>
        <mc:Fallback xmlns="">
          <p:sp>
            <p:nvSpPr>
              <p:cNvPr id="361" name="TextShap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591" y="4717617"/>
                <a:ext cx="287970" cy="366082"/>
              </a:xfrm>
              <a:prstGeom prst="rect">
                <a:avLst/>
              </a:prstGeom>
              <a:blipFill>
                <a:blip r:embed="rId6"/>
                <a:stretch>
                  <a:fillRect l="-21277" r="-21277" b="-1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2" name="TextShape 32"/>
          <p:cNvSpPr txBox="1"/>
          <p:nvPr/>
        </p:nvSpPr>
        <p:spPr>
          <a:xfrm>
            <a:off x="165896" y="868025"/>
            <a:ext cx="6853897" cy="473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dirty="0">
                <a:latin typeface="+mj-lt"/>
              </a:rPr>
              <a:t> M. Kawamura </a:t>
            </a:r>
            <a:r>
              <a:rPr lang="en-US" sz="2400" i="1" dirty="0">
                <a:solidFill>
                  <a:srgbClr val="000000"/>
                </a:solidFill>
                <a:latin typeface="+mj-lt"/>
              </a:rPr>
              <a:t>et al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., Phys. Rev. B </a:t>
            </a:r>
            <a:r>
              <a:rPr lang="en-US" sz="2400" u="sng" dirty="0">
                <a:solidFill>
                  <a:srgbClr val="000000"/>
                </a:solidFill>
                <a:latin typeface="+mj-lt"/>
              </a:rPr>
              <a:t>89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, 094515 (2014). </a:t>
            </a:r>
            <a:endParaRPr dirty="0">
              <a:latin typeface="+mj-lt"/>
            </a:endParaRPr>
          </a:p>
        </p:txBody>
      </p:sp>
      <p:cxnSp>
        <p:nvCxnSpPr>
          <p:cNvPr id="3" name="直線コネクタ 2"/>
          <p:cNvCxnSpPr>
            <a:stCxn id="354" idx="6"/>
            <a:endCxn id="355" idx="2"/>
          </p:cNvCxnSpPr>
          <p:nvPr/>
        </p:nvCxnSpPr>
        <p:spPr>
          <a:xfrm>
            <a:off x="1533249" y="4587396"/>
            <a:ext cx="966858" cy="1159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7572334" y="4386963"/>
            <a:ext cx="1067288" cy="1939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81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uiExpand="1" build="p"/>
      <p:bldP spid="343" grpId="0"/>
      <p:bldP spid="353" grpId="0"/>
      <p:bldP spid="35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Library of tetrahedron method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6748" y="876574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err="1" smtClean="0">
                <a:solidFill>
                  <a:schemeClr val="tx1"/>
                </a:solidFill>
                <a:latin typeface="+mj-ea"/>
                <a:ea typeface="+mj-ea"/>
              </a:rPr>
              <a:t>LibTetraBZ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111931" y="876573"/>
            <a:ext cx="3387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hlinkClick r:id="rId3"/>
              </a:rPr>
              <a:t>http://libtetrabz.osdn.jp/</a:t>
            </a:r>
            <a:endParaRPr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2585" y="1419149"/>
            <a:ext cx="4168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F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ortran/C/C++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14935" y="1321797"/>
            <a:ext cx="430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MPI + </a:t>
            </a:r>
            <a:r>
              <a:rPr kumimoji="1" lang="en-US" altLang="ja-JP" sz="2400" kern="1200" dirty="0" err="1" smtClean="0">
                <a:solidFill>
                  <a:schemeClr val="tx1"/>
                </a:solidFill>
                <a:latin typeface="+mj-ea"/>
                <a:ea typeface="+mj-ea"/>
              </a:rPr>
              <a:t>OpenMP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(Thread safe)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01292" y="2010774"/>
                <a:ext cx="3513654" cy="927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𝐵𝑍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𝐵𝑍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92" y="2010774"/>
                <a:ext cx="3513654" cy="927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42585" y="3145331"/>
                <a:ext cx="3472361" cy="927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𝐵𝑍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𝐵𝑍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85" y="3145331"/>
                <a:ext cx="3472361" cy="9270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337527" y="1931791"/>
                <a:ext cx="5542671" cy="967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𝐵𝑍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𝐵𝑍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527" y="1931791"/>
                <a:ext cx="5542671" cy="9677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4411066" y="3056556"/>
                <a:ext cx="5532027" cy="967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𝐵𝑍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𝐵𝑍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066" y="3056556"/>
                <a:ext cx="5532027" cy="9677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51099" y="4253949"/>
                <a:ext cx="5583323" cy="995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𝐵𝑍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𝐵𝑍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99" y="4253949"/>
                <a:ext cx="5583323" cy="9954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03209" y="6539188"/>
                <a:ext cx="6069354" cy="995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𝐵𝑍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𝐵𝑍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9" y="6539188"/>
                <a:ext cx="6069354" cy="9954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03209" y="5441505"/>
                <a:ext cx="8483989" cy="967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𝐵𝑍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𝐵𝑍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9" y="5441505"/>
                <a:ext cx="8483989" cy="9677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79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468" y="396"/>
            <a:ext cx="8032814" cy="914304"/>
          </a:xfrm>
        </p:spPr>
        <p:txBody>
          <a:bodyPr/>
          <a:lstStyle/>
          <a:p>
            <a:r>
              <a:rPr lang="en-US" altLang="ja-JP" dirty="0"/>
              <a:t>Schedule (This semester W1, W2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1628" y="914701"/>
            <a:ext cx="9823523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Sep. 28  (Fri)    Guidance 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Y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Oct. 5    (Fri)    Monte Carlo method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O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Oct. 12  (Fri)    Monte Carlo method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O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Oct. 19  (Fri)    Monte Carlo method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O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Oct. 26  (Fri)    Exact diagonalization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Y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Nov. 2    (Fri)    Exact diagonalization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Y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Nov. 9    (Fri)    Molecular dynamics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O</a:t>
            </a:r>
            <a:r>
              <a:rPr lang="en-US" altLang="ja-JP" sz="2200" dirty="0">
                <a:latin typeface="+mj-ea"/>
                <a:ea typeface="+mj-ea"/>
              </a:rPr>
              <a:t>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(1st report problem will be announced.)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Nov. 30  (Fri)    </a:t>
            </a:r>
            <a:r>
              <a:rPr lang="en-US" altLang="ja-JP" sz="2200" dirty="0">
                <a:latin typeface="+mj-ea"/>
              </a:rPr>
              <a:t>Density functional theory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K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Dec. 7    (Fri)    Density functional theory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K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Dec. 14  (Fri)    Density functional theory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K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Dec. 21  (Fri)    Density functional theory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K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Dec. 25  (</a:t>
            </a:r>
            <a:r>
              <a:rPr lang="en-US" altLang="ja-JP" sz="2200" u="sng" dirty="0">
                <a:solidFill>
                  <a:srgbClr val="0070C0"/>
                </a:solidFill>
                <a:latin typeface="+mj-ea"/>
                <a:ea typeface="+mj-ea"/>
              </a:rPr>
              <a:t>Tue</a:t>
            </a:r>
            <a:r>
              <a:rPr lang="en-US" altLang="ja-JP" sz="2200" dirty="0">
                <a:latin typeface="+mj-ea"/>
                <a:ea typeface="+mj-ea"/>
              </a:rPr>
              <a:t>) </a:t>
            </a:r>
            <a:r>
              <a:rPr lang="en-US" altLang="ja-JP" sz="2200" dirty="0">
                <a:latin typeface="+mj-ea"/>
              </a:rPr>
              <a:t>Density functional theory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K</a:t>
            </a:r>
            <a:r>
              <a:rPr lang="en-US" altLang="ja-JP" sz="2200" dirty="0">
                <a:latin typeface="+mj-ea"/>
                <a:ea typeface="+mj-ea"/>
              </a:rPr>
              <a:t> </a:t>
            </a:r>
            <a:r>
              <a:rPr lang="en-US" altLang="ja-JP" sz="2200" u="sng" dirty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ja-JP" altLang="en-US" sz="2200" u="sng" dirty="0">
                <a:solidFill>
                  <a:srgbClr val="0070C0"/>
                </a:solidFill>
                <a:latin typeface="+mj-ea"/>
                <a:ea typeface="+mj-ea"/>
              </a:rPr>
              <a:t>遠隔講義室</a:t>
            </a:r>
            <a:r>
              <a:rPr lang="en-US" altLang="ja-JP" sz="2200" u="sng" dirty="0">
                <a:solidFill>
                  <a:srgbClr val="0070C0"/>
                </a:solidFill>
                <a:latin typeface="+mj-ea"/>
                <a:ea typeface="+mj-ea"/>
              </a:rPr>
              <a:t>)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200" dirty="0">
                <a:latin typeface="+mj-ea"/>
                <a:ea typeface="+mj-ea"/>
              </a:rPr>
              <a:t>Jan. 11   (Fri)  </a:t>
            </a:r>
            <a:r>
              <a:rPr lang="en-US" altLang="ja-JP" sz="2200" dirty="0">
                <a:latin typeface="+mj-ea"/>
              </a:rPr>
              <a:t>(2nd)Report problem</a:t>
            </a:r>
            <a:r>
              <a:rPr lang="en-US" altLang="ja-JP" sz="2200" dirty="0">
                <a:latin typeface="+mj-ea"/>
                <a:ea typeface="+mj-ea"/>
              </a:rPr>
              <a:t>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K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264047" y="6373776"/>
            <a:ext cx="7455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※ </a:t>
            </a:r>
            <a:r>
              <a:rPr lang="ja-JP" altLang="en-US" sz="2400" dirty="0"/>
              <a:t>Lecturers: </a:t>
            </a:r>
            <a:r>
              <a:rPr lang="ja-JP" altLang="en-US" sz="2400" dirty="0">
                <a:solidFill>
                  <a:srgbClr val="FF0000"/>
                </a:solidFill>
              </a:rPr>
              <a:t>Y</a:t>
            </a:r>
            <a:r>
              <a:rPr lang="ja-JP" altLang="en-US" sz="2400" dirty="0"/>
              <a:t> … Yamaji, </a:t>
            </a:r>
            <a:r>
              <a:rPr lang="ja-JP" altLang="en-US" sz="2400" dirty="0">
                <a:solidFill>
                  <a:srgbClr val="FF0000"/>
                </a:solidFill>
              </a:rPr>
              <a:t>K</a:t>
            </a:r>
            <a:r>
              <a:rPr lang="ja-JP" altLang="en-US" sz="2400" dirty="0"/>
              <a:t> … Kawamura, </a:t>
            </a:r>
            <a:r>
              <a:rPr lang="ja-JP" altLang="en-US" sz="2400" dirty="0">
                <a:solidFill>
                  <a:srgbClr val="FF0000"/>
                </a:solidFill>
              </a:rPr>
              <a:t>O</a:t>
            </a:r>
            <a:r>
              <a:rPr lang="ja-JP" altLang="en-US" sz="2400" dirty="0"/>
              <a:t>… Ohgoe</a:t>
            </a:r>
          </a:p>
        </p:txBody>
      </p:sp>
    </p:spTree>
    <p:extLst>
      <p:ext uri="{BB962C8B-B14F-4D97-AF65-F5344CB8AC3E}">
        <p14:creationId xmlns:p14="http://schemas.microsoft.com/office/powerpoint/2010/main" val="18254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LibTetraBZ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5098" y="877824"/>
            <a:ext cx="9802368" cy="40934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cd ~/</a:t>
            </a:r>
          </a:p>
          <a:p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ja-JP" sz="20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clone git://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git.osdn.net/gitroot/libtetrabz/libtetrabz.git</a:t>
            </a:r>
          </a:p>
          <a:p>
            <a:r>
              <a:rPr kumimoji="1" lang="en-US" altLang="ja-JP" sz="20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cd </a:t>
            </a:r>
            <a:r>
              <a:rPr kumimoji="1" lang="en-US" altLang="ja-JP" sz="20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libtetrabz</a:t>
            </a:r>
            <a:endParaRPr kumimoji="1" lang="en-US" altLang="ja-JP" sz="2000" kern="1200" dirty="0" smtClean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en-US" altLang="ja-JP" sz="2000" dirty="0">
                <a:solidFill>
                  <a:schemeClr val="tx1"/>
                </a:solidFill>
                <a:latin typeface="Consolas" panose="020B0609020204030204" pitchFamily="49" charset="0"/>
              </a:rPr>
              <a:t>$ touch Makefile.in aclocal.m4 configure</a:t>
            </a:r>
          </a:p>
          <a:p>
            <a:r>
              <a:rPr lang="en-US" altLang="ja-JP" sz="2000" dirty="0">
                <a:solidFill>
                  <a:schemeClr val="tx1"/>
                </a:solidFill>
                <a:latin typeface="Consolas" panose="020B0609020204030204" pitchFamily="49" charset="0"/>
              </a:rPr>
              <a:t>$ ./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configure; make</a:t>
            </a:r>
          </a:p>
          <a:p>
            <a:r>
              <a:rPr kumimoji="1" lang="en-US" altLang="ja-JP" sz="20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cd example</a:t>
            </a:r>
          </a:p>
          <a:p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./</a:t>
            </a:r>
            <a:r>
              <a:rPr lang="en-US" altLang="ja-JP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dos.x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</a:t>
            </a:r>
          </a:p>
          <a:p>
            <a:r>
              <a:rPr lang="en-US" altLang="ja-JP" sz="20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Which tetrahedron method ?(1 = Linear, 2 = Optimized): 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2</a:t>
            </a:r>
            <a:r>
              <a:rPr lang="ja-JP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⏎</a:t>
            </a:r>
            <a:endParaRPr lang="en-US" altLang="ja-JP" sz="2000" dirty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en-US" altLang="ja-JP" sz="20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k-point mesh ?: 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10</a:t>
            </a:r>
            <a:r>
              <a:rPr lang="ja-JP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⏎</a:t>
            </a:r>
            <a:endParaRPr lang="en-US" altLang="ja-JP" sz="2000" dirty="0" smtClean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  <a:p>
            <a:r>
              <a:rPr kumimoji="1" lang="en-US" altLang="ja-JP" sz="20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</a:t>
            </a:r>
            <a:r>
              <a:rPr kumimoji="1" lang="en-US" altLang="ja-JP" sz="20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gnuplot</a:t>
            </a:r>
            <a:endParaRPr kumimoji="1" lang="en-US" altLang="ja-JP" sz="2000" kern="1200" dirty="0" smtClean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en-US" altLang="ja-JP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gnuplot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&gt; set </a:t>
            </a:r>
            <a:r>
              <a:rPr lang="en-US" altLang="ja-JP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xlabel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"Energy"</a:t>
            </a:r>
          </a:p>
          <a:p>
            <a:r>
              <a:rPr kumimoji="1" lang="en-US" altLang="ja-JP" sz="20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gnuplot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&gt; set </a:t>
            </a:r>
            <a:r>
              <a:rPr lang="en-US" altLang="ja-JP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ylabel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"DOS"</a:t>
            </a:r>
          </a:p>
          <a:p>
            <a:r>
              <a:rPr kumimoji="1" lang="en-US" altLang="ja-JP" sz="20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gnuplot</a:t>
            </a:r>
            <a:r>
              <a:rPr lang="en-US" altLang="ja-JP" sz="20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&gt; plot "dos.dat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" w l</a:t>
            </a:r>
            <a:endParaRPr kumimoji="1" lang="ja-JP" altLang="en-US" sz="2000" kern="1200" dirty="0" smtClean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00381" y="6067958"/>
                <a:ext cx="4291431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func>
                        <m:func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func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81" y="6067958"/>
                <a:ext cx="4291431" cy="398507"/>
              </a:xfrm>
              <a:prstGeom prst="rect">
                <a:avLst/>
              </a:prstGeom>
              <a:blipFill>
                <a:blip r:embed="rId3"/>
                <a:stretch>
                  <a:fillRect b="-19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569" y="4115117"/>
            <a:ext cx="48291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6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8521" y="65836"/>
            <a:ext cx="9890152" cy="929030"/>
          </a:xfrm>
        </p:spPr>
        <p:txBody>
          <a:bodyPr/>
          <a:lstStyle/>
          <a:p>
            <a:pPr algn="r"/>
            <a:r>
              <a:rPr kumimoji="1" lang="en-US" altLang="ja-JP" dirty="0" smtClean="0"/>
              <a:t>Fermi energy with bisection method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2400" dirty="0" err="1" smtClean="0">
                <a:latin typeface="Consolas" panose="020B0609020204030204" pitchFamily="49" charset="0"/>
              </a:rPr>
              <a:t>libtetrabz_fermieng@libtetrabz</a:t>
            </a:r>
            <a:r>
              <a:rPr lang="en-US" altLang="ja-JP" sz="2400" dirty="0" smtClean="0">
                <a:latin typeface="Consolas" panose="020B0609020204030204" pitchFamily="49" charset="0"/>
              </a:rPr>
              <a:t>/</a:t>
            </a:r>
            <a:r>
              <a:rPr lang="en-US" altLang="ja-JP" sz="2400" dirty="0" err="1" smtClean="0">
                <a:latin typeface="Consolas" panose="020B0609020204030204" pitchFamily="49" charset="0"/>
              </a:rPr>
              <a:t>src</a:t>
            </a:r>
            <a:r>
              <a:rPr lang="en-US" altLang="ja-JP" sz="2400" dirty="0" smtClean="0">
                <a:latin typeface="Consolas" panose="020B0609020204030204" pitchFamily="49" charset="0"/>
              </a:rPr>
              <a:t>/libtetrabz_occ_mod.F90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84064" y="1221434"/>
                <a:ext cx="3760708" cy="927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𝑁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𝐵𝑍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𝐵𝑍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4" y="1221434"/>
                <a:ext cx="3760708" cy="9270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58521" y="2677362"/>
            <a:ext cx="1821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do iteration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8521" y="2176118"/>
                <a:ext cx="216033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𝑢𝑝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max</m:t>
                          </m:r>
                        </m:fName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{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𝑛𝑘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" y="2176118"/>
                <a:ext cx="2160335" cy="397866"/>
              </a:xfrm>
              <a:prstGeom prst="rect">
                <a:avLst/>
              </a:prstGeom>
              <a:blipFill>
                <a:blip r:embed="rId4"/>
                <a:stretch>
                  <a:fillRect l="-1130" r="-3955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618840" y="2148483"/>
                <a:ext cx="22290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𝑙𝑜𝑤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min</m:t>
                          </m:r>
                        </m:fName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{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𝑛𝑘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840" y="2148483"/>
                <a:ext cx="2229008" cy="369332"/>
              </a:xfrm>
              <a:prstGeom prst="rect">
                <a:avLst/>
              </a:prstGeom>
              <a:blipFill>
                <a:blip r:embed="rId5"/>
                <a:stretch>
                  <a:fillRect l="-1096" r="-3836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10752" y="3139027"/>
                <a:ext cx="2738507" cy="424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𝐹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2" y="3139027"/>
                <a:ext cx="2738507" cy="4242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10752" y="3699067"/>
                <a:ext cx="3820533" cy="927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𝑁</m:t>
                          </m:r>
                        </m:e>
                      </m:acc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𝐵𝑍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𝐵𝑍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2" y="3699067"/>
                <a:ext cx="3820533" cy="9270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25159" y="5000594"/>
                <a:ext cx="2151633" cy="47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>
                    <a:latin typeface="+mj-ea"/>
                    <a:ea typeface="+mj-ea"/>
                  </a:rPr>
                  <a:t>else if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𝑁</m:t>
                        </m:r>
                      </m:e>
                    </m:acc>
                    <m:r>
                      <a:rPr lang="en-US" altLang="ja-JP" sz="2400" b="0" i="1" dirty="0" smtClean="0">
                        <a:latin typeface="Cambria Math" panose="02040503050406030204" pitchFamily="18" charset="0"/>
                        <a:ea typeface="+mj-ea"/>
                      </a:rPr>
                      <m:t>&lt;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  <a:ea typeface="+mj-ea"/>
                      </a:rPr>
                      <m:t>𝑁</m:t>
                    </m:r>
                  </m:oMath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59" y="5000594"/>
                <a:ext cx="2151633" cy="470835"/>
              </a:xfrm>
              <a:prstGeom prst="rect">
                <a:avLst/>
              </a:prstGeom>
              <a:blipFill>
                <a:blip r:embed="rId8"/>
                <a:stretch>
                  <a:fillRect l="-4249" t="-11538" b="-243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905452" y="5471429"/>
                <a:ext cx="13388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𝑙𝑜𝑤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52" y="5471429"/>
                <a:ext cx="1338828" cy="369332"/>
              </a:xfrm>
              <a:prstGeom prst="rect">
                <a:avLst/>
              </a:prstGeom>
              <a:blipFill>
                <a:blip r:embed="rId9"/>
                <a:stretch>
                  <a:fillRect l="-1826" r="-457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55071" y="5942264"/>
                <a:ext cx="2436275" cy="47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>
                    <a:latin typeface="+mj-ea"/>
                    <a:ea typeface="+mj-ea"/>
                  </a:rPr>
                  <a:t>else if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𝑁</m:t>
                        </m:r>
                      </m:e>
                    </m:acc>
                    <m:r>
                      <a:rPr lang="en-US" altLang="ja-JP" sz="2400" b="0" i="1" dirty="0" smtClean="0">
                        <a:latin typeface="Cambria Math" panose="02040503050406030204" pitchFamily="18" charset="0"/>
                        <a:ea typeface="+mj-ea"/>
                      </a:rPr>
                      <m:t>&gt;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  <a:ea typeface="+mj-ea"/>
                      </a:rPr>
                      <m:t>𝑁</m:t>
                    </m:r>
                  </m:oMath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71" y="5942264"/>
                <a:ext cx="2436275" cy="470835"/>
              </a:xfrm>
              <a:prstGeom prst="rect">
                <a:avLst/>
              </a:prstGeom>
              <a:blipFill>
                <a:blip r:embed="rId10"/>
                <a:stretch>
                  <a:fillRect l="-3750" t="-11688" b="-25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916570" y="6346879"/>
                <a:ext cx="1226874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𝑢𝑝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70" y="6346879"/>
                <a:ext cx="1226874" cy="397866"/>
              </a:xfrm>
              <a:prstGeom prst="rect">
                <a:avLst/>
              </a:prstGeom>
              <a:blipFill>
                <a:blip r:embed="rId11"/>
                <a:stretch>
                  <a:fillRect l="-1485" b="-2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555071" y="6736851"/>
            <a:ext cx="2151633" cy="47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end if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02643" y="4607812"/>
                <a:ext cx="4142509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>
                    <a:latin typeface="+mj-ea"/>
                    <a:ea typeface="+mj-ea"/>
                  </a:rPr>
                  <a:t>if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e>
                        </m:acc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&lt;</m:t>
                        </m:r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𝑁</m:t>
                        </m:r>
                      </m:e>
                    </m:d>
                  </m:oMath>
                </a14:m>
                <a:r>
                  <a: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is small </a:t>
                </a:r>
                <a:r>
                  <a: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→ </a:t>
                </a: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Finish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43" y="4607812"/>
                <a:ext cx="4142509" cy="509178"/>
              </a:xfrm>
              <a:prstGeom prst="rect">
                <a:avLst/>
              </a:prstGeom>
              <a:blipFill>
                <a:blip r:embed="rId12"/>
                <a:stretch>
                  <a:fillRect l="-2206" t="-9639" b="-180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/>
          <p:cNvSpPr txBox="1"/>
          <p:nvPr/>
        </p:nvSpPr>
        <p:spPr>
          <a:xfrm>
            <a:off x="58521" y="7068497"/>
            <a:ext cx="2428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end do iteration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174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996043" y="0"/>
            <a:ext cx="8820955" cy="797357"/>
          </a:xfrm>
        </p:spPr>
        <p:txBody>
          <a:bodyPr/>
          <a:lstStyle/>
          <a:p>
            <a:r>
              <a:rPr kumimoji="1" lang="en-US" altLang="ja-JP" dirty="0" err="1" smtClean="0"/>
              <a:t>Iso</a:t>
            </a:r>
            <a:r>
              <a:rPr kumimoji="1" lang="en-US" altLang="ja-JP" dirty="0" smtClean="0"/>
              <a:t> surface with tetrahedron method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6" y="681716"/>
            <a:ext cx="6190476" cy="6285714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211374" y="6851789"/>
            <a:ext cx="68692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/>
              <a:t>Input file format</a:t>
            </a:r>
          </a:p>
          <a:p>
            <a:r>
              <a:rPr lang="ja-JP" altLang="en-US" sz="2000" dirty="0" smtClean="0">
                <a:hlinkClick r:id="rId4"/>
              </a:rPr>
              <a:t>http</a:t>
            </a:r>
            <a:r>
              <a:rPr lang="ja-JP" altLang="en-US" sz="2000" dirty="0">
                <a:hlinkClick r:id="rId4"/>
              </a:rPr>
              <a:t>://fermisurfer.osdn.jp/en/_build/html/fermisf_input_en.html</a:t>
            </a:r>
            <a:endParaRPr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47027" y="2574950"/>
            <a:ext cx="1843430" cy="46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err="1" smtClean="0">
                <a:solidFill>
                  <a:schemeClr val="tx1"/>
                </a:solidFill>
                <a:latin typeface="+mj-ea"/>
                <a:ea typeface="+mj-ea"/>
              </a:rPr>
              <a:t>FermiSurfer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9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Report problem 3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5449" y="683449"/>
            <a:ext cx="9813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(1) Modify dos.F90 or </a:t>
            </a:r>
            <a:r>
              <a:rPr lang="en-US" altLang="ja-JP" sz="2400" dirty="0" err="1" smtClean="0">
                <a:latin typeface="+mj-ea"/>
                <a:ea typeface="+mj-ea"/>
              </a:rPr>
              <a:t>dos_c.c</a:t>
            </a:r>
            <a:r>
              <a:rPr lang="en-US" altLang="ja-JP" sz="2400" dirty="0" smtClean="0">
                <a:latin typeface="+mj-ea"/>
                <a:ea typeface="+mj-ea"/>
              </a:rPr>
              <a:t> </a:t>
            </a:r>
            <a:r>
              <a:rPr lang="en-US" altLang="ja-JP" sz="2400" dirty="0">
                <a:latin typeface="+mj-ea"/>
                <a:ea typeface="+mj-ea"/>
              </a:rPr>
              <a:t>to </a:t>
            </a:r>
            <a:r>
              <a:rPr lang="en-US" altLang="ja-JP" sz="2400" dirty="0" smtClean="0">
                <a:latin typeface="+mj-ea"/>
                <a:ea typeface="+mj-ea"/>
              </a:rPr>
              <a:t>compute DOS with Gaussian broadening method.</a:t>
            </a:r>
            <a:endParaRPr lang="en-US" altLang="ja-JP" sz="2400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3324" y="5620683"/>
            <a:ext cx="8013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Modified code should be submitted as a diff file generated by</a:t>
            </a:r>
          </a:p>
          <a:p>
            <a:r>
              <a:rPr lang="en-US" altLang="ja-JP" sz="2400" dirty="0">
                <a:latin typeface="Consolas" panose="020B0609020204030204" pitchFamily="49" charset="0"/>
                <a:ea typeface="+mj-ea"/>
              </a:rPr>
              <a:t>$ cd </a:t>
            </a:r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~/</a:t>
            </a:r>
            <a:r>
              <a:rPr lang="en-US" altLang="ja-JP" sz="2400" dirty="0" err="1" smtClean="0">
                <a:latin typeface="Consolas" panose="020B0609020204030204" pitchFamily="49" charset="0"/>
                <a:ea typeface="+mj-ea"/>
              </a:rPr>
              <a:t>libtetrabz</a:t>
            </a:r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/</a:t>
            </a:r>
            <a:endParaRPr lang="en-US" altLang="ja-JP" sz="2400" dirty="0">
              <a:latin typeface="Consolas" panose="020B0609020204030204" pitchFamily="49" charset="0"/>
              <a:ea typeface="+mj-ea"/>
            </a:endParaRPr>
          </a:p>
          <a:p>
            <a:r>
              <a:rPr lang="en-US" altLang="ja-JP" sz="2400" dirty="0"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400" dirty="0" err="1"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ja-JP" sz="2400" dirty="0">
                <a:latin typeface="Consolas" panose="020B0609020204030204" pitchFamily="49" charset="0"/>
                <a:ea typeface="+mj-ea"/>
              </a:rPr>
              <a:t> add </a:t>
            </a:r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example</a:t>
            </a:r>
            <a:endParaRPr lang="en-US" altLang="ja-JP" sz="2400" dirty="0">
              <a:latin typeface="Consolas" panose="020B0609020204030204" pitchFamily="49" charset="0"/>
              <a:ea typeface="+mj-ea"/>
            </a:endParaRPr>
          </a:p>
          <a:p>
            <a:r>
              <a:rPr lang="en-US" altLang="ja-JP" sz="2400" dirty="0"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400" dirty="0" err="1"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ja-JP" sz="2400" dirty="0">
                <a:latin typeface="Consolas" panose="020B0609020204030204" pitchFamily="49" charset="0"/>
                <a:ea typeface="+mj-ea"/>
              </a:rPr>
              <a:t> commit</a:t>
            </a:r>
          </a:p>
          <a:p>
            <a:r>
              <a:rPr lang="en-US" altLang="ja-JP" sz="2400" dirty="0"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400" dirty="0" err="1"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ja-JP" sz="2400" dirty="0">
                <a:latin typeface="Consolas" panose="020B0609020204030204" pitchFamily="49" charset="0"/>
                <a:ea typeface="+mj-ea"/>
              </a:rPr>
              <a:t> show &gt; </a:t>
            </a:r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12212018.diff</a:t>
            </a:r>
            <a:endParaRPr lang="ja-JP" altLang="en-US" sz="24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3324" y="3191698"/>
            <a:ext cx="9765792" cy="18466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Note: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Replace</a:t>
            </a:r>
          </a:p>
          <a:p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call </a:t>
            </a:r>
            <a:r>
              <a:rPr lang="en-US" altLang="ja-JP" sz="2000" dirty="0" err="1" smtClean="0">
                <a:latin typeface="Consolas" panose="020B0609020204030204" pitchFamily="49" charset="0"/>
                <a:ea typeface="+mj-ea"/>
              </a:rPr>
              <a:t>libtetrabz_fermieng</a:t>
            </a:r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ja-JP" sz="2000" dirty="0" err="1" smtClean="0">
                <a:latin typeface="Consolas" panose="020B0609020204030204" pitchFamily="49" charset="0"/>
                <a:ea typeface="+mj-ea"/>
              </a:rPr>
              <a:t>ltetra,bvec,nb,nge,eig,ngw,wght,ef,nelec</a:t>
            </a:r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)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to</a:t>
            </a:r>
          </a:p>
          <a:p>
            <a:r>
              <a:rPr lang="en-US" altLang="ja-JP" sz="2000" dirty="0" err="1" smtClean="0">
                <a:latin typeface="Consolas" panose="020B0609020204030204" pitchFamily="49" charset="0"/>
                <a:ea typeface="+mj-ea"/>
              </a:rPr>
              <a:t>ef</a:t>
            </a:r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 = 0.0d0</a:t>
            </a:r>
            <a:endParaRPr kumimoji="1" lang="ja-JP" altLang="en-US" sz="2000" kern="1200" dirty="0" smtClean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467470" y="1327944"/>
                <a:ext cx="561480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𝐵𝑍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𝐵𝑍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≈</m:t>
                      </m:r>
                      <m:f>
                        <m:f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24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kumimoji="1" lang="en-US" altLang="ja-JP" sz="24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470" y="1327944"/>
                <a:ext cx="5614806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35448" y="2360701"/>
                <a:ext cx="98615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>
                    <a:latin typeface="+mj-ea"/>
                    <a:ea typeface="+mj-ea"/>
                  </a:rPr>
                  <a:t>Plot DOS 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𝑁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ja-JP" sz="2400" dirty="0" smtClean="0">
                    <a:latin typeface="+mj-ea"/>
                    <a:ea typeface="+mj-ea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+mj-ea"/>
                      </a:rPr>
                      <m:t>𝜎</m:t>
                    </m:r>
                  </m:oMath>
                </a14:m>
                <a:r>
                  <a:rPr lang="en-US" altLang="ja-JP" sz="2400" dirty="0" smtClean="0">
                    <a:latin typeface="+mj-ea"/>
                    <a:ea typeface="+mj-ea"/>
                  </a:rPr>
                  <a:t>, then compare with tetrahedron methods (Linear and optimized)</a:t>
                </a:r>
                <a:endParaRPr lang="en-US" altLang="ja-JP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48" y="2360701"/>
                <a:ext cx="9861545" cy="830997"/>
              </a:xfrm>
              <a:prstGeom prst="rect">
                <a:avLst/>
              </a:prstGeom>
              <a:blipFill>
                <a:blip r:embed="rId4"/>
                <a:stretch>
                  <a:fillRect l="-927" t="-8029" b="-153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1206" y="5159018"/>
                <a:ext cx="98136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>
                    <a:latin typeface="+mj-ea"/>
                    <a:ea typeface="+mj-ea"/>
                  </a:rPr>
                  <a:t>(2)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ja-JP" sz="2400" dirty="0" smtClean="0">
                    <a:latin typeface="+mj-ea"/>
                    <a:ea typeface="+mj-ea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𝛁</m:t>
                            </m:r>
                          </m:e>
                          <m:sub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sz="2400" dirty="0" smtClean="0">
                    <a:latin typeface="+mj-ea"/>
                    <a:ea typeface="+mj-ea"/>
                  </a:rPr>
                  <a:t> in the </a:t>
                </a:r>
                <a:r>
                  <a:rPr lang="en-US" altLang="ja-JP" sz="2400" dirty="0" err="1" smtClean="0">
                    <a:latin typeface="+mj-ea"/>
                    <a:ea typeface="+mj-ea"/>
                  </a:rPr>
                  <a:t>FermiSurfer</a:t>
                </a:r>
                <a:r>
                  <a:rPr lang="en-US" altLang="ja-JP" sz="2400" dirty="0" smtClean="0">
                    <a:latin typeface="+mj-ea"/>
                    <a:ea typeface="+mj-ea"/>
                  </a:rPr>
                  <a:t> format (</a:t>
                </a:r>
                <a:r>
                  <a:rPr lang="en-US" altLang="ja-JP" sz="2400" dirty="0" err="1" smtClean="0">
                    <a:latin typeface="+mj-ea"/>
                    <a:ea typeface="+mj-ea"/>
                  </a:rPr>
                  <a:t>vf.frmsf</a:t>
                </a:r>
                <a:r>
                  <a:rPr lang="en-US" altLang="ja-JP" sz="2400" dirty="0" smtClean="0">
                    <a:latin typeface="+mj-ea"/>
                    <a:ea typeface="+mj-ea"/>
                  </a:rPr>
                  <a:t>). </a:t>
                </a:r>
                <a:endParaRPr lang="en-US" altLang="ja-JP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6" y="5159018"/>
                <a:ext cx="9813668" cy="461665"/>
              </a:xfrm>
              <a:prstGeom prst="rect">
                <a:avLst/>
              </a:prstGeom>
              <a:blipFill>
                <a:blip r:embed="rId5"/>
                <a:stretch>
                  <a:fillRect l="-932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59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Today's summary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0249" y="1083847"/>
            <a:ext cx="87100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65" indent="-342865"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j-ea"/>
                <a:ea typeface="+mj-ea"/>
              </a:rPr>
              <a:t>Total energy</a:t>
            </a:r>
            <a:endParaRPr lang="en-US" altLang="ja-JP" sz="2400" dirty="0">
              <a:latin typeface="+mj-ea"/>
              <a:ea typeface="+mj-ea"/>
            </a:endParaRPr>
          </a:p>
          <a:p>
            <a:pPr marL="800017" lvl="1" indent="-342865">
              <a:buFont typeface="Wingdings" panose="05000000000000000000" pitchFamily="2" charset="2"/>
              <a:buChar char="l"/>
            </a:pPr>
            <a:r>
              <a:rPr lang="en-US" altLang="ja-JP" sz="2400" dirty="0" err="1" smtClean="0">
                <a:latin typeface="+mj-ea"/>
                <a:ea typeface="+mj-ea"/>
              </a:rPr>
              <a:t>Hartree</a:t>
            </a:r>
            <a:r>
              <a:rPr lang="en-US" altLang="ja-JP" sz="2400" dirty="0" smtClean="0">
                <a:latin typeface="+mj-ea"/>
                <a:ea typeface="+mj-ea"/>
              </a:rPr>
              <a:t>, atomic, XC, kinetic, Ewald energy</a:t>
            </a:r>
            <a:endParaRPr lang="en-US" altLang="ja-JP" sz="2400" dirty="0">
              <a:latin typeface="+mj-ea"/>
              <a:ea typeface="+mj-ea"/>
            </a:endParaRPr>
          </a:p>
          <a:p>
            <a:pPr marL="800017" lvl="1" indent="-342865"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j-ea"/>
                <a:ea typeface="+mj-ea"/>
              </a:rPr>
              <a:t>Coulomb repulsion of periodically aligned ions is computed  efficiently with Ewald's method.</a:t>
            </a:r>
            <a:endParaRPr lang="en-US" altLang="ja-JP" sz="2400" dirty="0">
              <a:latin typeface="+mj-ea"/>
              <a:ea typeface="+mj-ea"/>
            </a:endParaRPr>
          </a:p>
          <a:p>
            <a:pPr marL="342865" indent="-342865"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j-ea"/>
                <a:ea typeface="+mj-ea"/>
              </a:rPr>
              <a:t>Brillouin zone integration</a:t>
            </a:r>
            <a:endParaRPr lang="en-US" altLang="ja-JP" sz="2400" dirty="0">
              <a:latin typeface="+mj-ea"/>
              <a:ea typeface="+mj-ea"/>
            </a:endParaRPr>
          </a:p>
          <a:p>
            <a:pPr marL="800017" lvl="1" indent="-342865"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j-ea"/>
                <a:ea typeface="+mj-ea"/>
              </a:rPr>
              <a:t>Tetrahedron method</a:t>
            </a:r>
          </a:p>
          <a:p>
            <a:pPr marL="800017" lvl="1" indent="-342865"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j-ea"/>
                <a:ea typeface="+mj-ea"/>
              </a:rPr>
              <a:t>Optimized tetrahedron method</a:t>
            </a:r>
          </a:p>
          <a:p>
            <a:pPr marL="800017" lvl="1" indent="-342865"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j-ea"/>
                <a:ea typeface="+mj-ea"/>
              </a:rPr>
              <a:t>Library</a:t>
            </a:r>
          </a:p>
          <a:p>
            <a:pPr marL="800017" lvl="1" indent="-342865"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j-ea"/>
                <a:ea typeface="+mj-ea"/>
              </a:rPr>
              <a:t>Fermi surface</a:t>
            </a:r>
            <a:endParaRPr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32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Schedule in this section (DFT)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5167" y="702454"/>
            <a:ext cx="8589211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152" indent="-457152">
              <a:buFont typeface="+mj-lt"/>
              <a:buAutoNum type="arabicPeriod"/>
            </a:pPr>
            <a:r>
              <a:rPr lang="en-US" altLang="ja-JP" sz="2000" dirty="0">
                <a:latin typeface="+mj-ea"/>
                <a:ea typeface="+mj-ea"/>
              </a:rPr>
              <a:t>Nov. 30  (Fri)    Standard DFT code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First-principles calculation and Density functional theory (Lecture)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One-body Schrödinger</a:t>
            </a:r>
            <a:r>
              <a:rPr lang="ja-JP" altLang="en-US" sz="2000" dirty="0">
                <a:latin typeface="+mj-ea"/>
                <a:ea typeface="+mj-ea"/>
              </a:rPr>
              <a:t> </a:t>
            </a:r>
            <a:r>
              <a:rPr lang="en-US" altLang="ja-JP" sz="2000" dirty="0">
                <a:latin typeface="+mj-ea"/>
                <a:ea typeface="+mj-ea"/>
              </a:rPr>
              <a:t>eq. for periodic system and Bloch theorem (L)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Numerical solution of Kohn-Sham (o</a:t>
            </a:r>
            <a:r>
              <a:rPr lang="en-US" altLang="ja-JP" sz="2000" dirty="0">
                <a:latin typeface="+mj-ea"/>
              </a:rPr>
              <a:t>ne-body Schrödinger</a:t>
            </a:r>
            <a:r>
              <a:rPr lang="en-US" altLang="ja-JP" sz="2000" dirty="0">
                <a:latin typeface="+mj-ea"/>
                <a:ea typeface="+mj-ea"/>
              </a:rPr>
              <a:t>) eq. (L)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Hands-on DFT code (Tutorial)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Version control system : </a:t>
            </a:r>
            <a:r>
              <a:rPr lang="en-US" altLang="ja-JP" sz="2000" dirty="0" err="1">
                <a:latin typeface="+mj-ea"/>
                <a:ea typeface="+mj-ea"/>
              </a:rPr>
              <a:t>Git</a:t>
            </a:r>
            <a:r>
              <a:rPr lang="en-US" altLang="ja-JP" sz="2000" dirty="0">
                <a:latin typeface="+mj-ea"/>
                <a:ea typeface="+mj-ea"/>
              </a:rPr>
              <a:t> (T)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000" dirty="0">
                <a:latin typeface="+mj-ea"/>
                <a:ea typeface="+mj-ea"/>
              </a:rPr>
              <a:t>Dec. 7    (Fri)  Kohn-Sham eq.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Plane-wave basis and Pseudopotentials (L)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Iterative eigenvalue solution method (L &amp; T)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000" dirty="0">
                <a:latin typeface="+mj-ea"/>
                <a:ea typeface="+mj-ea"/>
              </a:rPr>
              <a:t>Dec. 14  (Fri)  Self-Consistent loop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 err="1">
                <a:latin typeface="+mj-ea"/>
                <a:ea typeface="+mj-ea"/>
              </a:rPr>
              <a:t>Hartree</a:t>
            </a:r>
            <a:r>
              <a:rPr lang="en-US" altLang="ja-JP" sz="2000" dirty="0">
                <a:latin typeface="+mj-ea"/>
                <a:ea typeface="+mj-ea"/>
              </a:rPr>
              <a:t> potential (Poisson eq.), Atomic potential, XC potential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Update (</a:t>
            </a:r>
            <a:r>
              <a:rPr lang="en-US" altLang="ja-JP" sz="2000" dirty="0" err="1">
                <a:latin typeface="+mj-ea"/>
                <a:ea typeface="+mj-ea"/>
              </a:rPr>
              <a:t>Broyden's</a:t>
            </a:r>
            <a:r>
              <a:rPr lang="en-US" altLang="ja-JP" sz="2000" dirty="0">
                <a:latin typeface="+mj-ea"/>
                <a:ea typeface="+mj-ea"/>
              </a:rPr>
              <a:t> method)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</a:rPr>
              <a:t>Visualization of grid data (T)</a:t>
            </a:r>
            <a:endParaRPr lang="en-US" altLang="ja-JP" sz="2000" dirty="0">
              <a:latin typeface="+mj-ea"/>
              <a:ea typeface="+mj-ea"/>
            </a:endParaRPr>
          </a:p>
          <a:p>
            <a:pPr marL="457152" indent="-457152">
              <a:buFont typeface="+mj-lt"/>
              <a:buAutoNum type="arabicPeriod"/>
            </a:pPr>
            <a:r>
              <a:rPr lang="en-US" altLang="ja-JP" sz="2000" dirty="0">
                <a:latin typeface="+mj-ea"/>
                <a:ea typeface="+mj-ea"/>
              </a:rPr>
              <a:t>Dec. 21  (Fri)  Total Energy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Total energy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</a:rPr>
              <a:t>Brillouin-zone integral (Tetrahedron method)</a:t>
            </a:r>
            <a:endParaRPr lang="en-US" altLang="ja-JP" sz="2000" dirty="0">
              <a:latin typeface="+mj-ea"/>
              <a:ea typeface="+mj-ea"/>
            </a:endParaRP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Coulomb potential for periodic point charge (Ewald sum)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000" dirty="0">
                <a:latin typeface="+mj-ea"/>
                <a:ea typeface="+mj-ea"/>
              </a:rPr>
              <a:t>Dec. 25  (</a:t>
            </a:r>
            <a:r>
              <a:rPr lang="en-US" altLang="ja-JP" sz="2000" u="sng" dirty="0">
                <a:solidFill>
                  <a:srgbClr val="0070C0"/>
                </a:solidFill>
                <a:latin typeface="+mj-ea"/>
                <a:ea typeface="+mj-ea"/>
              </a:rPr>
              <a:t>Tue</a:t>
            </a:r>
            <a:r>
              <a:rPr lang="en-US" altLang="ja-JP" sz="2000" dirty="0">
                <a:latin typeface="+mj-ea"/>
                <a:ea typeface="+mj-ea"/>
              </a:rPr>
              <a:t>) Advanced subjects for productive calculation </a:t>
            </a:r>
            <a:r>
              <a:rPr lang="en-US" altLang="ja-JP" sz="2000" u="sng" dirty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ja-JP" altLang="en-US" sz="2000" u="sng" dirty="0">
                <a:solidFill>
                  <a:srgbClr val="0070C0"/>
                </a:solidFill>
                <a:latin typeface="+mj-ea"/>
                <a:ea typeface="+mj-ea"/>
              </a:rPr>
              <a:t>遠隔講義室</a:t>
            </a:r>
            <a:r>
              <a:rPr lang="en-US" altLang="ja-JP" sz="2000" u="sng" dirty="0">
                <a:solidFill>
                  <a:srgbClr val="0070C0"/>
                </a:solidFill>
                <a:latin typeface="+mj-ea"/>
                <a:ea typeface="+mj-ea"/>
              </a:rPr>
              <a:t>)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Generalized gradient correction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Non-local pseudopotentials (Norm-conserving, </a:t>
            </a:r>
            <a:r>
              <a:rPr lang="en-US" altLang="ja-JP" sz="2000" dirty="0" err="1">
                <a:latin typeface="+mj-ea"/>
                <a:ea typeface="+mj-ea"/>
              </a:rPr>
              <a:t>ultrasoft</a:t>
            </a:r>
            <a:r>
              <a:rPr lang="en-US" altLang="ja-JP" sz="2000" dirty="0">
                <a:latin typeface="+mj-ea"/>
                <a:ea typeface="+mj-ea"/>
              </a:rPr>
              <a:t>, PAW)</a:t>
            </a:r>
          </a:p>
          <a:p>
            <a:pPr marL="914305" lvl="1" indent="-457152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j-ea"/>
                <a:ea typeface="+mj-ea"/>
              </a:rPr>
              <a:t>Procedure</a:t>
            </a:r>
          </a:p>
          <a:p>
            <a:pPr marL="457152" indent="-457152">
              <a:buFont typeface="+mj-lt"/>
              <a:buAutoNum type="arabicPeriod"/>
            </a:pPr>
            <a:r>
              <a:rPr lang="en-US" altLang="ja-JP" sz="2000" dirty="0">
                <a:latin typeface="+mj-ea"/>
                <a:ea typeface="+mj-ea"/>
              </a:rPr>
              <a:t>Jan. 11   (Fri) </a:t>
            </a:r>
            <a:r>
              <a:rPr lang="en-US" altLang="ja-JP" sz="2000" dirty="0">
                <a:latin typeface="+mj-ea"/>
              </a:rPr>
              <a:t>(2nd) Report problem, Question time</a:t>
            </a:r>
            <a:endParaRPr lang="en-US" altLang="ja-JP" sz="2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5167" y="4742109"/>
            <a:ext cx="7447744" cy="1197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9583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Today’s Schedule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3394" y="1088853"/>
            <a:ext cx="59779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Total energy</a:t>
            </a:r>
          </a:p>
          <a:p>
            <a:pPr lvl="1"/>
            <a:r>
              <a:rPr lang="en-US" altLang="ja-JP" sz="2400" dirty="0" err="1">
                <a:latin typeface="+mj-ea"/>
                <a:ea typeface="+mj-ea"/>
              </a:rPr>
              <a:t>Hartree</a:t>
            </a:r>
            <a:r>
              <a:rPr lang="en-US" altLang="ja-JP" sz="2400" dirty="0">
                <a:latin typeface="+mj-ea"/>
                <a:ea typeface="+mj-ea"/>
              </a:rPr>
              <a:t> term</a:t>
            </a:r>
          </a:p>
          <a:p>
            <a:pPr lvl="1"/>
            <a:r>
              <a:rPr lang="en-US" altLang="ja-JP" sz="2400" dirty="0">
                <a:latin typeface="+mj-ea"/>
                <a:ea typeface="+mj-ea"/>
              </a:rPr>
              <a:t>Exchange correlation term</a:t>
            </a:r>
          </a:p>
          <a:p>
            <a:r>
              <a:rPr lang="en-US" altLang="ja-JP" sz="2400" dirty="0">
                <a:latin typeface="+mj-ea"/>
                <a:ea typeface="+mj-ea"/>
              </a:rPr>
              <a:t>Brillouin-zone integration</a:t>
            </a:r>
          </a:p>
          <a:p>
            <a:pPr lvl="1"/>
            <a:r>
              <a:rPr lang="en-US" altLang="ja-JP" sz="2400" dirty="0">
                <a:latin typeface="+mj-ea"/>
                <a:ea typeface="+mj-ea"/>
              </a:rPr>
              <a:t>Basics</a:t>
            </a:r>
          </a:p>
          <a:p>
            <a:pPr lvl="1"/>
            <a:r>
              <a:rPr lang="en-US" altLang="ja-JP" sz="2400" dirty="0">
                <a:latin typeface="+mj-ea"/>
                <a:ea typeface="+mj-ea"/>
              </a:rPr>
              <a:t>Smearing method</a:t>
            </a:r>
          </a:p>
          <a:p>
            <a:pPr lvl="1"/>
            <a:r>
              <a:rPr lang="en-US" altLang="ja-JP" sz="2400" dirty="0">
                <a:latin typeface="+mj-ea"/>
                <a:ea typeface="+mj-ea"/>
              </a:rPr>
              <a:t>Tetrahedron method and its improvement</a:t>
            </a:r>
          </a:p>
          <a:p>
            <a:r>
              <a:rPr lang="en-US" altLang="ja-JP" sz="2400" dirty="0">
                <a:latin typeface="+mj-ea"/>
                <a:ea typeface="+mj-ea"/>
              </a:rPr>
              <a:t>Fermi surface plot</a:t>
            </a:r>
          </a:p>
        </p:txBody>
      </p:sp>
    </p:spTree>
    <p:extLst>
      <p:ext uri="{BB962C8B-B14F-4D97-AF65-F5344CB8AC3E}">
        <p14:creationId xmlns:p14="http://schemas.microsoft.com/office/powerpoint/2010/main" val="6578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468" y="397"/>
            <a:ext cx="7591205" cy="906990"/>
          </a:xfrm>
        </p:spPr>
        <p:txBody>
          <a:bodyPr/>
          <a:lstStyle/>
          <a:p>
            <a:r>
              <a:rPr kumimoji="1" lang="en-US" altLang="ja-JP" dirty="0" smtClean="0"/>
              <a:t>Total energy functional for DFT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158053" y="1007232"/>
                <a:ext cx="5899820" cy="11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53" y="1007232"/>
                <a:ext cx="5899820" cy="11715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85208" y="2201210"/>
                <a:ext cx="4561953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+mj-ea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  <a:ea typeface="+mj-ea"/>
                        </a:rPr>
                        <m:t>𝑣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𝑢𝑛𝑖𝑣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208" y="2201210"/>
                <a:ext cx="4561953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85208" y="2996995"/>
                <a:ext cx="7081682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𝑢𝑛𝑖𝑣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𝐾𝑆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208" y="2996995"/>
                <a:ext cx="7081682" cy="9687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28" y="3953746"/>
                <a:ext cx="7131311" cy="1091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nary>
                        <m:nary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𝐵𝑍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>
                                              <a:latin typeface="Cambria Math" panose="02040503050406030204" pitchFamily="18" charset="0"/>
                                            </a:rPr>
                                            <m:t>𝛁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" y="3953746"/>
                <a:ext cx="7131311" cy="10915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171019" y="6540981"/>
                <a:ext cx="7784375" cy="9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𝑟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𝑋𝐶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𝑐</m:t>
                          </m:r>
                        </m:sub>
                      </m:sSub>
                      <m:nary>
                        <m:nary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𝑐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19" y="6540981"/>
                <a:ext cx="7784375" cy="9991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158053" y="6049531"/>
            <a:ext cx="7980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Local density approximation</a:t>
            </a:r>
            <a:endParaRPr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983263" y="5091312"/>
                <a:ext cx="5386475" cy="1056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nary>
                        <m:nary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𝐵𝑍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𝑮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𝑮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3" y="5091312"/>
                <a:ext cx="5386475" cy="10561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7211350" y="4146446"/>
                <a:ext cx="2752933" cy="630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+mj-ea"/>
                            </a:rPr>
                            <m:t>𝜑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ja-JP" sz="2000" b="1" i="1"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+mj-ea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+mj-ea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+mj-ea"/>
                            </a:rPr>
                            <m:t>⋅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sup>
                      </m:sSup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ja-JP" sz="2000" b="1" i="1"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ja-JP" altLang="en-US" sz="20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350" y="4146446"/>
                <a:ext cx="2752933" cy="6305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7131091" y="4709488"/>
                <a:ext cx="3070007" cy="876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</m:d>
                        </m:e>
                      </m:nary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𝑢𝑐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091" y="4709488"/>
                <a:ext cx="3070007" cy="8761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9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Tutorial for total energy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1145" y="707894"/>
            <a:ext cx="4942379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cd ~/</a:t>
            </a:r>
            <a:r>
              <a:rPr lang="en-US" altLang="ja-JP" sz="240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pwdft</a:t>
            </a:r>
            <a:r>
              <a:rPr lang="en-US" altLang="ja-JP" sz="24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/</a:t>
            </a:r>
          </a:p>
          <a:p>
            <a:r>
              <a:rPr lang="en-US" altLang="ja-JP" sz="2400" dirty="0"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400" dirty="0" err="1"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ja-JP" sz="2400" dirty="0">
                <a:latin typeface="Consolas" panose="020B0609020204030204" pitchFamily="49" charset="0"/>
                <a:ea typeface="+mj-ea"/>
              </a:rPr>
              <a:t> checkout master</a:t>
            </a:r>
          </a:p>
          <a:p>
            <a:r>
              <a:rPr lang="en-US" altLang="ja-JP" sz="24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40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ja-JP" sz="24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pull</a:t>
            </a:r>
          </a:p>
          <a:p>
            <a:r>
              <a:rPr lang="en-US" altLang="ja-JP" sz="2400" dirty="0">
                <a:latin typeface="Consolas" panose="020B0609020204030204" pitchFamily="49" charset="0"/>
                <a:ea typeface="+mj-ea"/>
              </a:rPr>
              <a:t>$ make clean; make</a:t>
            </a:r>
          </a:p>
          <a:p>
            <a:r>
              <a:rPr lang="en-US" altLang="ja-JP" sz="2400" dirty="0">
                <a:latin typeface="Consolas" panose="020B0609020204030204" pitchFamily="49" charset="0"/>
                <a:ea typeface="+mj-ea"/>
              </a:rPr>
              <a:t>$ cd sample/Al/</a:t>
            </a:r>
          </a:p>
          <a:p>
            <a:r>
              <a:rPr lang="en-US" altLang="ja-JP" sz="2400" dirty="0">
                <a:latin typeface="Consolas" panose="020B0609020204030204" pitchFamily="49" charset="0"/>
                <a:ea typeface="+mj-ea"/>
              </a:rPr>
              <a:t>$ ../../</a:t>
            </a:r>
            <a:r>
              <a:rPr lang="en-US" altLang="ja-JP" sz="2400" dirty="0" err="1">
                <a:latin typeface="Consolas" panose="020B0609020204030204" pitchFamily="49" charset="0"/>
                <a:ea typeface="+mj-ea"/>
              </a:rPr>
              <a:t>src</a:t>
            </a:r>
            <a:r>
              <a:rPr lang="en-US" altLang="ja-JP" sz="2400" dirty="0">
                <a:latin typeface="Consolas" panose="020B0609020204030204" pitchFamily="49" charset="0"/>
                <a:ea typeface="+mj-ea"/>
              </a:rPr>
              <a:t>/</a:t>
            </a:r>
            <a:r>
              <a:rPr lang="en-US" altLang="ja-JP" sz="2400" dirty="0" err="1">
                <a:latin typeface="Consolas" panose="020B0609020204030204" pitchFamily="49" charset="0"/>
                <a:ea typeface="+mj-ea"/>
              </a:rPr>
              <a:t>pwdft.x</a:t>
            </a:r>
            <a:r>
              <a:rPr lang="en-US" altLang="ja-JP" sz="2400" dirty="0">
                <a:latin typeface="Consolas" panose="020B0609020204030204" pitchFamily="49" charset="0"/>
                <a:ea typeface="+mj-ea"/>
              </a:rPr>
              <a:t> &lt; scf.in</a:t>
            </a:r>
            <a:endParaRPr lang="ja-JP" altLang="en-US" sz="2400" dirty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1144" y="6967829"/>
            <a:ext cx="239360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bash vol.sh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26885" y="3099274"/>
            <a:ext cx="8882516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400" dirty="0">
                <a:latin typeface="Consolas" panose="020B0609020204030204" pitchFamily="49" charset="0"/>
              </a:rPr>
              <a:t> Energy per u.c. [eV]</a:t>
            </a:r>
          </a:p>
          <a:p>
            <a:r>
              <a:rPr lang="ja-JP" altLang="en-US" sz="2400" dirty="0">
                <a:latin typeface="Consolas" panose="020B0609020204030204" pitchFamily="49" charset="0"/>
              </a:rPr>
              <a:t>     Kinetic energy :    22.571740309226847</a:t>
            </a:r>
          </a:p>
          <a:p>
            <a:r>
              <a:rPr lang="ja-JP" altLang="en-US" sz="2400" dirty="0">
                <a:latin typeface="Consolas" panose="020B0609020204030204" pitchFamily="49" charset="0"/>
              </a:rPr>
              <a:t>     Hartree energy :   0.10954359264556501</a:t>
            </a:r>
          </a:p>
          <a:p>
            <a:r>
              <a:rPr lang="ja-JP" altLang="en-US" sz="2400" dirty="0">
                <a:latin typeface="Consolas" panose="020B0609020204030204" pitchFamily="49" charset="0"/>
              </a:rPr>
              <a:t>     rho*V :    14.630190122503379</a:t>
            </a:r>
          </a:p>
          <a:p>
            <a:r>
              <a:rPr lang="ja-JP" altLang="en-US" sz="2400" dirty="0">
                <a:latin typeface="Consolas" panose="020B0609020204030204" pitchFamily="49" charset="0"/>
              </a:rPr>
              <a:t>       Ewald eta [Bohr^-1] :    1.4221682587100493</a:t>
            </a:r>
          </a:p>
          <a:p>
            <a:r>
              <a:rPr lang="ja-JP" altLang="en-US" sz="2400" dirty="0">
                <a:latin typeface="Consolas" panose="020B0609020204030204" pitchFamily="49" charset="0"/>
              </a:rPr>
              <a:t>       Ewald grid (G) :      25     25     25</a:t>
            </a:r>
          </a:p>
          <a:p>
            <a:r>
              <a:rPr lang="ja-JP" altLang="en-US" sz="2400" dirty="0">
                <a:latin typeface="Consolas" panose="020B0609020204030204" pitchFamily="49" charset="0"/>
              </a:rPr>
              <a:t>       Ewald grid (R) :       2      2      2</a:t>
            </a:r>
          </a:p>
          <a:p>
            <a:r>
              <a:rPr lang="ja-JP" altLang="en-US" sz="2400" dirty="0">
                <a:latin typeface="Consolas" panose="020B0609020204030204" pitchFamily="49" charset="0"/>
              </a:rPr>
              <a:t>     Eward energy :   -73.366857049902464</a:t>
            </a:r>
          </a:p>
          <a:p>
            <a:r>
              <a:rPr lang="ja-JP" altLang="en-US" sz="2400" dirty="0">
                <a:latin typeface="Consolas" panose="020B0609020204030204" pitchFamily="49" charset="0"/>
              </a:rPr>
              <a:t>     </a:t>
            </a:r>
            <a:r>
              <a:rPr lang="en-US" altLang="ja-JP" sz="2400" dirty="0">
                <a:latin typeface="Consolas" panose="020B0609020204030204" pitchFamily="49" charset="0"/>
              </a:rPr>
              <a:t>XC energy</a:t>
            </a:r>
            <a:r>
              <a:rPr lang="ja-JP" altLang="en-US" sz="2400" dirty="0">
                <a:latin typeface="Consolas" panose="020B0609020204030204" pitchFamily="49" charset="0"/>
              </a:rPr>
              <a:t> :   -21.802851254893593</a:t>
            </a:r>
          </a:p>
          <a:p>
            <a:r>
              <a:rPr lang="ja-JP" altLang="en-US" sz="2400" dirty="0">
                <a:latin typeface="Consolas" panose="020B0609020204030204" pitchFamily="49" charset="0"/>
              </a:rPr>
              <a:t>     Total energy :   -57.858234280420255</a:t>
            </a:r>
          </a:p>
        </p:txBody>
      </p:sp>
    </p:spTree>
    <p:extLst>
      <p:ext uri="{BB962C8B-B14F-4D97-AF65-F5344CB8AC3E}">
        <p14:creationId xmlns:p14="http://schemas.microsoft.com/office/powerpoint/2010/main" val="115794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996043" y="0"/>
            <a:ext cx="7540855" cy="1011836"/>
          </a:xfrm>
        </p:spPr>
        <p:txBody>
          <a:bodyPr/>
          <a:lstStyle/>
          <a:p>
            <a:r>
              <a:rPr kumimoji="1" lang="en-US" altLang="ja-JP" dirty="0" err="1" smtClean="0"/>
              <a:t>Hartree</a:t>
            </a:r>
            <a:r>
              <a:rPr kumimoji="1" lang="en-US" altLang="ja-JP" dirty="0" smtClean="0"/>
              <a:t> and atomic potential </a:t>
            </a:r>
            <a:br>
              <a:rPr kumimoji="1" lang="en-US" altLang="ja-JP" dirty="0" smtClean="0"/>
            </a:br>
            <a:r>
              <a:rPr lang="en-US" altLang="ja-JP" sz="3200" dirty="0" smtClean="0">
                <a:latin typeface="Consolas" panose="020B0609020204030204" pitchFamily="49" charset="0"/>
              </a:rPr>
              <a:t>energy.F90</a:t>
            </a:r>
            <a:endParaRPr kumimoji="1" lang="ja-JP" altLang="en-US" sz="32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82386" y="931492"/>
                <a:ext cx="8590493" cy="101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m:rPr>
                              <m:brk m:alnAt="7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  <a:ea typeface="+mj-ea"/>
                                </a:rPr>
                                <m:t>𝑮</m:t>
                              </m:r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" y="931492"/>
                <a:ext cx="8590493" cy="1019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04685" y="2004000"/>
                <a:ext cx="6771726" cy="102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m:rPr>
                              <m:brk m:alnAt="7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  <a:ea typeface="+mj-ea"/>
                                </a:rPr>
                                <m:t>𝑮</m:t>
                              </m:r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85" y="2004000"/>
                <a:ext cx="6771726" cy="1025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04685" y="3209596"/>
                <a:ext cx="6931961" cy="895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  <a:ea typeface="+mj-ea"/>
                                </a:rPr>
                                <m:t>𝑮</m:t>
                              </m:r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</m:d>
                        </m:e>
                      </m:nary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85" y="3209596"/>
                <a:ext cx="6931961" cy="8959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467999" y="4195558"/>
                <a:ext cx="2895087" cy="902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𝑢𝑐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𝑢𝑐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999" y="4195558"/>
                <a:ext cx="2895087" cy="9028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79114" y="5417818"/>
                <a:ext cx="9758762" cy="974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  <a:ea typeface="+mj-ea"/>
                        </a:rPr>
                        <m:t>𝑣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m:rPr>
                              <m:brk m:alnAt="7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𝑢𝑐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m:rPr>
                              <m:brk m:alnAt="7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" y="5417818"/>
                <a:ext cx="9758762" cy="9741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270302" y="6391829"/>
                <a:ext cx="3175613" cy="902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𝑢𝑐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302" y="6391829"/>
                <a:ext cx="3175613" cy="9028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149902" y="4956153"/>
            <a:ext cx="305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Atomic potential term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フリーフォーム 10"/>
          <p:cNvSpPr/>
          <p:nvPr/>
        </p:nvSpPr>
        <p:spPr>
          <a:xfrm>
            <a:off x="4019727" y="5026204"/>
            <a:ext cx="384149" cy="1757240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1745876 w 1957083"/>
              <a:gd name="connsiteY0" fmla="*/ 0 h 750515"/>
              <a:gd name="connsiteX1" fmla="*/ 0 w 1957083"/>
              <a:gd name="connsiteY1" fmla="*/ 464698 h 750515"/>
              <a:gd name="connsiteX0" fmla="*/ 1745876 w 1981836"/>
              <a:gd name="connsiteY0" fmla="*/ 0 h 466031"/>
              <a:gd name="connsiteX1" fmla="*/ 0 w 1981836"/>
              <a:gd name="connsiteY1" fmla="*/ 464698 h 466031"/>
              <a:gd name="connsiteX0" fmla="*/ 1745876 w 1745877"/>
              <a:gd name="connsiteY0" fmla="*/ 0 h 466061"/>
              <a:gd name="connsiteX1" fmla="*/ 0 w 1745877"/>
              <a:gd name="connsiteY1" fmla="*/ 464698 h 466061"/>
              <a:gd name="connsiteX0" fmla="*/ 828182 w 828181"/>
              <a:gd name="connsiteY0" fmla="*/ 0 h 1312310"/>
              <a:gd name="connsiteX1" fmla="*/ 0 w 828181"/>
              <a:gd name="connsiteY1" fmla="*/ 1311811 h 1312310"/>
              <a:gd name="connsiteX0" fmla="*/ 828183 w 828183"/>
              <a:gd name="connsiteY0" fmla="*/ 0 h 1312310"/>
              <a:gd name="connsiteX1" fmla="*/ 0 w 828183"/>
              <a:gd name="connsiteY1" fmla="*/ 1311811 h 1312310"/>
              <a:gd name="connsiteX0" fmla="*/ 828183 w 828183"/>
              <a:gd name="connsiteY0" fmla="*/ 0 h 1312709"/>
              <a:gd name="connsiteX1" fmla="*/ 0 w 828183"/>
              <a:gd name="connsiteY1" fmla="*/ 1311811 h 1312709"/>
              <a:gd name="connsiteX0" fmla="*/ 851417 w 851417"/>
              <a:gd name="connsiteY0" fmla="*/ 0 h 1254363"/>
              <a:gd name="connsiteX1" fmla="*/ 0 w 851417"/>
              <a:gd name="connsiteY1" fmla="*/ 1253388 h 1254363"/>
              <a:gd name="connsiteX0" fmla="*/ 851417 w 851417"/>
              <a:gd name="connsiteY0" fmla="*/ 0 h 1253389"/>
              <a:gd name="connsiteX1" fmla="*/ 0 w 851417"/>
              <a:gd name="connsiteY1" fmla="*/ 1253388 h 1253389"/>
              <a:gd name="connsiteX0" fmla="*/ 878278 w 878278"/>
              <a:gd name="connsiteY0" fmla="*/ 0 h 1253388"/>
              <a:gd name="connsiteX1" fmla="*/ 26861 w 878278"/>
              <a:gd name="connsiteY1" fmla="*/ 1253388 h 1253388"/>
              <a:gd name="connsiteX0" fmla="*/ 1068844 w 1068844"/>
              <a:gd name="connsiteY0" fmla="*/ 0 h 1320946"/>
              <a:gd name="connsiteX1" fmla="*/ 0 w 1068844"/>
              <a:gd name="connsiteY1" fmla="*/ 1320946 h 1320946"/>
              <a:gd name="connsiteX0" fmla="*/ 628005 w 628005"/>
              <a:gd name="connsiteY0" fmla="*/ 0 h 895331"/>
              <a:gd name="connsiteX1" fmla="*/ 235590 w 628005"/>
              <a:gd name="connsiteY1" fmla="*/ 895331 h 895331"/>
              <a:gd name="connsiteX0" fmla="*/ 996795 w 996795"/>
              <a:gd name="connsiteY0" fmla="*/ 0 h 895331"/>
              <a:gd name="connsiteX1" fmla="*/ 604380 w 996795"/>
              <a:gd name="connsiteY1" fmla="*/ 895331 h 895331"/>
              <a:gd name="connsiteX0" fmla="*/ 1119834 w 1119834"/>
              <a:gd name="connsiteY0" fmla="*/ 0 h 895331"/>
              <a:gd name="connsiteX1" fmla="*/ 727419 w 1119834"/>
              <a:gd name="connsiteY1" fmla="*/ 895331 h 895331"/>
              <a:gd name="connsiteX0" fmla="*/ 1259341 w 1259341"/>
              <a:gd name="connsiteY0" fmla="*/ 0 h 895331"/>
              <a:gd name="connsiteX1" fmla="*/ 866926 w 1259341"/>
              <a:gd name="connsiteY1" fmla="*/ 895331 h 895331"/>
              <a:gd name="connsiteX0" fmla="*/ 241893 w 6464595"/>
              <a:gd name="connsiteY0" fmla="*/ 209229 h 230510"/>
              <a:gd name="connsiteX1" fmla="*/ 6464596 w 6464595"/>
              <a:gd name="connsiteY1" fmla="*/ 35526 h 230510"/>
              <a:gd name="connsiteX0" fmla="*/ 241893 w 6464595"/>
              <a:gd name="connsiteY0" fmla="*/ 209228 h 230510"/>
              <a:gd name="connsiteX1" fmla="*/ 6464596 w 6464595"/>
              <a:gd name="connsiteY1" fmla="*/ 35526 h 230510"/>
              <a:gd name="connsiteX0" fmla="*/ 0 w 6222702"/>
              <a:gd name="connsiteY0" fmla="*/ 328589 h 328589"/>
              <a:gd name="connsiteX1" fmla="*/ 6222703 w 6222702"/>
              <a:gd name="connsiteY1" fmla="*/ 154887 h 328589"/>
              <a:gd name="connsiteX0" fmla="*/ 0 w 6222702"/>
              <a:gd name="connsiteY0" fmla="*/ 328589 h 328589"/>
              <a:gd name="connsiteX1" fmla="*/ 6222702 w 6222702"/>
              <a:gd name="connsiteY1" fmla="*/ 154888 h 328589"/>
              <a:gd name="connsiteX0" fmla="*/ 0 w 6222702"/>
              <a:gd name="connsiteY0" fmla="*/ 426850 h 426850"/>
              <a:gd name="connsiteX1" fmla="*/ 6222702 w 6222702"/>
              <a:gd name="connsiteY1" fmla="*/ 253149 h 426850"/>
              <a:gd name="connsiteX0" fmla="*/ 324175 w 6546877"/>
              <a:gd name="connsiteY0" fmla="*/ 267180 h 400161"/>
              <a:gd name="connsiteX1" fmla="*/ 6546877 w 6546877"/>
              <a:gd name="connsiteY1" fmla="*/ 93479 h 400161"/>
              <a:gd name="connsiteX0" fmla="*/ 1831180 w 1831180"/>
              <a:gd name="connsiteY0" fmla="*/ 0 h 2233278"/>
              <a:gd name="connsiteX1" fmla="*/ 1153243 w 1831180"/>
              <a:gd name="connsiteY1" fmla="*/ 2233278 h 2233278"/>
              <a:gd name="connsiteX0" fmla="*/ 1745835 w 1745835"/>
              <a:gd name="connsiteY0" fmla="*/ 0 h 2233278"/>
              <a:gd name="connsiteX1" fmla="*/ 1067898 w 1745835"/>
              <a:gd name="connsiteY1" fmla="*/ 2233278 h 223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5835" h="2233278">
                <a:moveTo>
                  <a:pt x="1745835" y="0"/>
                </a:moveTo>
                <a:cubicBezTo>
                  <a:pt x="-22507" y="494396"/>
                  <a:pt x="-777260" y="1786645"/>
                  <a:pt x="1067898" y="2233278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51758" y="6513500"/>
            <a:ext cx="221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Compensating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divergent term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705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Ion-ion Coulomb repulsion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43266" y="937655"/>
                <a:ext cx="8147807" cy="11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6" y="937655"/>
                <a:ext cx="8147807" cy="11715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437050" y="2191542"/>
                <a:ext cx="4195572" cy="11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50" y="2191542"/>
                <a:ext cx="4195572" cy="117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879473" y="3441681"/>
                <a:ext cx="9167446" cy="1131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  <m:nary>
                            <m:nary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𝑢𝑐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𝑢𝑐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73" y="3441681"/>
                <a:ext cx="9167446" cy="11312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437050" y="4699314"/>
                <a:ext cx="7574381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𝑢𝑐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𝑮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e>
                              </m:nary>
                              <m:nary>
                                <m:naryPr>
                                  <m:chr m:val="∑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50" y="4699314"/>
                <a:ext cx="7574381" cy="12813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996468" y="6455717"/>
                <a:ext cx="2895087" cy="902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𝑢𝑐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𝑢𝑐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68" y="6455717"/>
                <a:ext cx="2895087" cy="9028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5229152" y="6491618"/>
            <a:ext cx="171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Slow decay in sum</a:t>
            </a:r>
            <a:endParaRPr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7140423" y="6342717"/>
                <a:ext cx="1148135" cy="986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423" y="6342717"/>
                <a:ext cx="1148135" cy="986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8480394" y="6390736"/>
                <a:ext cx="1333634" cy="1032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394" y="6390736"/>
                <a:ext cx="1333634" cy="10327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7577283" y="2339844"/>
                <a:ext cx="1686937" cy="975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ja-JP" altLang="en-US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283" y="2339844"/>
                <a:ext cx="1686937" cy="9753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フリーフォーム 15"/>
          <p:cNvSpPr/>
          <p:nvPr/>
        </p:nvSpPr>
        <p:spPr>
          <a:xfrm>
            <a:off x="3891555" y="3448043"/>
            <a:ext cx="3584072" cy="1096298"/>
          </a:xfrm>
          <a:custGeom>
            <a:avLst/>
            <a:gdLst>
              <a:gd name="connsiteX0" fmla="*/ 0 w 3525926"/>
              <a:gd name="connsiteY0" fmla="*/ 80467 h 1060704"/>
              <a:gd name="connsiteX1" fmla="*/ 0 w 3525926"/>
              <a:gd name="connsiteY1" fmla="*/ 1060704 h 1060704"/>
              <a:gd name="connsiteX2" fmla="*/ 431597 w 3525926"/>
              <a:gd name="connsiteY2" fmla="*/ 1060704 h 1060704"/>
              <a:gd name="connsiteX3" fmla="*/ 431597 w 3525926"/>
              <a:gd name="connsiteY3" fmla="*/ 490118 h 1060704"/>
              <a:gd name="connsiteX4" fmla="*/ 1111910 w 3525926"/>
              <a:gd name="connsiteY4" fmla="*/ 490118 h 1060704"/>
              <a:gd name="connsiteX5" fmla="*/ 1111910 w 3525926"/>
              <a:gd name="connsiteY5" fmla="*/ 987552 h 1060704"/>
              <a:gd name="connsiteX6" fmla="*/ 3525926 w 3525926"/>
              <a:gd name="connsiteY6" fmla="*/ 987552 h 1060704"/>
              <a:gd name="connsiteX7" fmla="*/ 3525926 w 3525926"/>
              <a:gd name="connsiteY7" fmla="*/ 0 h 1060704"/>
              <a:gd name="connsiteX8" fmla="*/ 0 w 3525926"/>
              <a:gd name="connsiteY8" fmla="*/ 80467 h 1060704"/>
              <a:gd name="connsiteX0" fmla="*/ 14631 w 3525926"/>
              <a:gd name="connsiteY0" fmla="*/ 0 h 1082650"/>
              <a:gd name="connsiteX1" fmla="*/ 0 w 3525926"/>
              <a:gd name="connsiteY1" fmla="*/ 1082650 h 1082650"/>
              <a:gd name="connsiteX2" fmla="*/ 431597 w 3525926"/>
              <a:gd name="connsiteY2" fmla="*/ 1082650 h 1082650"/>
              <a:gd name="connsiteX3" fmla="*/ 431597 w 3525926"/>
              <a:gd name="connsiteY3" fmla="*/ 512064 h 1082650"/>
              <a:gd name="connsiteX4" fmla="*/ 1111910 w 3525926"/>
              <a:gd name="connsiteY4" fmla="*/ 512064 h 1082650"/>
              <a:gd name="connsiteX5" fmla="*/ 1111910 w 3525926"/>
              <a:gd name="connsiteY5" fmla="*/ 1009498 h 1082650"/>
              <a:gd name="connsiteX6" fmla="*/ 3525926 w 3525926"/>
              <a:gd name="connsiteY6" fmla="*/ 1009498 h 1082650"/>
              <a:gd name="connsiteX7" fmla="*/ 3525926 w 3525926"/>
              <a:gd name="connsiteY7" fmla="*/ 21946 h 1082650"/>
              <a:gd name="connsiteX8" fmla="*/ 14631 w 3525926"/>
              <a:gd name="connsiteY8" fmla="*/ 0 h 1082650"/>
              <a:gd name="connsiteX0" fmla="*/ 28042 w 3539337"/>
              <a:gd name="connsiteY0" fmla="*/ 0 h 1082650"/>
              <a:gd name="connsiteX1" fmla="*/ 13411 w 3539337"/>
              <a:gd name="connsiteY1" fmla="*/ 1082650 h 1082650"/>
              <a:gd name="connsiteX2" fmla="*/ 6200 w 3539337"/>
              <a:gd name="connsiteY2" fmla="*/ 983357 h 1082650"/>
              <a:gd name="connsiteX3" fmla="*/ 445008 w 3539337"/>
              <a:gd name="connsiteY3" fmla="*/ 1082650 h 1082650"/>
              <a:gd name="connsiteX4" fmla="*/ 445008 w 3539337"/>
              <a:gd name="connsiteY4" fmla="*/ 512064 h 1082650"/>
              <a:gd name="connsiteX5" fmla="*/ 1125321 w 3539337"/>
              <a:gd name="connsiteY5" fmla="*/ 512064 h 1082650"/>
              <a:gd name="connsiteX6" fmla="*/ 1125321 w 3539337"/>
              <a:gd name="connsiteY6" fmla="*/ 1009498 h 1082650"/>
              <a:gd name="connsiteX7" fmla="*/ 3539337 w 3539337"/>
              <a:gd name="connsiteY7" fmla="*/ 1009498 h 1082650"/>
              <a:gd name="connsiteX8" fmla="*/ 3539337 w 3539337"/>
              <a:gd name="connsiteY8" fmla="*/ 21946 h 1082650"/>
              <a:gd name="connsiteX9" fmla="*/ 28042 w 3539337"/>
              <a:gd name="connsiteY9" fmla="*/ 0 h 1082650"/>
              <a:gd name="connsiteX0" fmla="*/ 28042 w 3539337"/>
              <a:gd name="connsiteY0" fmla="*/ 0 h 1082650"/>
              <a:gd name="connsiteX1" fmla="*/ 13411 w 3539337"/>
              <a:gd name="connsiteY1" fmla="*/ 1082650 h 1082650"/>
              <a:gd name="connsiteX2" fmla="*/ 6200 w 3539337"/>
              <a:gd name="connsiteY2" fmla="*/ 983357 h 1082650"/>
              <a:gd name="connsiteX3" fmla="*/ 502693 w 3539337"/>
              <a:gd name="connsiteY3" fmla="*/ 988355 h 1082650"/>
              <a:gd name="connsiteX4" fmla="*/ 445008 w 3539337"/>
              <a:gd name="connsiteY4" fmla="*/ 512064 h 1082650"/>
              <a:gd name="connsiteX5" fmla="*/ 1125321 w 3539337"/>
              <a:gd name="connsiteY5" fmla="*/ 512064 h 1082650"/>
              <a:gd name="connsiteX6" fmla="*/ 1125321 w 3539337"/>
              <a:gd name="connsiteY6" fmla="*/ 1009498 h 1082650"/>
              <a:gd name="connsiteX7" fmla="*/ 3539337 w 3539337"/>
              <a:gd name="connsiteY7" fmla="*/ 1009498 h 1082650"/>
              <a:gd name="connsiteX8" fmla="*/ 3539337 w 3539337"/>
              <a:gd name="connsiteY8" fmla="*/ 21946 h 1082650"/>
              <a:gd name="connsiteX9" fmla="*/ 28042 w 3539337"/>
              <a:gd name="connsiteY9" fmla="*/ 0 h 1082650"/>
              <a:gd name="connsiteX0" fmla="*/ 28042 w 3539337"/>
              <a:gd name="connsiteY0" fmla="*/ 0 h 1082650"/>
              <a:gd name="connsiteX1" fmla="*/ 13411 w 3539337"/>
              <a:gd name="connsiteY1" fmla="*/ 1082650 h 1082650"/>
              <a:gd name="connsiteX2" fmla="*/ 6200 w 3539337"/>
              <a:gd name="connsiteY2" fmla="*/ 983357 h 1082650"/>
              <a:gd name="connsiteX3" fmla="*/ 502693 w 3539337"/>
              <a:gd name="connsiteY3" fmla="*/ 988355 h 1082650"/>
              <a:gd name="connsiteX4" fmla="*/ 495482 w 3539337"/>
              <a:gd name="connsiteY4" fmla="*/ 505328 h 1082650"/>
              <a:gd name="connsiteX5" fmla="*/ 1125321 w 3539337"/>
              <a:gd name="connsiteY5" fmla="*/ 512064 h 1082650"/>
              <a:gd name="connsiteX6" fmla="*/ 1125321 w 3539337"/>
              <a:gd name="connsiteY6" fmla="*/ 1009498 h 1082650"/>
              <a:gd name="connsiteX7" fmla="*/ 3539337 w 3539337"/>
              <a:gd name="connsiteY7" fmla="*/ 1009498 h 1082650"/>
              <a:gd name="connsiteX8" fmla="*/ 3539337 w 3539337"/>
              <a:gd name="connsiteY8" fmla="*/ 21946 h 1082650"/>
              <a:gd name="connsiteX9" fmla="*/ 28042 w 3539337"/>
              <a:gd name="connsiteY9" fmla="*/ 0 h 1082650"/>
              <a:gd name="connsiteX0" fmla="*/ 28042 w 3539337"/>
              <a:gd name="connsiteY0" fmla="*/ 0 h 1082650"/>
              <a:gd name="connsiteX1" fmla="*/ 13411 w 3539337"/>
              <a:gd name="connsiteY1" fmla="*/ 1082650 h 1082650"/>
              <a:gd name="connsiteX2" fmla="*/ 6200 w 3539337"/>
              <a:gd name="connsiteY2" fmla="*/ 983357 h 1082650"/>
              <a:gd name="connsiteX3" fmla="*/ 502693 w 3539337"/>
              <a:gd name="connsiteY3" fmla="*/ 988355 h 1082650"/>
              <a:gd name="connsiteX4" fmla="*/ 495482 w 3539337"/>
              <a:gd name="connsiteY4" fmla="*/ 505328 h 1082650"/>
              <a:gd name="connsiteX5" fmla="*/ 1125321 w 3539337"/>
              <a:gd name="connsiteY5" fmla="*/ 485123 h 1082650"/>
              <a:gd name="connsiteX6" fmla="*/ 1125321 w 3539337"/>
              <a:gd name="connsiteY6" fmla="*/ 1009498 h 1082650"/>
              <a:gd name="connsiteX7" fmla="*/ 3539337 w 3539337"/>
              <a:gd name="connsiteY7" fmla="*/ 1009498 h 1082650"/>
              <a:gd name="connsiteX8" fmla="*/ 3539337 w 3539337"/>
              <a:gd name="connsiteY8" fmla="*/ 21946 h 1082650"/>
              <a:gd name="connsiteX9" fmla="*/ 28042 w 3539337"/>
              <a:gd name="connsiteY9" fmla="*/ 0 h 1082650"/>
              <a:gd name="connsiteX0" fmla="*/ 21842 w 3533137"/>
              <a:gd name="connsiteY0" fmla="*/ 0 h 1009498"/>
              <a:gd name="connsiteX1" fmla="*/ 0 w 3533137"/>
              <a:gd name="connsiteY1" fmla="*/ 983357 h 1009498"/>
              <a:gd name="connsiteX2" fmla="*/ 496493 w 3533137"/>
              <a:gd name="connsiteY2" fmla="*/ 988355 h 1009498"/>
              <a:gd name="connsiteX3" fmla="*/ 489282 w 3533137"/>
              <a:gd name="connsiteY3" fmla="*/ 505328 h 1009498"/>
              <a:gd name="connsiteX4" fmla="*/ 1119121 w 3533137"/>
              <a:gd name="connsiteY4" fmla="*/ 485123 h 1009498"/>
              <a:gd name="connsiteX5" fmla="*/ 1119121 w 3533137"/>
              <a:gd name="connsiteY5" fmla="*/ 1009498 h 1009498"/>
              <a:gd name="connsiteX6" fmla="*/ 3533137 w 3533137"/>
              <a:gd name="connsiteY6" fmla="*/ 1009498 h 1009498"/>
              <a:gd name="connsiteX7" fmla="*/ 3533137 w 3533137"/>
              <a:gd name="connsiteY7" fmla="*/ 21946 h 1009498"/>
              <a:gd name="connsiteX8" fmla="*/ 21842 w 3533137"/>
              <a:gd name="connsiteY8" fmla="*/ 0 h 1009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3137" h="1009498">
                <a:moveTo>
                  <a:pt x="21842" y="0"/>
                </a:moveTo>
                <a:lnTo>
                  <a:pt x="0" y="983357"/>
                </a:lnTo>
                <a:lnTo>
                  <a:pt x="496493" y="988355"/>
                </a:lnTo>
                <a:lnTo>
                  <a:pt x="489282" y="505328"/>
                </a:lnTo>
                <a:lnTo>
                  <a:pt x="1119121" y="485123"/>
                </a:lnTo>
                <a:lnTo>
                  <a:pt x="1119121" y="1009498"/>
                </a:lnTo>
                <a:lnTo>
                  <a:pt x="3533137" y="1009498"/>
                </a:lnTo>
                <a:lnTo>
                  <a:pt x="3533137" y="21946"/>
                </a:lnTo>
                <a:lnTo>
                  <a:pt x="21842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612319" y="3185986"/>
            <a:ext cx="384149" cy="1757240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1745876 w 1957083"/>
              <a:gd name="connsiteY0" fmla="*/ 0 h 750515"/>
              <a:gd name="connsiteX1" fmla="*/ 0 w 1957083"/>
              <a:gd name="connsiteY1" fmla="*/ 464698 h 750515"/>
              <a:gd name="connsiteX0" fmla="*/ 1745876 w 1981836"/>
              <a:gd name="connsiteY0" fmla="*/ 0 h 466031"/>
              <a:gd name="connsiteX1" fmla="*/ 0 w 1981836"/>
              <a:gd name="connsiteY1" fmla="*/ 464698 h 466031"/>
              <a:gd name="connsiteX0" fmla="*/ 1745876 w 1745877"/>
              <a:gd name="connsiteY0" fmla="*/ 0 h 466061"/>
              <a:gd name="connsiteX1" fmla="*/ 0 w 1745877"/>
              <a:gd name="connsiteY1" fmla="*/ 464698 h 466061"/>
              <a:gd name="connsiteX0" fmla="*/ 828182 w 828181"/>
              <a:gd name="connsiteY0" fmla="*/ 0 h 1312310"/>
              <a:gd name="connsiteX1" fmla="*/ 0 w 828181"/>
              <a:gd name="connsiteY1" fmla="*/ 1311811 h 1312310"/>
              <a:gd name="connsiteX0" fmla="*/ 828183 w 828183"/>
              <a:gd name="connsiteY0" fmla="*/ 0 h 1312310"/>
              <a:gd name="connsiteX1" fmla="*/ 0 w 828183"/>
              <a:gd name="connsiteY1" fmla="*/ 1311811 h 1312310"/>
              <a:gd name="connsiteX0" fmla="*/ 828183 w 828183"/>
              <a:gd name="connsiteY0" fmla="*/ 0 h 1312709"/>
              <a:gd name="connsiteX1" fmla="*/ 0 w 828183"/>
              <a:gd name="connsiteY1" fmla="*/ 1311811 h 1312709"/>
              <a:gd name="connsiteX0" fmla="*/ 851417 w 851417"/>
              <a:gd name="connsiteY0" fmla="*/ 0 h 1254363"/>
              <a:gd name="connsiteX1" fmla="*/ 0 w 851417"/>
              <a:gd name="connsiteY1" fmla="*/ 1253388 h 1254363"/>
              <a:gd name="connsiteX0" fmla="*/ 851417 w 851417"/>
              <a:gd name="connsiteY0" fmla="*/ 0 h 1253389"/>
              <a:gd name="connsiteX1" fmla="*/ 0 w 851417"/>
              <a:gd name="connsiteY1" fmla="*/ 1253388 h 1253389"/>
              <a:gd name="connsiteX0" fmla="*/ 878278 w 878278"/>
              <a:gd name="connsiteY0" fmla="*/ 0 h 1253388"/>
              <a:gd name="connsiteX1" fmla="*/ 26861 w 878278"/>
              <a:gd name="connsiteY1" fmla="*/ 1253388 h 1253388"/>
              <a:gd name="connsiteX0" fmla="*/ 1068844 w 1068844"/>
              <a:gd name="connsiteY0" fmla="*/ 0 h 1320946"/>
              <a:gd name="connsiteX1" fmla="*/ 0 w 1068844"/>
              <a:gd name="connsiteY1" fmla="*/ 1320946 h 1320946"/>
              <a:gd name="connsiteX0" fmla="*/ 628005 w 628005"/>
              <a:gd name="connsiteY0" fmla="*/ 0 h 895331"/>
              <a:gd name="connsiteX1" fmla="*/ 235590 w 628005"/>
              <a:gd name="connsiteY1" fmla="*/ 895331 h 895331"/>
              <a:gd name="connsiteX0" fmla="*/ 996795 w 996795"/>
              <a:gd name="connsiteY0" fmla="*/ 0 h 895331"/>
              <a:gd name="connsiteX1" fmla="*/ 604380 w 996795"/>
              <a:gd name="connsiteY1" fmla="*/ 895331 h 895331"/>
              <a:gd name="connsiteX0" fmla="*/ 1119834 w 1119834"/>
              <a:gd name="connsiteY0" fmla="*/ 0 h 895331"/>
              <a:gd name="connsiteX1" fmla="*/ 727419 w 1119834"/>
              <a:gd name="connsiteY1" fmla="*/ 895331 h 895331"/>
              <a:gd name="connsiteX0" fmla="*/ 1259341 w 1259341"/>
              <a:gd name="connsiteY0" fmla="*/ 0 h 895331"/>
              <a:gd name="connsiteX1" fmla="*/ 866926 w 1259341"/>
              <a:gd name="connsiteY1" fmla="*/ 895331 h 895331"/>
              <a:gd name="connsiteX0" fmla="*/ 241893 w 6464595"/>
              <a:gd name="connsiteY0" fmla="*/ 209229 h 230510"/>
              <a:gd name="connsiteX1" fmla="*/ 6464596 w 6464595"/>
              <a:gd name="connsiteY1" fmla="*/ 35526 h 230510"/>
              <a:gd name="connsiteX0" fmla="*/ 241893 w 6464595"/>
              <a:gd name="connsiteY0" fmla="*/ 209228 h 230510"/>
              <a:gd name="connsiteX1" fmla="*/ 6464596 w 6464595"/>
              <a:gd name="connsiteY1" fmla="*/ 35526 h 230510"/>
              <a:gd name="connsiteX0" fmla="*/ 0 w 6222702"/>
              <a:gd name="connsiteY0" fmla="*/ 328589 h 328589"/>
              <a:gd name="connsiteX1" fmla="*/ 6222703 w 6222702"/>
              <a:gd name="connsiteY1" fmla="*/ 154887 h 328589"/>
              <a:gd name="connsiteX0" fmla="*/ 0 w 6222702"/>
              <a:gd name="connsiteY0" fmla="*/ 328589 h 328589"/>
              <a:gd name="connsiteX1" fmla="*/ 6222702 w 6222702"/>
              <a:gd name="connsiteY1" fmla="*/ 154888 h 328589"/>
              <a:gd name="connsiteX0" fmla="*/ 0 w 6222702"/>
              <a:gd name="connsiteY0" fmla="*/ 426850 h 426850"/>
              <a:gd name="connsiteX1" fmla="*/ 6222702 w 6222702"/>
              <a:gd name="connsiteY1" fmla="*/ 253149 h 426850"/>
              <a:gd name="connsiteX0" fmla="*/ 324175 w 6546877"/>
              <a:gd name="connsiteY0" fmla="*/ 267180 h 400161"/>
              <a:gd name="connsiteX1" fmla="*/ 6546877 w 6546877"/>
              <a:gd name="connsiteY1" fmla="*/ 93479 h 400161"/>
              <a:gd name="connsiteX0" fmla="*/ 1831180 w 1831180"/>
              <a:gd name="connsiteY0" fmla="*/ 0 h 2233278"/>
              <a:gd name="connsiteX1" fmla="*/ 1153243 w 1831180"/>
              <a:gd name="connsiteY1" fmla="*/ 2233278 h 2233278"/>
              <a:gd name="connsiteX0" fmla="*/ 1745835 w 1745835"/>
              <a:gd name="connsiteY0" fmla="*/ 0 h 2233278"/>
              <a:gd name="connsiteX1" fmla="*/ 1067898 w 1745835"/>
              <a:gd name="connsiteY1" fmla="*/ 2233278 h 223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5835" h="2233278">
                <a:moveTo>
                  <a:pt x="1745835" y="0"/>
                </a:moveTo>
                <a:cubicBezTo>
                  <a:pt x="-22507" y="494396"/>
                  <a:pt x="-777260" y="1786645"/>
                  <a:pt x="1067898" y="223327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フリーフォーム 16"/>
          <p:cNvSpPr/>
          <p:nvPr/>
        </p:nvSpPr>
        <p:spPr>
          <a:xfrm>
            <a:off x="5793560" y="2609420"/>
            <a:ext cx="1782840" cy="832262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1745876 w 1957083"/>
              <a:gd name="connsiteY0" fmla="*/ 0 h 750515"/>
              <a:gd name="connsiteX1" fmla="*/ 0 w 1957083"/>
              <a:gd name="connsiteY1" fmla="*/ 464698 h 750515"/>
              <a:gd name="connsiteX0" fmla="*/ 1745876 w 1981836"/>
              <a:gd name="connsiteY0" fmla="*/ 0 h 466031"/>
              <a:gd name="connsiteX1" fmla="*/ 0 w 1981836"/>
              <a:gd name="connsiteY1" fmla="*/ 464698 h 466031"/>
              <a:gd name="connsiteX0" fmla="*/ 1745876 w 1745877"/>
              <a:gd name="connsiteY0" fmla="*/ 0 h 466061"/>
              <a:gd name="connsiteX1" fmla="*/ 0 w 1745877"/>
              <a:gd name="connsiteY1" fmla="*/ 464698 h 466061"/>
              <a:gd name="connsiteX0" fmla="*/ 828182 w 828181"/>
              <a:gd name="connsiteY0" fmla="*/ 0 h 1312310"/>
              <a:gd name="connsiteX1" fmla="*/ 0 w 828181"/>
              <a:gd name="connsiteY1" fmla="*/ 1311811 h 1312310"/>
              <a:gd name="connsiteX0" fmla="*/ 828183 w 828183"/>
              <a:gd name="connsiteY0" fmla="*/ 0 h 1312310"/>
              <a:gd name="connsiteX1" fmla="*/ 0 w 828183"/>
              <a:gd name="connsiteY1" fmla="*/ 1311811 h 1312310"/>
              <a:gd name="connsiteX0" fmla="*/ 828183 w 828183"/>
              <a:gd name="connsiteY0" fmla="*/ 0 h 1312709"/>
              <a:gd name="connsiteX1" fmla="*/ 0 w 828183"/>
              <a:gd name="connsiteY1" fmla="*/ 1311811 h 1312709"/>
              <a:gd name="connsiteX0" fmla="*/ 851417 w 851417"/>
              <a:gd name="connsiteY0" fmla="*/ 0 h 1254363"/>
              <a:gd name="connsiteX1" fmla="*/ 0 w 851417"/>
              <a:gd name="connsiteY1" fmla="*/ 1253388 h 1254363"/>
              <a:gd name="connsiteX0" fmla="*/ 851417 w 851417"/>
              <a:gd name="connsiteY0" fmla="*/ 0 h 1253389"/>
              <a:gd name="connsiteX1" fmla="*/ 0 w 851417"/>
              <a:gd name="connsiteY1" fmla="*/ 1253388 h 1253389"/>
              <a:gd name="connsiteX0" fmla="*/ 878278 w 878278"/>
              <a:gd name="connsiteY0" fmla="*/ 0 h 1253388"/>
              <a:gd name="connsiteX1" fmla="*/ 26861 w 878278"/>
              <a:gd name="connsiteY1" fmla="*/ 1253388 h 1253388"/>
              <a:gd name="connsiteX0" fmla="*/ 1068844 w 1068844"/>
              <a:gd name="connsiteY0" fmla="*/ 0 h 1320946"/>
              <a:gd name="connsiteX1" fmla="*/ 0 w 1068844"/>
              <a:gd name="connsiteY1" fmla="*/ 1320946 h 1320946"/>
              <a:gd name="connsiteX0" fmla="*/ 628005 w 628005"/>
              <a:gd name="connsiteY0" fmla="*/ 0 h 895331"/>
              <a:gd name="connsiteX1" fmla="*/ 235590 w 628005"/>
              <a:gd name="connsiteY1" fmla="*/ 895331 h 895331"/>
              <a:gd name="connsiteX0" fmla="*/ 996795 w 996795"/>
              <a:gd name="connsiteY0" fmla="*/ 0 h 895331"/>
              <a:gd name="connsiteX1" fmla="*/ 604380 w 996795"/>
              <a:gd name="connsiteY1" fmla="*/ 895331 h 895331"/>
              <a:gd name="connsiteX0" fmla="*/ 1119834 w 1119834"/>
              <a:gd name="connsiteY0" fmla="*/ 0 h 895331"/>
              <a:gd name="connsiteX1" fmla="*/ 727419 w 1119834"/>
              <a:gd name="connsiteY1" fmla="*/ 895331 h 895331"/>
              <a:gd name="connsiteX0" fmla="*/ 1259341 w 1259341"/>
              <a:gd name="connsiteY0" fmla="*/ 0 h 895331"/>
              <a:gd name="connsiteX1" fmla="*/ 866926 w 1259341"/>
              <a:gd name="connsiteY1" fmla="*/ 895331 h 895331"/>
              <a:gd name="connsiteX0" fmla="*/ 241893 w 6464595"/>
              <a:gd name="connsiteY0" fmla="*/ 209229 h 230510"/>
              <a:gd name="connsiteX1" fmla="*/ 6464596 w 6464595"/>
              <a:gd name="connsiteY1" fmla="*/ 35526 h 230510"/>
              <a:gd name="connsiteX0" fmla="*/ 241893 w 6464595"/>
              <a:gd name="connsiteY0" fmla="*/ 209228 h 230510"/>
              <a:gd name="connsiteX1" fmla="*/ 6464596 w 6464595"/>
              <a:gd name="connsiteY1" fmla="*/ 35526 h 230510"/>
              <a:gd name="connsiteX0" fmla="*/ 0 w 6222702"/>
              <a:gd name="connsiteY0" fmla="*/ 328589 h 328589"/>
              <a:gd name="connsiteX1" fmla="*/ 6222703 w 6222702"/>
              <a:gd name="connsiteY1" fmla="*/ 154887 h 328589"/>
              <a:gd name="connsiteX0" fmla="*/ 0 w 6222702"/>
              <a:gd name="connsiteY0" fmla="*/ 328589 h 328589"/>
              <a:gd name="connsiteX1" fmla="*/ 6222702 w 6222702"/>
              <a:gd name="connsiteY1" fmla="*/ 154888 h 328589"/>
              <a:gd name="connsiteX0" fmla="*/ 0 w 6222702"/>
              <a:gd name="connsiteY0" fmla="*/ 426850 h 426850"/>
              <a:gd name="connsiteX1" fmla="*/ 6222702 w 6222702"/>
              <a:gd name="connsiteY1" fmla="*/ 253149 h 426850"/>
              <a:gd name="connsiteX0" fmla="*/ 324175 w 6546877"/>
              <a:gd name="connsiteY0" fmla="*/ 267180 h 400161"/>
              <a:gd name="connsiteX1" fmla="*/ 6546877 w 6546877"/>
              <a:gd name="connsiteY1" fmla="*/ 93479 h 400161"/>
              <a:gd name="connsiteX0" fmla="*/ 1831180 w 1831180"/>
              <a:gd name="connsiteY0" fmla="*/ 0 h 2233278"/>
              <a:gd name="connsiteX1" fmla="*/ 1153243 w 1831180"/>
              <a:gd name="connsiteY1" fmla="*/ 2233278 h 2233278"/>
              <a:gd name="connsiteX0" fmla="*/ 1745835 w 1745835"/>
              <a:gd name="connsiteY0" fmla="*/ 0 h 2233278"/>
              <a:gd name="connsiteX1" fmla="*/ 1067898 w 1745835"/>
              <a:gd name="connsiteY1" fmla="*/ 2233278 h 2233278"/>
              <a:gd name="connsiteX0" fmla="*/ 1161745 w 1546067"/>
              <a:gd name="connsiteY0" fmla="*/ 43900 h 2277178"/>
              <a:gd name="connsiteX1" fmla="*/ 483808 w 1546067"/>
              <a:gd name="connsiteY1" fmla="*/ 2277178 h 2277178"/>
              <a:gd name="connsiteX0" fmla="*/ 0 w 8102447"/>
              <a:gd name="connsiteY0" fmla="*/ 1065935 h 1065935"/>
              <a:gd name="connsiteX1" fmla="*/ 8102447 w 8102447"/>
              <a:gd name="connsiteY1" fmla="*/ 110657 h 1065935"/>
              <a:gd name="connsiteX0" fmla="*/ 0 w 8102447"/>
              <a:gd name="connsiteY0" fmla="*/ 1037253 h 1037253"/>
              <a:gd name="connsiteX1" fmla="*/ 8102447 w 8102447"/>
              <a:gd name="connsiteY1" fmla="*/ 81975 h 1037253"/>
              <a:gd name="connsiteX0" fmla="*/ 0 w 8102447"/>
              <a:gd name="connsiteY0" fmla="*/ 1037253 h 1037253"/>
              <a:gd name="connsiteX1" fmla="*/ 8102447 w 8102447"/>
              <a:gd name="connsiteY1" fmla="*/ 81975 h 1037253"/>
              <a:gd name="connsiteX0" fmla="*/ 0 w 8102447"/>
              <a:gd name="connsiteY0" fmla="*/ 1057723 h 1057723"/>
              <a:gd name="connsiteX1" fmla="*/ 8102447 w 8102447"/>
              <a:gd name="connsiteY1" fmla="*/ 102445 h 105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02447" h="1057723">
                <a:moveTo>
                  <a:pt x="0" y="1057723"/>
                </a:moveTo>
                <a:cubicBezTo>
                  <a:pt x="729736" y="410879"/>
                  <a:pt x="5020615" y="-261189"/>
                  <a:pt x="8102447" y="10244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3383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5" grpId="0"/>
      <p:bldP spid="16" grpId="0" animBg="1"/>
      <p:bldP spid="14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Ewald's method (1)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6853" y="3107309"/>
                <a:ext cx="3880871" cy="11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3" y="3107309"/>
                <a:ext cx="3880871" cy="11715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262887" y="4294175"/>
                <a:ext cx="8159221" cy="11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ja-JP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b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ja-JP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𝝉</m:t>
                                                  </m:r>
                                                  <m: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altLang="ja-JP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ja-JP" sz="2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𝝉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ja-JP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altLang="ja-JP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𝑹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sup>
                                      </m:sSup>
                                    </m:e>
                                  </m:nary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nary>
                                    <m:nary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87" y="4294175"/>
                <a:ext cx="8159221" cy="117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530" y="878129"/>
                <a:ext cx="4180054" cy="891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</m:den>
                      </m:f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" y="878129"/>
                <a:ext cx="4180054" cy="891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83979" y="1691536"/>
                <a:ext cx="10059805" cy="1264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  <m:nary>
                            <m:nary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𝑢𝑐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𝑮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𝑢𝑐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9" y="1691536"/>
                <a:ext cx="10059805" cy="1264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371384" y="5631986"/>
                <a:ext cx="5871544" cy="11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𝑢𝑐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nary>
                            <m:nary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𝑮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84" y="5631986"/>
                <a:ext cx="5871544" cy="11715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7609971" y="6164951"/>
                <a:ext cx="1206997" cy="1173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𝑮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971" y="6164951"/>
                <a:ext cx="1206997" cy="11731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2798106" y="6969797"/>
                <a:ext cx="226267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+mj-ea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106" y="6969797"/>
                <a:ext cx="2262671" cy="4168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フリーフォーム 12"/>
          <p:cNvSpPr/>
          <p:nvPr/>
        </p:nvSpPr>
        <p:spPr>
          <a:xfrm flipV="1">
            <a:off x="5358984" y="6565691"/>
            <a:ext cx="2413416" cy="752834"/>
          </a:xfrm>
          <a:custGeom>
            <a:avLst/>
            <a:gdLst>
              <a:gd name="connsiteX0" fmla="*/ 345688 w 789058"/>
              <a:gd name="connsiteY0" fmla="*/ 2447693 h 2447693"/>
              <a:gd name="connsiteX1" fmla="*/ 780586 w 789058"/>
              <a:gd name="connsiteY1" fmla="*/ 1053791 h 2447693"/>
              <a:gd name="connsiteX2" fmla="*/ 0 w 789058"/>
              <a:gd name="connsiteY2" fmla="*/ 0 h 2447693"/>
              <a:gd name="connsiteX0" fmla="*/ 0 w 534224"/>
              <a:gd name="connsiteY0" fmla="*/ 2339023 h 2339023"/>
              <a:gd name="connsiteX1" fmla="*/ 434898 w 534224"/>
              <a:gd name="connsiteY1" fmla="*/ 945121 h 2339023"/>
              <a:gd name="connsiteX2" fmla="*/ 319833 w 534224"/>
              <a:gd name="connsiteY2" fmla="*/ 0 h 2339023"/>
              <a:gd name="connsiteX0" fmla="*/ 0 w 319833"/>
              <a:gd name="connsiteY0" fmla="*/ 2339023 h 2339023"/>
              <a:gd name="connsiteX1" fmla="*/ 319833 w 319833"/>
              <a:gd name="connsiteY1" fmla="*/ 0 h 2339023"/>
              <a:gd name="connsiteX0" fmla="*/ 0 w 487836"/>
              <a:gd name="connsiteY0" fmla="*/ 2339023 h 2339023"/>
              <a:gd name="connsiteX1" fmla="*/ 319833 w 487836"/>
              <a:gd name="connsiteY1" fmla="*/ 0 h 2339023"/>
              <a:gd name="connsiteX0" fmla="*/ 0 w 870961"/>
              <a:gd name="connsiteY0" fmla="*/ 2262953 h 2262953"/>
              <a:gd name="connsiteX1" fmla="*/ 751990 w 870961"/>
              <a:gd name="connsiteY1" fmla="*/ 0 h 2262953"/>
              <a:gd name="connsiteX0" fmla="*/ 0 w 969000"/>
              <a:gd name="connsiteY0" fmla="*/ 2262953 h 2263049"/>
              <a:gd name="connsiteX1" fmla="*/ 751990 w 969000"/>
              <a:gd name="connsiteY1" fmla="*/ 0 h 2263049"/>
              <a:gd name="connsiteX0" fmla="*/ 0 w 759476"/>
              <a:gd name="connsiteY0" fmla="*/ 2415093 h 2415179"/>
              <a:gd name="connsiteX1" fmla="*/ 458124 w 759476"/>
              <a:gd name="connsiteY1" fmla="*/ 0 h 2415179"/>
              <a:gd name="connsiteX0" fmla="*/ 1745876 w 1957083"/>
              <a:gd name="connsiteY0" fmla="*/ 0 h 750515"/>
              <a:gd name="connsiteX1" fmla="*/ 0 w 1957083"/>
              <a:gd name="connsiteY1" fmla="*/ 464698 h 750515"/>
              <a:gd name="connsiteX0" fmla="*/ 1745876 w 1981836"/>
              <a:gd name="connsiteY0" fmla="*/ 0 h 466031"/>
              <a:gd name="connsiteX1" fmla="*/ 0 w 1981836"/>
              <a:gd name="connsiteY1" fmla="*/ 464698 h 466031"/>
              <a:gd name="connsiteX0" fmla="*/ 1745876 w 1745877"/>
              <a:gd name="connsiteY0" fmla="*/ 0 h 466061"/>
              <a:gd name="connsiteX1" fmla="*/ 0 w 1745877"/>
              <a:gd name="connsiteY1" fmla="*/ 464698 h 466061"/>
              <a:gd name="connsiteX0" fmla="*/ 828182 w 828181"/>
              <a:gd name="connsiteY0" fmla="*/ 0 h 1312310"/>
              <a:gd name="connsiteX1" fmla="*/ 0 w 828181"/>
              <a:gd name="connsiteY1" fmla="*/ 1311811 h 1312310"/>
              <a:gd name="connsiteX0" fmla="*/ 828183 w 828183"/>
              <a:gd name="connsiteY0" fmla="*/ 0 h 1312310"/>
              <a:gd name="connsiteX1" fmla="*/ 0 w 828183"/>
              <a:gd name="connsiteY1" fmla="*/ 1311811 h 1312310"/>
              <a:gd name="connsiteX0" fmla="*/ 828183 w 828183"/>
              <a:gd name="connsiteY0" fmla="*/ 0 h 1312709"/>
              <a:gd name="connsiteX1" fmla="*/ 0 w 828183"/>
              <a:gd name="connsiteY1" fmla="*/ 1311811 h 1312709"/>
              <a:gd name="connsiteX0" fmla="*/ 851417 w 851417"/>
              <a:gd name="connsiteY0" fmla="*/ 0 h 1254363"/>
              <a:gd name="connsiteX1" fmla="*/ 0 w 851417"/>
              <a:gd name="connsiteY1" fmla="*/ 1253388 h 1254363"/>
              <a:gd name="connsiteX0" fmla="*/ 851417 w 851417"/>
              <a:gd name="connsiteY0" fmla="*/ 0 h 1253389"/>
              <a:gd name="connsiteX1" fmla="*/ 0 w 851417"/>
              <a:gd name="connsiteY1" fmla="*/ 1253388 h 1253389"/>
              <a:gd name="connsiteX0" fmla="*/ 878278 w 878278"/>
              <a:gd name="connsiteY0" fmla="*/ 0 h 1253388"/>
              <a:gd name="connsiteX1" fmla="*/ 26861 w 878278"/>
              <a:gd name="connsiteY1" fmla="*/ 1253388 h 1253388"/>
              <a:gd name="connsiteX0" fmla="*/ 1068844 w 1068844"/>
              <a:gd name="connsiteY0" fmla="*/ 0 h 1320946"/>
              <a:gd name="connsiteX1" fmla="*/ 0 w 1068844"/>
              <a:gd name="connsiteY1" fmla="*/ 1320946 h 1320946"/>
              <a:gd name="connsiteX0" fmla="*/ 628005 w 628005"/>
              <a:gd name="connsiteY0" fmla="*/ 0 h 895331"/>
              <a:gd name="connsiteX1" fmla="*/ 235590 w 628005"/>
              <a:gd name="connsiteY1" fmla="*/ 895331 h 895331"/>
              <a:gd name="connsiteX0" fmla="*/ 996795 w 996795"/>
              <a:gd name="connsiteY0" fmla="*/ 0 h 895331"/>
              <a:gd name="connsiteX1" fmla="*/ 604380 w 996795"/>
              <a:gd name="connsiteY1" fmla="*/ 895331 h 895331"/>
              <a:gd name="connsiteX0" fmla="*/ 1119834 w 1119834"/>
              <a:gd name="connsiteY0" fmla="*/ 0 h 895331"/>
              <a:gd name="connsiteX1" fmla="*/ 727419 w 1119834"/>
              <a:gd name="connsiteY1" fmla="*/ 895331 h 895331"/>
              <a:gd name="connsiteX0" fmla="*/ 1259341 w 1259341"/>
              <a:gd name="connsiteY0" fmla="*/ 0 h 895331"/>
              <a:gd name="connsiteX1" fmla="*/ 866926 w 1259341"/>
              <a:gd name="connsiteY1" fmla="*/ 895331 h 895331"/>
              <a:gd name="connsiteX0" fmla="*/ 241893 w 6464595"/>
              <a:gd name="connsiteY0" fmla="*/ 209229 h 230510"/>
              <a:gd name="connsiteX1" fmla="*/ 6464596 w 6464595"/>
              <a:gd name="connsiteY1" fmla="*/ 35526 h 230510"/>
              <a:gd name="connsiteX0" fmla="*/ 241893 w 6464595"/>
              <a:gd name="connsiteY0" fmla="*/ 209228 h 230510"/>
              <a:gd name="connsiteX1" fmla="*/ 6464596 w 6464595"/>
              <a:gd name="connsiteY1" fmla="*/ 35526 h 230510"/>
              <a:gd name="connsiteX0" fmla="*/ 0 w 6222702"/>
              <a:gd name="connsiteY0" fmla="*/ 328589 h 328589"/>
              <a:gd name="connsiteX1" fmla="*/ 6222703 w 6222702"/>
              <a:gd name="connsiteY1" fmla="*/ 154887 h 328589"/>
              <a:gd name="connsiteX0" fmla="*/ 0 w 6222702"/>
              <a:gd name="connsiteY0" fmla="*/ 328589 h 328589"/>
              <a:gd name="connsiteX1" fmla="*/ 6222702 w 6222702"/>
              <a:gd name="connsiteY1" fmla="*/ 154888 h 328589"/>
              <a:gd name="connsiteX0" fmla="*/ 0 w 6222702"/>
              <a:gd name="connsiteY0" fmla="*/ 426850 h 426850"/>
              <a:gd name="connsiteX1" fmla="*/ 6222702 w 6222702"/>
              <a:gd name="connsiteY1" fmla="*/ 253149 h 426850"/>
              <a:gd name="connsiteX0" fmla="*/ 324175 w 6546877"/>
              <a:gd name="connsiteY0" fmla="*/ 267180 h 400161"/>
              <a:gd name="connsiteX1" fmla="*/ 6546877 w 6546877"/>
              <a:gd name="connsiteY1" fmla="*/ 93479 h 400161"/>
              <a:gd name="connsiteX0" fmla="*/ 1831180 w 1831180"/>
              <a:gd name="connsiteY0" fmla="*/ 0 h 2233278"/>
              <a:gd name="connsiteX1" fmla="*/ 1153243 w 1831180"/>
              <a:gd name="connsiteY1" fmla="*/ 2233278 h 2233278"/>
              <a:gd name="connsiteX0" fmla="*/ 1745835 w 1745835"/>
              <a:gd name="connsiteY0" fmla="*/ 0 h 2233278"/>
              <a:gd name="connsiteX1" fmla="*/ 1067898 w 1745835"/>
              <a:gd name="connsiteY1" fmla="*/ 2233278 h 2233278"/>
              <a:gd name="connsiteX0" fmla="*/ 1161745 w 1546067"/>
              <a:gd name="connsiteY0" fmla="*/ 43900 h 2277178"/>
              <a:gd name="connsiteX1" fmla="*/ 483808 w 1546067"/>
              <a:gd name="connsiteY1" fmla="*/ 2277178 h 2277178"/>
              <a:gd name="connsiteX0" fmla="*/ 0 w 8102447"/>
              <a:gd name="connsiteY0" fmla="*/ 1065935 h 1065935"/>
              <a:gd name="connsiteX1" fmla="*/ 8102447 w 8102447"/>
              <a:gd name="connsiteY1" fmla="*/ 110657 h 1065935"/>
              <a:gd name="connsiteX0" fmla="*/ 0 w 8102447"/>
              <a:gd name="connsiteY0" fmla="*/ 1037253 h 1037253"/>
              <a:gd name="connsiteX1" fmla="*/ 8102447 w 8102447"/>
              <a:gd name="connsiteY1" fmla="*/ 81975 h 1037253"/>
              <a:gd name="connsiteX0" fmla="*/ 0 w 8102447"/>
              <a:gd name="connsiteY0" fmla="*/ 1037253 h 1037253"/>
              <a:gd name="connsiteX1" fmla="*/ 8102447 w 8102447"/>
              <a:gd name="connsiteY1" fmla="*/ 81975 h 1037253"/>
              <a:gd name="connsiteX0" fmla="*/ 0 w 8102447"/>
              <a:gd name="connsiteY0" fmla="*/ 1057723 h 1057723"/>
              <a:gd name="connsiteX1" fmla="*/ 8102447 w 8102447"/>
              <a:gd name="connsiteY1" fmla="*/ 102445 h 105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02447" h="1057723">
                <a:moveTo>
                  <a:pt x="0" y="1057723"/>
                </a:moveTo>
                <a:cubicBezTo>
                  <a:pt x="729736" y="410879"/>
                  <a:pt x="5020615" y="-261189"/>
                  <a:pt x="8102447" y="10244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603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  <p:bldP spid="12" grpId="0"/>
      <p:bldP spid="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2400" kern="1200" dirty="0" smtClean="0">
            <a:solidFill>
              <a:schemeClr val="tx1"/>
            </a:solidFill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32953</TotalTime>
  <Words>1268</Words>
  <Application>Microsoft Office PowerPoint</Application>
  <PresentationFormat>ユーザー設定</PresentationFormat>
  <Paragraphs>295</Paragraphs>
  <Slides>24</Slides>
  <Notes>24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8" baseType="lpstr">
      <vt:lpstr>Albany</vt:lpstr>
      <vt:lpstr>ＭＳ Ｐゴシック</vt:lpstr>
      <vt:lpstr>TakaoPGothic</vt:lpstr>
      <vt:lpstr>Arial</vt:lpstr>
      <vt:lpstr>Calibri</vt:lpstr>
      <vt:lpstr>Cambria Math</vt:lpstr>
      <vt:lpstr>cmmi10</vt:lpstr>
      <vt:lpstr>cmr10</vt:lpstr>
      <vt:lpstr>Consolas</vt:lpstr>
      <vt:lpstr>Segoe UI Black</vt:lpstr>
      <vt:lpstr>Tahoma</vt:lpstr>
      <vt:lpstr>Times New Roman</vt:lpstr>
      <vt:lpstr>Wingdings</vt:lpstr>
      <vt:lpstr>Office Theme</vt:lpstr>
      <vt:lpstr>PowerPoint プレゼンテーション</vt:lpstr>
      <vt:lpstr>Schedule (This semester W1, W2)</vt:lpstr>
      <vt:lpstr>Schedule in this section (DFT)</vt:lpstr>
      <vt:lpstr>Today’s Schedule</vt:lpstr>
      <vt:lpstr>Total energy functional for DFT</vt:lpstr>
      <vt:lpstr>Tutorial for total energy</vt:lpstr>
      <vt:lpstr>Hartree and atomic potential  energy.F90</vt:lpstr>
      <vt:lpstr>Ion-ion Coulomb repulsion</vt:lpstr>
      <vt:lpstr>Ewald's method (1)</vt:lpstr>
      <vt:lpstr>Ewald's method (2)</vt:lpstr>
      <vt:lpstr>Optimize lattice constant</vt:lpstr>
      <vt:lpstr>Brillouin-zone integration</vt:lpstr>
      <vt:lpstr>k-integration with θ(ε_k ) or δ(ε_k ) </vt:lpstr>
      <vt:lpstr>Why we need to reduce k-points?</vt:lpstr>
      <vt:lpstr>Broadening method</vt:lpstr>
      <vt:lpstr>Interpolation method libtetrabz_occ_main@libtetrabz/libtetrabz_occ_mod.F90</vt:lpstr>
      <vt:lpstr>Systematic error in tetrahedron method</vt:lpstr>
      <vt:lpstr>PowerPoint プレゼンテーション</vt:lpstr>
      <vt:lpstr>Library of tetrahedron method</vt:lpstr>
      <vt:lpstr>LibTetraBZ</vt:lpstr>
      <vt:lpstr>Fermi energy with bisection method libtetrabz_fermieng@libtetrabz/src/libtetrabz_occ_mod.F90</vt:lpstr>
      <vt:lpstr>Iso surface with tetrahedron method</vt:lpstr>
      <vt:lpstr>Report problem 3</vt:lpstr>
      <vt:lpstr>Today's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kawamura</dc:creator>
  <cp:lastModifiedBy>河村 光晶</cp:lastModifiedBy>
  <cp:revision>938</cp:revision>
  <dcterms:modified xsi:type="dcterms:W3CDTF">2018-12-21T12:43:49Z</dcterms:modified>
</cp:coreProperties>
</file>