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49" r:id="rId3"/>
    <p:sldId id="350" r:id="rId4"/>
    <p:sldId id="351" r:id="rId5"/>
    <p:sldId id="376" r:id="rId6"/>
    <p:sldId id="358" r:id="rId7"/>
    <p:sldId id="360" r:id="rId8"/>
    <p:sldId id="359" r:id="rId9"/>
    <p:sldId id="377" r:id="rId10"/>
    <p:sldId id="378" r:id="rId11"/>
    <p:sldId id="379" r:id="rId12"/>
    <p:sldId id="382" r:id="rId13"/>
    <p:sldId id="385" r:id="rId14"/>
    <p:sldId id="383" r:id="rId15"/>
    <p:sldId id="384" r:id="rId16"/>
    <p:sldId id="381" r:id="rId17"/>
    <p:sldId id="386" r:id="rId18"/>
    <p:sldId id="375" r:id="rId19"/>
    <p:sldId id="395" r:id="rId20"/>
    <p:sldId id="387" r:id="rId21"/>
    <p:sldId id="388" r:id="rId22"/>
    <p:sldId id="389" r:id="rId23"/>
    <p:sldId id="390" r:id="rId24"/>
    <p:sldId id="394" r:id="rId25"/>
    <p:sldId id="393" r:id="rId26"/>
    <p:sldId id="372" r:id="rId27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河村光晶" initials="河村光晶" lastIdx="3" clrIdx="0">
    <p:extLst>
      <p:ext uri="{19B8F6BF-5375-455C-9EA6-DF929625EA0E}">
        <p15:presenceInfo xmlns:p15="http://schemas.microsoft.com/office/powerpoint/2012/main" userId="3c978fa6c4c521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4BA"/>
    <a:srgbClr val="F1E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669" autoAdjust="0"/>
  </p:normalViewPr>
  <p:slideViewPr>
    <p:cSldViewPr snapToGrid="0">
      <p:cViewPr varScale="1">
        <p:scale>
          <a:sx n="87" d="100"/>
          <a:sy n="87" d="100"/>
        </p:scale>
        <p:origin x="768" y="72"/>
      </p:cViewPr>
      <p:guideLst/>
    </p:cSldViewPr>
  </p:slideViewPr>
  <p:outlineViewPr>
    <p:cViewPr>
      <p:scale>
        <a:sx n="33" d="100"/>
        <a:sy n="33" d="100"/>
      </p:scale>
      <p:origin x="0" y="-2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79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7T17:56:08.442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47768-2D31-46CE-88ED-E2F6B8D68026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A021D-0C5E-4A8F-8B00-0F3F58060C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8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8373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380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410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774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699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329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774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516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032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091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51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026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501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44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6F9B2-0823-4F98-A80B-6DB5BFACCEB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772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6F9B2-0823-4F98-A80B-6DB5BFACCEB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41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614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361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63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51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73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45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52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18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4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A021D-0C5E-4A8F-8B00-0F3F58060CD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16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96043" y="0"/>
            <a:ext cx="7287259" cy="87782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CAD8-060D-44A9-BDE8-4D4B8147C1D3}" type="datetimeFigureOut">
              <a:rPr kumimoji="1" lang="ja-JP" altLang="en-US" smtClean="0"/>
              <a:t>2019/2/20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FC9A-6DD4-4C2A-9739-8E94572EB7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34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5">
              <a:lumMod val="20000"/>
              <a:lumOff val="80000"/>
            </a:schemeClr>
          </a:fgClr>
          <a:bgClr>
            <a:schemeClr val="accent3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560" y="427444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dirty="0" err="1">
                <a:latin typeface="TakaoPGothic"/>
              </a:rPr>
              <a:t>タイトルテキストの書式を編集するにはクリックします</a:t>
            </a:r>
            <a:r>
              <a:rPr lang="en-US" sz="4400" dirty="0">
                <a:latin typeface="TakaoPGothic"/>
              </a:rPr>
              <a:t>。</a:t>
            </a:r>
            <a:endParaRPr dirty="0"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560" y="1767960"/>
            <a:ext cx="9069480" cy="4453200"/>
          </a:xfrm>
          <a:prstGeom prst="rect">
            <a:avLst/>
          </a:prstGeom>
        </p:spPr>
        <p:txBody>
          <a:bodyPr lIns="0" tIns="68400" rIns="0" bIns="0"/>
          <a:lstStyle/>
          <a:p>
            <a:r>
              <a:rPr lang="en-US" sz="3200" dirty="0" err="1">
                <a:latin typeface="ＭＳ Ｐゴシック"/>
              </a:rPr>
              <a:t>アウトラインテキストの書式を編集するにはクリックします</a:t>
            </a:r>
            <a:r>
              <a:rPr lang="en-US" sz="3200" dirty="0">
                <a:latin typeface="ＭＳ Ｐゴシック"/>
              </a:rPr>
              <a:t>。</a:t>
            </a:r>
            <a:endParaRPr dirty="0"/>
          </a:p>
          <a:p>
            <a:pPr lvl="1">
              <a:buFont typeface="Times New Roman"/>
              <a:buChar char="–"/>
            </a:pPr>
            <a:r>
              <a:rPr lang="en-US" sz="2800" dirty="0">
                <a:latin typeface="ＭＳ Ｐゴシック"/>
              </a:rPr>
              <a:t>2レベル目のアウトライン</a:t>
            </a:r>
            <a:endParaRPr dirty="0"/>
          </a:p>
          <a:p>
            <a:pPr lvl="2">
              <a:buFont typeface="Times New Roman"/>
              <a:buChar char="•"/>
            </a:pPr>
            <a:r>
              <a:rPr lang="en-US" sz="2400" dirty="0">
                <a:latin typeface="ＭＳ Ｐゴシック"/>
              </a:rPr>
              <a:t>3レベル目のアウトライン</a:t>
            </a:r>
            <a:endParaRPr dirty="0"/>
          </a:p>
          <a:p>
            <a:pPr lvl="3">
              <a:buFont typeface="Times New Roman"/>
              <a:buChar char="–"/>
            </a:pPr>
            <a:r>
              <a:rPr lang="en-US" sz="2000" dirty="0">
                <a:latin typeface="ＭＳ Ｐゴシック"/>
              </a:rPr>
              <a:t>4レベル目のアウトライン</a:t>
            </a:r>
            <a:endParaRPr dirty="0"/>
          </a:p>
          <a:p>
            <a:pPr lvl="4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5レベル目のアウトライン</a:t>
            </a:r>
            <a:endParaRPr dirty="0"/>
          </a:p>
          <a:p>
            <a:pPr lvl="5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6レベル目のアウトライン</a:t>
            </a:r>
            <a:endParaRPr dirty="0"/>
          </a:p>
          <a:p>
            <a:pPr lvl="6">
              <a:buFont typeface="Times New Roman"/>
              <a:buChar char="»"/>
            </a:pPr>
            <a:r>
              <a:rPr lang="en-US" sz="2000" dirty="0">
                <a:latin typeface="ＭＳ Ｐゴシック"/>
              </a:rPr>
              <a:t>7レベル目のアウトライン</a:t>
            </a:r>
            <a:endParaRPr dirty="0"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560" y="6886080"/>
            <a:ext cx="2346120" cy="51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720" y="6886080"/>
            <a:ext cx="3193920" cy="51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5920" y="6886080"/>
            <a:ext cx="2346480" cy="519480"/>
          </a:xfrm>
          <a:prstGeom prst="rect">
            <a:avLst/>
          </a:prstGeom>
        </p:spPr>
        <p:txBody>
          <a:bodyPr lIns="0" tIns="0" rIns="0" bIns="0"/>
          <a:lstStyle/>
          <a:p>
            <a:fld id="{D78B4C9E-547F-485C-B548-FF8AA7A1C035}" type="slidenum">
              <a:rPr lang="en-US" sz="2400">
                <a:latin typeface="ＭＳ Ｐゴシック"/>
              </a:rPr>
              <a:t>‹#›</a:t>
            </a:fld>
            <a:endParaRPr/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0" y="-7075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09E5FB-4A8F-4A34-BF5E-C96F275B1634}" type="slidenum">
              <a:rPr kumimoji="1" lang="ja-JP" altLang="en-US" sz="2000" kern="120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‹#›</a:t>
            </a:fld>
            <a:r>
              <a:rPr kumimoji="1" lang="en-US" altLang="ja-JP" sz="20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/26</a:t>
            </a:r>
            <a:endParaRPr kumimoji="1" lang="ja-JP" altLang="en-US" sz="20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mitsuaki1987.github.io/pwdft/index.html" TargetMode="Externa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29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2"/>
          <p:cNvSpPr txBox="1"/>
          <p:nvPr/>
        </p:nvSpPr>
        <p:spPr>
          <a:xfrm>
            <a:off x="2558143" y="5606622"/>
            <a:ext cx="5410200" cy="581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Lecturer: Mitsuaki Kawamura (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河村光晶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84" name="TextShape 5"/>
          <p:cNvSpPr txBox="1"/>
          <p:nvPr/>
        </p:nvSpPr>
        <p:spPr>
          <a:xfrm>
            <a:off x="48986" y="618975"/>
            <a:ext cx="9878785" cy="16071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ja-JP" altLang="en-US" sz="4800" dirty="0">
                <a:solidFill>
                  <a:srgbClr val="000000"/>
                </a:solidFill>
                <a:latin typeface="+mn-ea"/>
              </a:rPr>
              <a:t>物質科学のための計算</a:t>
            </a:r>
            <a:r>
              <a:rPr lang="ja-JP" altLang="en-US" sz="4800" dirty="0" smtClean="0">
                <a:solidFill>
                  <a:srgbClr val="000000"/>
                </a:solidFill>
                <a:latin typeface="+mn-ea"/>
              </a:rPr>
              <a:t>数理 </a:t>
            </a:r>
            <a:r>
              <a:rPr lang="en-US" altLang="ja-JP" sz="4800" dirty="0" smtClean="0">
                <a:solidFill>
                  <a:srgbClr val="000000"/>
                </a:solidFill>
                <a:latin typeface="+mn-ea"/>
              </a:rPr>
              <a:t>II</a:t>
            </a:r>
          </a:p>
          <a:p>
            <a:pPr algn="ctr"/>
            <a:r>
              <a:rPr lang="en-US" altLang="ja-JP" sz="4400" dirty="0">
                <a:latin typeface="+mn-ea"/>
              </a:rPr>
              <a:t>Numerical Analysis for Material Science II</a:t>
            </a:r>
            <a:endParaRPr lang="en-US" sz="44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2775858" y="3134800"/>
            <a:ext cx="4827814" cy="8874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9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th: Density Functional Theory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(2)</a:t>
            </a:r>
          </a:p>
          <a:p>
            <a:pPr algn="ctr">
              <a:lnSpc>
                <a:spcPct val="100000"/>
              </a:lnSpc>
            </a:pP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Dec. 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7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(Fri)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Fourier Transformation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29320" y="986621"/>
                <a:ext cx="4110036" cy="862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𝑮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nary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0" y="986621"/>
                <a:ext cx="4110036" cy="86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204134" y="2002971"/>
            <a:ext cx="513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Discretize (considering one dimension)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29320" y="2614208"/>
                <a:ext cx="613020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𝑃𝑊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𝑃𝑊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𝑃𝑊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𝑃𝑊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0" y="2614208"/>
                <a:ext cx="6130204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395357" y="2902619"/>
                <a:ext cx="25519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𝑃𝑊</m:t>
                        </m:r>
                      </m:sub>
                    </m:sSub>
                  </m:oMath>
                </a14:m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→ ∞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: Exact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357" y="2902619"/>
                <a:ext cx="2551917" cy="461665"/>
              </a:xfrm>
              <a:prstGeom prst="rect">
                <a:avLst/>
              </a:prstGeom>
              <a:blipFill>
                <a:blip r:embed="rId5"/>
                <a:stretch>
                  <a:fillRect l="-477" t="-14474" r="-286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81739" y="3802269"/>
                <a:ext cx="4203780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𝑚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𝑃𝑊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,⋯,−1,0,1,⋯,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𝑃𝑊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9" y="3802269"/>
                <a:ext cx="4203780" cy="689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/>
          <p:cNvGrpSpPr/>
          <p:nvPr/>
        </p:nvGrpSpPr>
        <p:grpSpPr>
          <a:xfrm>
            <a:off x="468086" y="4667902"/>
            <a:ext cx="3211285" cy="1442357"/>
            <a:chOff x="468086" y="4667902"/>
            <a:chExt cx="3211285" cy="1442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468086" y="4667902"/>
                  <a:ext cx="1442357" cy="144235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𝑃𝑊</m:t>
                            </m:r>
                          </m:sub>
                        </m:s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𝑃𝑊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86" y="4667902"/>
                  <a:ext cx="1442357" cy="1442357"/>
                </a:xfrm>
                <a:prstGeom prst="rect">
                  <a:avLst/>
                </a:prstGeom>
                <a:blipFill>
                  <a:blip r:embed="rId7"/>
                  <a:stretch>
                    <a:fillRect l="-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/>
                <p:cNvSpPr/>
                <p:nvPr/>
              </p:nvSpPr>
              <p:spPr>
                <a:xfrm>
                  <a:off x="2083263" y="4667902"/>
                  <a:ext cx="387794" cy="144235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1" name="正方形/長方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263" y="4667902"/>
                  <a:ext cx="387794" cy="1442357"/>
                </a:xfrm>
                <a:prstGeom prst="rect">
                  <a:avLst/>
                </a:prstGeom>
                <a:blipFill>
                  <a:blip r:embed="rId8"/>
                  <a:stretch>
                    <a:fillRect l="-119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3324234" y="4667902"/>
                  <a:ext cx="355137" cy="1442357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234" y="4667902"/>
                  <a:ext cx="355137" cy="14423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右矢印 22"/>
            <p:cNvSpPr/>
            <p:nvPr/>
          </p:nvSpPr>
          <p:spPr>
            <a:xfrm>
              <a:off x="2598288" y="5193137"/>
              <a:ext cx="591226" cy="3918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4562194" y="5153406"/>
                <a:ext cx="3218830" cy="468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d>
                      <m:d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𝑃𝑊</m:t>
                            </m:r>
                          </m:sub>
                          <m:sup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numerical cost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94" y="5153406"/>
                <a:ext cx="3218830" cy="468526"/>
              </a:xfrm>
              <a:prstGeom prst="rect">
                <a:avLst/>
              </a:prstGeom>
              <a:blipFill>
                <a:blip r:embed="rId10"/>
                <a:stretch>
                  <a:fillRect t="-12987" r="-1894" b="-24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996043" y="6541528"/>
                <a:ext cx="909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0" kern="1200" dirty="0" smtClean="0">
                    <a:solidFill>
                      <a:schemeClr val="tx1"/>
                    </a:solidFill>
                    <a:ea typeface="+mj-ea"/>
                  </a:rPr>
                  <a:t>Fast Fourier Transformation (FFT) : 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d>
                      <m:d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𝑃𝑊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400" b="0" i="0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ja-JP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1" lang="en-US" altLang="ja-JP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𝑃𝑊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numerical cost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3" y="6541528"/>
                <a:ext cx="9098966" cy="461665"/>
              </a:xfrm>
              <a:prstGeom prst="rect">
                <a:avLst/>
              </a:prstGeom>
              <a:blipFill>
                <a:blip r:embed="rId11"/>
                <a:stretch>
                  <a:fillRect l="-100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矢印 25"/>
          <p:cNvSpPr/>
          <p:nvPr/>
        </p:nvSpPr>
        <p:spPr>
          <a:xfrm>
            <a:off x="329320" y="6576417"/>
            <a:ext cx="591226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996043" y="7026348"/>
            <a:ext cx="8626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We do not detail in this lecture. We just use FFT numerical library.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41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9" grpId="0"/>
      <p:bldP spid="24" grpId="0"/>
      <p:bldP spid="25" grpId="0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4" y="0"/>
            <a:ext cx="4267200" cy="827314"/>
          </a:xfrm>
        </p:spPr>
        <p:txBody>
          <a:bodyPr/>
          <a:lstStyle/>
          <a:p>
            <a:r>
              <a:rPr kumimoji="1" lang="en-US" altLang="ja-JP" dirty="0" smtClean="0"/>
              <a:t>Cutoff frequency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40205" y="5349463"/>
                <a:ext cx="9532994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𝐿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𝑃𝑊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𝑃𝑊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𝑃𝑊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𝑃𝑊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𝑃𝑊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𝑃𝑊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05" y="5349463"/>
                <a:ext cx="9532994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/>
          <p:cNvCxnSpPr/>
          <p:nvPr/>
        </p:nvCxnSpPr>
        <p:spPr>
          <a:xfrm>
            <a:off x="5263244" y="5458968"/>
            <a:ext cx="652924" cy="2834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59594" y="1031479"/>
                <a:ext cx="4274054" cy="1371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  <m: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𝑐𝑢𝑡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𝑢𝑐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94" y="1031479"/>
                <a:ext cx="4274054" cy="1371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55817"/>
              </p:ext>
            </p:extLst>
          </p:nvPr>
        </p:nvGraphicFramePr>
        <p:xfrm>
          <a:off x="5676899" y="451127"/>
          <a:ext cx="38916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6">
                  <a:extLst>
                    <a:ext uri="{9D8B030D-6E8A-4147-A177-3AD203B41FA5}">
                      <a16:colId xmlns:a16="http://schemas.microsoft.com/office/drawing/2014/main" val="1854936267"/>
                    </a:ext>
                  </a:extLst>
                </a:gridCol>
                <a:gridCol w="486456">
                  <a:extLst>
                    <a:ext uri="{9D8B030D-6E8A-4147-A177-3AD203B41FA5}">
                      <a16:colId xmlns:a16="http://schemas.microsoft.com/office/drawing/2014/main" val="1149113615"/>
                    </a:ext>
                  </a:extLst>
                </a:gridCol>
                <a:gridCol w="486456">
                  <a:extLst>
                    <a:ext uri="{9D8B030D-6E8A-4147-A177-3AD203B41FA5}">
                      <a16:colId xmlns:a16="http://schemas.microsoft.com/office/drawing/2014/main" val="3461959007"/>
                    </a:ext>
                  </a:extLst>
                </a:gridCol>
                <a:gridCol w="486456">
                  <a:extLst>
                    <a:ext uri="{9D8B030D-6E8A-4147-A177-3AD203B41FA5}">
                      <a16:colId xmlns:a16="http://schemas.microsoft.com/office/drawing/2014/main" val="3177335072"/>
                    </a:ext>
                  </a:extLst>
                </a:gridCol>
                <a:gridCol w="486456">
                  <a:extLst>
                    <a:ext uri="{9D8B030D-6E8A-4147-A177-3AD203B41FA5}">
                      <a16:colId xmlns:a16="http://schemas.microsoft.com/office/drawing/2014/main" val="1430546956"/>
                    </a:ext>
                  </a:extLst>
                </a:gridCol>
                <a:gridCol w="486456">
                  <a:extLst>
                    <a:ext uri="{9D8B030D-6E8A-4147-A177-3AD203B41FA5}">
                      <a16:colId xmlns:a16="http://schemas.microsoft.com/office/drawing/2014/main" val="1295093421"/>
                    </a:ext>
                  </a:extLst>
                </a:gridCol>
                <a:gridCol w="486456">
                  <a:extLst>
                    <a:ext uri="{9D8B030D-6E8A-4147-A177-3AD203B41FA5}">
                      <a16:colId xmlns:a16="http://schemas.microsoft.com/office/drawing/2014/main" val="3278476692"/>
                    </a:ext>
                  </a:extLst>
                </a:gridCol>
                <a:gridCol w="486456">
                  <a:extLst>
                    <a:ext uri="{9D8B030D-6E8A-4147-A177-3AD203B41FA5}">
                      <a16:colId xmlns:a16="http://schemas.microsoft.com/office/drawing/2014/main" val="54439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03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9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28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8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3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26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762143"/>
                  </a:ext>
                </a:extLst>
              </a:tr>
            </a:tbl>
          </a:graphicData>
        </a:graphic>
      </p:graphicFrame>
      <p:sp>
        <p:nvSpPr>
          <p:cNvPr id="8" name="楕円 7"/>
          <p:cNvSpPr/>
          <p:nvPr/>
        </p:nvSpPr>
        <p:spPr>
          <a:xfrm>
            <a:off x="6366641" y="672228"/>
            <a:ext cx="2501278" cy="25245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670223" y="827314"/>
            <a:ext cx="1894113" cy="218031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68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8162587" cy="877824"/>
          </a:xfrm>
        </p:spPr>
        <p:txBody>
          <a:bodyPr/>
          <a:lstStyle/>
          <a:p>
            <a:r>
              <a:rPr lang="en-US" altLang="ja-JP" sz="4000" dirty="0" smtClean="0"/>
              <a:t>Very simple plane-wave </a:t>
            </a:r>
            <a:r>
              <a:rPr kumimoji="1" lang="en-US" altLang="ja-JP" sz="4000" dirty="0" smtClean="0"/>
              <a:t>DFT program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790" y="1050912"/>
            <a:ext cx="9619488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$ cd ~</a:t>
            </a:r>
          </a:p>
          <a:p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000" dirty="0" err="1" smtClean="0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000" dirty="0">
                <a:latin typeface="Consolas" panose="020B0609020204030204" pitchFamily="49" charset="0"/>
                <a:ea typeface="+mj-ea"/>
              </a:rPr>
              <a:t>clone git://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git.osdn.net/gitroot/educational-pwdft/pwdft.git</a:t>
            </a:r>
          </a:p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cd </a:t>
            </a:r>
            <a:r>
              <a:rPr kumimoji="1" lang="en-US" altLang="ja-JP" sz="20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pwdft</a:t>
            </a:r>
            <a:endParaRPr kumimoji="1" lang="en-US" altLang="ja-JP" sz="20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cp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make.inc.mac make.inc</a:t>
            </a:r>
            <a:endParaRPr kumimoji="1" lang="en-US" altLang="ja-JP" sz="20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make</a:t>
            </a:r>
          </a:p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cd sample/Al/</a:t>
            </a:r>
          </a:p>
          <a:p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../../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src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pwdft.x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&lt; direct.in</a:t>
            </a:r>
            <a:endParaRPr kumimoji="1" lang="en-US" altLang="ja-JP" sz="20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7240" y="3217587"/>
            <a:ext cx="4016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Aluminum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Face centered cubic (</a:t>
            </a:r>
            <a:r>
              <a:rPr lang="en-US" altLang="ja-JP" sz="2400" dirty="0" err="1" smtClean="0">
                <a:latin typeface="+mj-ea"/>
                <a:ea typeface="+mj-ea"/>
              </a:rPr>
              <a:t>fcc</a:t>
            </a:r>
            <a:r>
              <a:rPr lang="en-US" altLang="ja-JP" sz="2400" dirty="0" smtClean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Metal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Almost free electron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keep </a:t>
            </a:r>
          </a:p>
          <a:p>
            <a:r>
              <a:rPr lang="en-US" altLang="ja-JP" sz="2400" dirty="0">
                <a:latin typeface="+mj-ea"/>
                <a:ea typeface="+mj-ea"/>
              </a:rPr>
              <a:t> </a:t>
            </a:r>
            <a:r>
              <a:rPr lang="en-US" altLang="ja-JP" sz="2400" dirty="0" smtClean="0">
                <a:latin typeface="+mj-ea"/>
                <a:ea typeface="+mj-ea"/>
              </a:rPr>
              <a:t>  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"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ecutrho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" </a:t>
            </a:r>
            <a:r>
              <a:rPr kumimoji="1" lang="ja-JP" altLang="en-US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≧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4*</a:t>
            </a:r>
            <a:r>
              <a:rPr lang="en-US" altLang="ja-JP" sz="2400" dirty="0" err="1" smtClean="0">
                <a:latin typeface="+mj-ea"/>
              </a:rPr>
              <a:t>ecutwfc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907534" y="1755648"/>
            <a:ext cx="5038725" cy="5755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ja-JP" altLang="en-US" sz="1600" dirty="0">
                <a:latin typeface="Consolas" panose="020B0609020204030204" pitchFamily="49" charset="0"/>
              </a:rPr>
              <a:t>&amp;CONTROL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calculation = 'direct'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/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&amp;SYSTEM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nbnd = 10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        nat = 1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       ntyp = 1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    ecutwfc = </a:t>
            </a:r>
            <a:r>
              <a:rPr lang="en-US" altLang="ja-JP" sz="1600" dirty="0" smtClean="0">
                <a:latin typeface="Consolas" panose="020B0609020204030204" pitchFamily="49" charset="0"/>
              </a:rPr>
              <a:t>6</a:t>
            </a:r>
            <a:r>
              <a:rPr lang="ja-JP" altLang="en-US" sz="1600" dirty="0" smtClean="0">
                <a:latin typeface="Consolas" panose="020B0609020204030204" pitchFamily="49" charset="0"/>
              </a:rPr>
              <a:t>0.000000</a:t>
            </a:r>
            <a:endParaRPr lang="ja-JP" altLang="en-US" sz="1600" dirty="0">
              <a:latin typeface="Consolas" panose="020B0609020204030204" pitchFamily="49" charset="0"/>
            </a:endParaRPr>
          </a:p>
          <a:p>
            <a:r>
              <a:rPr lang="ja-JP" altLang="en-US" sz="1600" dirty="0">
                <a:latin typeface="Consolas" panose="020B0609020204030204" pitchFamily="49" charset="0"/>
              </a:rPr>
              <a:t>     ecutrho = </a:t>
            </a:r>
            <a:r>
              <a:rPr lang="en-US" altLang="ja-JP" sz="1600" dirty="0" smtClean="0">
                <a:latin typeface="Consolas" panose="020B0609020204030204" pitchFamily="49" charset="0"/>
              </a:rPr>
              <a:t>24</a:t>
            </a:r>
            <a:r>
              <a:rPr lang="ja-JP" altLang="en-US" sz="1600" dirty="0" smtClean="0">
                <a:latin typeface="Consolas" panose="020B0609020204030204" pitchFamily="49" charset="0"/>
              </a:rPr>
              <a:t>0.000000</a:t>
            </a:r>
            <a:endParaRPr lang="ja-JP" altLang="en-US" sz="1600" dirty="0">
              <a:latin typeface="Consolas" panose="020B0609020204030204" pitchFamily="49" charset="0"/>
            </a:endParaRPr>
          </a:p>
          <a:p>
            <a:r>
              <a:rPr lang="ja-JP" altLang="en-US" sz="1600" dirty="0">
                <a:latin typeface="Consolas" panose="020B0609020204030204" pitchFamily="49" charset="0"/>
              </a:rPr>
              <a:t>/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&amp;ELECTRONS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/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CELL_PARAMETERS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0.000000 2.024700 2.024700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2.024700 0.000000 2.024700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2.024700 2.024700 0.000000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ATOMIC_SPECIES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Al al.lda.lps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ATOMIC_POSITIONS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Al 0.000000 0.000000 0.000000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K_POINTS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1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0.0 0.0 0.0</a:t>
            </a:r>
          </a:p>
        </p:txBody>
      </p:sp>
      <p:sp>
        <p:nvSpPr>
          <p:cNvPr id="6" name="フリーフォーム 5"/>
          <p:cNvSpPr/>
          <p:nvPr/>
        </p:nvSpPr>
        <p:spPr>
          <a:xfrm>
            <a:off x="3575304" y="2276856"/>
            <a:ext cx="3255264" cy="3858768"/>
          </a:xfrm>
          <a:custGeom>
            <a:avLst/>
            <a:gdLst>
              <a:gd name="connsiteX0" fmla="*/ 1453896 w 1453896"/>
              <a:gd name="connsiteY0" fmla="*/ 374904 h 680300"/>
              <a:gd name="connsiteX1" fmla="*/ 365760 w 1453896"/>
              <a:gd name="connsiteY1" fmla="*/ 667512 h 680300"/>
              <a:gd name="connsiteX2" fmla="*/ 0 w 1453896"/>
              <a:gd name="connsiteY2" fmla="*/ 0 h 680300"/>
              <a:gd name="connsiteX0" fmla="*/ 1453896 w 1453896"/>
              <a:gd name="connsiteY0" fmla="*/ 374904 h 680300"/>
              <a:gd name="connsiteX1" fmla="*/ 365760 w 1453896"/>
              <a:gd name="connsiteY1" fmla="*/ 667512 h 680300"/>
              <a:gd name="connsiteX2" fmla="*/ 0 w 1453896"/>
              <a:gd name="connsiteY2" fmla="*/ 0 h 680300"/>
              <a:gd name="connsiteX0" fmla="*/ 1453896 w 1453896"/>
              <a:gd name="connsiteY0" fmla="*/ 374904 h 374904"/>
              <a:gd name="connsiteX1" fmla="*/ 0 w 1453896"/>
              <a:gd name="connsiteY1" fmla="*/ 0 h 374904"/>
              <a:gd name="connsiteX0" fmla="*/ 0 w 3474720"/>
              <a:gd name="connsiteY0" fmla="*/ 3877056 h 3877056"/>
              <a:gd name="connsiteX1" fmla="*/ 3474720 w 3474720"/>
              <a:gd name="connsiteY1" fmla="*/ 0 h 3877056"/>
              <a:gd name="connsiteX0" fmla="*/ 0 w 3474720"/>
              <a:gd name="connsiteY0" fmla="*/ 3877056 h 3877056"/>
              <a:gd name="connsiteX1" fmla="*/ 3474720 w 3474720"/>
              <a:gd name="connsiteY1" fmla="*/ 0 h 3877056"/>
              <a:gd name="connsiteX0" fmla="*/ 0 w 3255264"/>
              <a:gd name="connsiteY0" fmla="*/ 3858768 h 3858768"/>
              <a:gd name="connsiteX1" fmla="*/ 3255264 w 3255264"/>
              <a:gd name="connsiteY1" fmla="*/ 0 h 3858768"/>
              <a:gd name="connsiteX0" fmla="*/ 0 w 3255264"/>
              <a:gd name="connsiteY0" fmla="*/ 3858768 h 3858768"/>
              <a:gd name="connsiteX1" fmla="*/ 3255264 w 3255264"/>
              <a:gd name="connsiteY1" fmla="*/ 0 h 385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5264" h="3858768">
                <a:moveTo>
                  <a:pt x="0" y="3858768"/>
                </a:moveTo>
                <a:cubicBezTo>
                  <a:pt x="829056" y="3718560"/>
                  <a:pt x="2490216" y="222504"/>
                  <a:pt x="3255264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7240" y="6103107"/>
            <a:ext cx="378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Only perform first SCF step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07240" y="6652260"/>
                <a:ext cx="1479508" cy="75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𝑢𝑐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0" y="6652260"/>
                <a:ext cx="1479508" cy="75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278686" y="6615546"/>
            <a:ext cx="2190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Initial density is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uniform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376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4" y="-1"/>
            <a:ext cx="7026728" cy="608362"/>
          </a:xfrm>
        </p:spPr>
        <p:txBody>
          <a:bodyPr/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direct@diag_direct.F90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2859" y="1087332"/>
            <a:ext cx="935431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dirty="0" smtClean="0">
                <a:latin typeface="Consolas" panose="020B0609020204030204" pitchFamily="49" charset="0"/>
              </a:rPr>
              <a:t>lwork </a:t>
            </a:r>
            <a:r>
              <a:rPr lang="ja-JP" altLang="en-US" dirty="0">
                <a:latin typeface="Consolas" panose="020B0609020204030204" pitchFamily="49" charset="0"/>
              </a:rPr>
              <a:t>= -1</a:t>
            </a:r>
          </a:p>
          <a:p>
            <a:r>
              <a:rPr lang="ja-JP" altLang="en-US" dirty="0" smtClean="0">
                <a:latin typeface="Consolas" panose="020B0609020204030204" pitchFamily="49" charset="0"/>
              </a:rPr>
              <a:t>allocate</a:t>
            </a:r>
            <a:r>
              <a:rPr lang="ja-JP" altLang="en-US" dirty="0">
                <a:latin typeface="Consolas" panose="020B0609020204030204" pitchFamily="49" charset="0"/>
              </a:rPr>
              <a:t>(work(1))</a:t>
            </a:r>
          </a:p>
          <a:p>
            <a:r>
              <a:rPr lang="ja-JP" altLang="en-US" dirty="0" smtClean="0">
                <a:latin typeface="Consolas" panose="020B0609020204030204" pitchFamily="49" charset="0"/>
              </a:rPr>
              <a:t>call </a:t>
            </a:r>
            <a:r>
              <a:rPr lang="ja-JP" altLang="en-US" dirty="0">
                <a:latin typeface="Consolas" panose="020B0609020204030204" pitchFamily="49" charset="0"/>
              </a:rPr>
              <a:t>zheev('V', 'U', npw, ham, npw, eval_full, work, lwork, rwork, info)</a:t>
            </a:r>
          </a:p>
          <a:p>
            <a:r>
              <a:rPr lang="ja-JP" altLang="en-US" dirty="0" smtClean="0">
                <a:latin typeface="Consolas" panose="020B0609020204030204" pitchFamily="49" charset="0"/>
              </a:rPr>
              <a:t>lwork </a:t>
            </a:r>
            <a:r>
              <a:rPr lang="ja-JP" altLang="en-US" dirty="0">
                <a:latin typeface="Consolas" panose="020B0609020204030204" pitchFamily="49" charset="0"/>
              </a:rPr>
              <a:t>= nint(dble(work(1)))</a:t>
            </a:r>
          </a:p>
          <a:p>
            <a:r>
              <a:rPr lang="ja-JP" altLang="en-US" dirty="0" smtClean="0">
                <a:latin typeface="Consolas" panose="020B0609020204030204" pitchFamily="49" charset="0"/>
              </a:rPr>
              <a:t>deallocate</a:t>
            </a:r>
            <a:r>
              <a:rPr lang="ja-JP" altLang="en-US" dirty="0">
                <a:latin typeface="Consolas" panose="020B0609020204030204" pitchFamily="49" charset="0"/>
              </a:rPr>
              <a:t>(work)</a:t>
            </a:r>
          </a:p>
          <a:p>
            <a:r>
              <a:rPr lang="ja-JP" altLang="en-US" dirty="0" smtClean="0">
                <a:latin typeface="Consolas" panose="020B0609020204030204" pitchFamily="49" charset="0"/>
              </a:rPr>
              <a:t>allocate</a:t>
            </a:r>
            <a:r>
              <a:rPr lang="ja-JP" altLang="en-US" dirty="0">
                <a:latin typeface="Consolas" panose="020B0609020204030204" pitchFamily="49" charset="0"/>
              </a:rPr>
              <a:t>(work(lwork))</a:t>
            </a:r>
          </a:p>
          <a:p>
            <a:r>
              <a:rPr lang="ja-JP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call </a:t>
            </a:r>
            <a:r>
              <a:rPr lang="ja-JP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zheev('V', 'U', npw, ham, npw, eval_full, work, lwork, rwork, info)</a:t>
            </a:r>
          </a:p>
          <a:p>
            <a:r>
              <a:rPr lang="ja-JP" altLang="en-US" dirty="0" smtClean="0">
                <a:latin typeface="Consolas" panose="020B0609020204030204" pitchFamily="49" charset="0"/>
              </a:rPr>
              <a:t>deallocate</a:t>
            </a:r>
            <a:r>
              <a:rPr lang="ja-JP" altLang="en-US" dirty="0">
                <a:latin typeface="Consolas" panose="020B0609020204030204" pitchFamily="49" charset="0"/>
              </a:rPr>
              <a:t>(work)</a:t>
            </a:r>
          </a:p>
        </p:txBody>
      </p:sp>
      <p:sp>
        <p:nvSpPr>
          <p:cNvPr id="4" name="右中かっこ 3"/>
          <p:cNvSpPr/>
          <p:nvPr/>
        </p:nvSpPr>
        <p:spPr>
          <a:xfrm>
            <a:off x="9057131" y="1160484"/>
            <a:ext cx="402336" cy="1636776"/>
          </a:xfrm>
          <a:prstGeom prst="rightBrace">
            <a:avLst>
              <a:gd name="adj1" fmla="val 6969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5891" y="3395656"/>
            <a:ext cx="735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Workspace (memory size) query : Do not need to care.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フリーフォーム 5"/>
          <p:cNvSpPr/>
          <p:nvPr/>
        </p:nvSpPr>
        <p:spPr>
          <a:xfrm>
            <a:off x="544067" y="3318468"/>
            <a:ext cx="1453896" cy="680300"/>
          </a:xfrm>
          <a:custGeom>
            <a:avLst/>
            <a:gdLst>
              <a:gd name="connsiteX0" fmla="*/ 1453896 w 1453896"/>
              <a:gd name="connsiteY0" fmla="*/ 374904 h 680300"/>
              <a:gd name="connsiteX1" fmla="*/ 365760 w 1453896"/>
              <a:gd name="connsiteY1" fmla="*/ 667512 h 680300"/>
              <a:gd name="connsiteX2" fmla="*/ 0 w 1453896"/>
              <a:gd name="connsiteY2" fmla="*/ 0 h 68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3896" h="680300">
                <a:moveTo>
                  <a:pt x="1453896" y="374904"/>
                </a:moveTo>
                <a:cubicBezTo>
                  <a:pt x="1030986" y="552450"/>
                  <a:pt x="608076" y="729996"/>
                  <a:pt x="365760" y="667512"/>
                </a:cubicBezTo>
                <a:cubicBezTo>
                  <a:pt x="123444" y="605028"/>
                  <a:pt x="61722" y="30251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9163812" y="1962359"/>
            <a:ext cx="577909" cy="1594297"/>
          </a:xfrm>
          <a:custGeom>
            <a:avLst/>
            <a:gdLst>
              <a:gd name="connsiteX0" fmla="*/ 1453896 w 1453896"/>
              <a:gd name="connsiteY0" fmla="*/ 374904 h 680300"/>
              <a:gd name="connsiteX1" fmla="*/ 365760 w 1453896"/>
              <a:gd name="connsiteY1" fmla="*/ 667512 h 680300"/>
              <a:gd name="connsiteX2" fmla="*/ 0 w 1453896"/>
              <a:gd name="connsiteY2" fmla="*/ 0 h 680300"/>
              <a:gd name="connsiteX0" fmla="*/ 1091913 w 1468716"/>
              <a:gd name="connsiteY0" fmla="*/ 1101286 h 1451450"/>
              <a:gd name="connsiteX1" fmla="*/ 3777 w 1468716"/>
              <a:gd name="connsiteY1" fmla="*/ 1393894 h 1451450"/>
              <a:gd name="connsiteX2" fmla="*/ 1466817 w 1468716"/>
              <a:gd name="connsiteY2" fmla="*/ 0 h 1451450"/>
              <a:gd name="connsiteX0" fmla="*/ 1091913 w 1533840"/>
              <a:gd name="connsiteY0" fmla="*/ 1101688 h 1451852"/>
              <a:gd name="connsiteX1" fmla="*/ 3777 w 1533840"/>
              <a:gd name="connsiteY1" fmla="*/ 1394296 h 1451852"/>
              <a:gd name="connsiteX2" fmla="*/ 1466817 w 1533840"/>
              <a:gd name="connsiteY2" fmla="*/ 402 h 1451852"/>
              <a:gd name="connsiteX0" fmla="*/ 1091913 w 1533840"/>
              <a:gd name="connsiteY0" fmla="*/ 1101688 h 1451852"/>
              <a:gd name="connsiteX1" fmla="*/ 3777 w 1533840"/>
              <a:gd name="connsiteY1" fmla="*/ 1394296 h 1451852"/>
              <a:gd name="connsiteX2" fmla="*/ 1466817 w 1533840"/>
              <a:gd name="connsiteY2" fmla="*/ 402 h 1451852"/>
              <a:gd name="connsiteX0" fmla="*/ 0 w 374904"/>
              <a:gd name="connsiteY0" fmla="*/ 1101286 h 1101286"/>
              <a:gd name="connsiteX1" fmla="*/ 374904 w 374904"/>
              <a:gd name="connsiteY1" fmla="*/ 0 h 1101286"/>
              <a:gd name="connsiteX0" fmla="*/ 0 w 374904"/>
              <a:gd name="connsiteY0" fmla="*/ 1101286 h 1101286"/>
              <a:gd name="connsiteX1" fmla="*/ 374904 w 374904"/>
              <a:gd name="connsiteY1" fmla="*/ 0 h 1101286"/>
              <a:gd name="connsiteX0" fmla="*/ 0 w 390026"/>
              <a:gd name="connsiteY0" fmla="*/ 1101286 h 1101286"/>
              <a:gd name="connsiteX1" fmla="*/ 374904 w 390026"/>
              <a:gd name="connsiteY1" fmla="*/ 0 h 1101286"/>
              <a:gd name="connsiteX0" fmla="*/ 0 w 390026"/>
              <a:gd name="connsiteY0" fmla="*/ 1101286 h 1101286"/>
              <a:gd name="connsiteX1" fmla="*/ 374904 w 390026"/>
              <a:gd name="connsiteY1" fmla="*/ 0 h 1101286"/>
              <a:gd name="connsiteX0" fmla="*/ 0 w 577909"/>
              <a:gd name="connsiteY0" fmla="*/ 1101286 h 1101286"/>
              <a:gd name="connsiteX1" fmla="*/ 374904 w 577909"/>
              <a:gd name="connsiteY1" fmla="*/ 0 h 110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909" h="1101286">
                <a:moveTo>
                  <a:pt x="0" y="1101286"/>
                </a:moveTo>
                <a:cubicBezTo>
                  <a:pt x="664464" y="1024744"/>
                  <a:pt x="707136" y="57593"/>
                  <a:pt x="374904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413" y="4028807"/>
            <a:ext cx="5193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Diagonalize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Hamiltonian matrix "ham"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02949" y="4631919"/>
                <a:ext cx="5193792" cy="84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Computational cost : 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d>
                      <m:d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𝑃𝑊</m:t>
                            </m:r>
                          </m:sub>
                          <m:sup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Memory size : 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bSup>
                      <m:sSubSup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𝑃𝑊</m:t>
                        </m:r>
                      </m:sub>
                      <m:sup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</m:sup>
                    </m:sSubSup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49" y="4631919"/>
                <a:ext cx="5193792" cy="848437"/>
              </a:xfrm>
              <a:prstGeom prst="rect">
                <a:avLst/>
              </a:prstGeom>
              <a:blipFill>
                <a:blip r:embed="rId3"/>
                <a:stretch>
                  <a:fillRect l="-1878" t="-7194" b="-13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96325" y="5700115"/>
            <a:ext cx="7104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Changing "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ecutrho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" and "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ecutwfc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"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and </a:t>
            </a:r>
            <a:r>
              <a:rPr lang="en-US" altLang="ja-JP" sz="2400" dirty="0">
                <a:latin typeface="+mj-ea"/>
              </a:rPr>
              <a:t>see "Kohn-Sham Time" in Standard </a:t>
            </a:r>
            <a:r>
              <a:rPr lang="en-US" altLang="ja-JP" sz="2400" dirty="0" smtClean="0">
                <a:latin typeface="+mj-ea"/>
              </a:rPr>
              <a:t>output</a:t>
            </a:r>
            <a:endParaRPr lang="ja-JP" altLang="en-US" sz="2400" dirty="0"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257532" y="5630282"/>
            <a:ext cx="3717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+mj-ea"/>
              </a:rPr>
              <a:t>keep </a:t>
            </a:r>
            <a:r>
              <a:rPr lang="en-US" altLang="ja-JP" sz="2400" dirty="0" err="1" smtClean="0">
                <a:latin typeface="+mj-ea"/>
              </a:rPr>
              <a:t>ecutrho</a:t>
            </a:r>
            <a:r>
              <a:rPr lang="en-US" altLang="ja-JP" sz="2400" dirty="0" smtClean="0">
                <a:latin typeface="+mj-ea"/>
              </a:rPr>
              <a:t> </a:t>
            </a:r>
            <a:r>
              <a:rPr lang="ja-JP" altLang="en-US" sz="2400" dirty="0">
                <a:latin typeface="+mj-ea"/>
              </a:rPr>
              <a:t>≧ </a:t>
            </a:r>
            <a:r>
              <a:rPr lang="en-US" altLang="ja-JP" sz="2400" dirty="0">
                <a:latin typeface="+mj-ea"/>
              </a:rPr>
              <a:t>4*</a:t>
            </a:r>
            <a:r>
              <a:rPr lang="en-US" altLang="ja-JP" sz="2400" dirty="0" err="1">
                <a:latin typeface="+mj-ea"/>
              </a:rPr>
              <a:t>ecutwfc</a:t>
            </a:r>
            <a:endParaRPr lang="ja-JP" altLang="en-US" sz="2400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0" y="6756227"/>
                <a:ext cx="47000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Large numerical cost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ja-JP" sz="240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2400" b="0" i="1" kern="12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𝑃𝑊</m:t>
                        </m:r>
                      </m:sub>
                    </m:sSub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56227"/>
                <a:ext cx="4700015" cy="461665"/>
              </a:xfrm>
              <a:prstGeom prst="rect">
                <a:avLst/>
              </a:prstGeom>
              <a:blipFill>
                <a:blip r:embed="rId4"/>
                <a:stretch>
                  <a:fillRect l="-194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4342439" y="7079919"/>
            <a:ext cx="573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We only need lower energy (occupied) band.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310" y="654527"/>
            <a:ext cx="46602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>
                <a:hlinkClick r:id="rId5"/>
              </a:rPr>
              <a:t>http://mitsuaki1987.github.io/pwdft/index.html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4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2423" y="87782"/>
            <a:ext cx="9084582" cy="1185062"/>
          </a:xfrm>
        </p:spPr>
        <p:txBody>
          <a:bodyPr/>
          <a:lstStyle/>
          <a:p>
            <a:r>
              <a:rPr kumimoji="1" lang="en-US" altLang="ja-JP" dirty="0" smtClean="0"/>
              <a:t>Locally </a:t>
            </a:r>
            <a:r>
              <a:rPr lang="en-US" altLang="ja-JP" dirty="0"/>
              <a:t>O</a:t>
            </a:r>
            <a:r>
              <a:rPr kumimoji="1" lang="en-US" altLang="ja-JP" dirty="0" smtClean="0"/>
              <a:t>ptimal </a:t>
            </a:r>
            <a:r>
              <a:rPr lang="en-US" altLang="ja-JP" dirty="0"/>
              <a:t>B</a:t>
            </a:r>
            <a:r>
              <a:rPr kumimoji="1" lang="en-US" altLang="ja-JP" dirty="0" smtClean="0"/>
              <a:t>lock </a:t>
            </a:r>
            <a:r>
              <a:rPr lang="en-US" altLang="ja-JP" dirty="0"/>
              <a:t>P</a:t>
            </a:r>
            <a:r>
              <a:rPr kumimoji="1" lang="en-US" altLang="ja-JP" dirty="0" smtClean="0"/>
              <a:t>reconditioned Conjugate Gradient (LOBPCG) method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1674" y="1404518"/>
            <a:ext cx="654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One of the </a:t>
            </a:r>
            <a:r>
              <a:rPr kumimoji="1" lang="en-US" altLang="ja-JP" sz="2400" kern="1200" dirty="0" smtClean="0">
                <a:solidFill>
                  <a:srgbClr val="FF0000"/>
                </a:solidFill>
                <a:latin typeface="+mj-ea"/>
                <a:ea typeface="+mj-ea"/>
              </a:rPr>
              <a:t>iterative </a:t>
            </a:r>
            <a:r>
              <a:rPr kumimoji="1" lang="en-US" altLang="ja-JP" sz="2400" kern="1200" dirty="0" err="1" smtClean="0">
                <a:solidFill>
                  <a:srgbClr val="FF0000"/>
                </a:solidFill>
                <a:latin typeface="+mj-ea"/>
                <a:ea typeface="+mj-ea"/>
              </a:rPr>
              <a:t>eigen</a:t>
            </a:r>
            <a:r>
              <a:rPr kumimoji="1" lang="en-US" altLang="ja-JP" sz="2400" kern="12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  <a:latin typeface="+mj-ea"/>
                <a:ea typeface="+mj-ea"/>
              </a:rPr>
              <a:t>solution </a:t>
            </a:r>
            <a:r>
              <a:rPr lang="en-US" altLang="ja-JP" sz="2400" dirty="0" smtClean="0">
                <a:latin typeface="+mj-ea"/>
                <a:ea typeface="+mj-ea"/>
              </a:rPr>
              <a:t>methods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810160" y="1926138"/>
            <a:ext cx="5270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A. V. Knyazev, SIAM J. Sci. Compute. </a:t>
            </a:r>
            <a:r>
              <a:rPr lang="it-IT" u="sng" dirty="0" smtClean="0"/>
              <a:t>23</a:t>
            </a:r>
            <a:r>
              <a:rPr lang="it-IT" dirty="0" smtClean="0"/>
              <a:t>, 517 (2001).</a:t>
            </a:r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47042" y="2334811"/>
            <a:ext cx="5360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山田進</a:t>
            </a:r>
            <a:r>
              <a:rPr lang="en-US" dirty="0" smtClean="0"/>
              <a:t> </a:t>
            </a:r>
            <a:r>
              <a:rPr lang="ja-JP" altLang="en-US" dirty="0" smtClean="0"/>
              <a:t>他</a:t>
            </a:r>
            <a:r>
              <a:rPr lang="en-US" dirty="0" smtClean="0"/>
              <a:t>, </a:t>
            </a:r>
            <a:r>
              <a:rPr lang="en-US" dirty="0" err="1" smtClean="0"/>
              <a:t>日本計算工学会論文集</a:t>
            </a:r>
            <a:r>
              <a:rPr lang="en-US" dirty="0" smtClean="0"/>
              <a:t>, 20060027 (2006).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1685" y="2646077"/>
                <a:ext cx="59343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 smtClean="0"/>
                  <a:t>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eigenvector, at each step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" y="2646077"/>
                <a:ext cx="5934317" cy="461665"/>
              </a:xfrm>
              <a:prstGeom prst="rect">
                <a:avLst/>
              </a:prstGeom>
              <a:blipFill>
                <a:blip r:embed="rId3"/>
                <a:stretch>
                  <a:fillRect l="-1540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31674" y="3560061"/>
                <a:ext cx="3419398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b="0" dirty="0" smtClean="0"/>
                  <a:t>Approx.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" y="3560061"/>
                <a:ext cx="3419398" cy="395429"/>
              </a:xfrm>
              <a:prstGeom prst="rect">
                <a:avLst/>
              </a:prstGeom>
              <a:blipFill>
                <a:blip r:embed="rId4"/>
                <a:stretch>
                  <a:fillRect l="-1604" t="-12308" b="-12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31674" y="4011506"/>
                <a:ext cx="3838038" cy="40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Residual vector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d>
                          <m:dPr>
                            <m:begChr m:val="|"/>
                            <m:endChr m:val="〉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〉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" y="4011506"/>
                <a:ext cx="3838038" cy="403637"/>
              </a:xfrm>
              <a:prstGeom prst="rect">
                <a:avLst/>
              </a:prstGeom>
              <a:blipFill>
                <a:blip r:embed="rId5"/>
                <a:stretch>
                  <a:fillRect l="-1431" t="-757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31674" y="4462951"/>
                <a:ext cx="2536144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 smtClean="0"/>
                  <a:t>CG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" y="4462951"/>
                <a:ext cx="2536144" cy="395429"/>
              </a:xfrm>
              <a:prstGeom prst="rect">
                <a:avLst/>
              </a:prstGeom>
              <a:blipFill>
                <a:blip r:embed="rId6"/>
                <a:stretch>
                  <a:fillRect l="-2163" t="-12308" b="-12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 9"/>
          <p:cNvSpPr/>
          <p:nvPr/>
        </p:nvSpPr>
        <p:spPr>
          <a:xfrm>
            <a:off x="131674" y="3499835"/>
            <a:ext cx="3975127" cy="139283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200535" y="3248130"/>
                <a:ext cx="58066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Construct subspace </a:t>
                </a:r>
                <a:r>
                  <a:rPr lang="en-US" altLang="ja-JP" sz="2400" dirty="0" smtClean="0">
                    <a:latin typeface="+mj-ea"/>
                    <a:ea typeface="+mj-ea"/>
                  </a:rPr>
                  <a:t>H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amiltonian (</a:t>
                </a:r>
                <a14:m>
                  <m:oMath xmlns:m="http://schemas.openxmlformats.org/officeDocument/2006/math">
                    <m:r>
                      <a:rPr kumimoji="1" lang="en-US" altLang="ja-JP" sz="24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3</m:t>
                    </m:r>
                    <m:sSub>
                      <m:sSub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dim.)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535" y="3248130"/>
                <a:ext cx="5806658" cy="461665"/>
              </a:xfrm>
              <a:prstGeom prst="rect">
                <a:avLst/>
              </a:prstGeom>
              <a:blipFill>
                <a:blip r:embed="rId7"/>
                <a:stretch>
                  <a:fillRect l="-1574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4274707" y="3688558"/>
                <a:ext cx="3626121" cy="1434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24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acc>
                        <m:accPr>
                          <m:chr m:val="̂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,{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707" y="3688558"/>
                <a:ext cx="3626121" cy="14348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5603722" y="4647296"/>
            <a:ext cx="432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Diagonalize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with direct method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505165" y="5318339"/>
                <a:ext cx="86099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Take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vectors as approximate eigenvectors at next step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65" y="5318339"/>
                <a:ext cx="8609990" cy="461665"/>
              </a:xfrm>
              <a:prstGeom prst="rect">
                <a:avLst/>
              </a:prstGeom>
              <a:blipFill>
                <a:blip r:embed="rId9"/>
                <a:stretch>
                  <a:fillRect l="-1133" t="-14474" r="-99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399746" y="5989382"/>
                <a:ext cx="7140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Loop until all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become smaller than the threshold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46" y="5989382"/>
                <a:ext cx="7140438" cy="461665"/>
              </a:xfrm>
              <a:prstGeom prst="rect">
                <a:avLst/>
              </a:prstGeom>
              <a:blipFill>
                <a:blip r:embed="rId10"/>
                <a:stretch>
                  <a:fillRect l="-1366" t="-14667" r="-34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266659" y="6591435"/>
                <a:ext cx="8236110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Computational cost : 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𝑂</m:t>
                    </m:r>
                    <m:d>
                      <m:d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𝛼</m:t>
                        </m:r>
                        <m:sSubSup>
                          <m:sSubSup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𝑏</m:t>
                            </m:r>
                          </m:sub>
                          <m:sup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3</m:t>
                            </m:r>
                          </m:sup>
                        </m:sSubSup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𝛽</m:t>
                        </m:r>
                        <m:sSub>
                          <m:sSub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𝑃𝑊</m:t>
                            </m:r>
                          </m:sub>
                        </m:sSub>
                        <m:func>
                          <m:func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2400" b="0" i="0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kumimoji="1" lang="en-US" altLang="ja-JP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1" lang="en-US" altLang="ja-JP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𝑃𝑊</m:t>
                                </m:r>
                              </m:sub>
                            </m:sSub>
                          </m:e>
                        </m:func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𝛾</m:t>
                        </m:r>
                        <m:sSubSup>
                          <m:sSubSup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Sup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𝑏</m:t>
                            </m:r>
                          </m:sub>
                          <m:sup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𝑃𝑊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  <a:p>
                <a:r>
                  <a:rPr lang="en-US" altLang="ja-JP" sz="2400" dirty="0" smtClean="0">
                    <a:latin typeface="+mj-ea"/>
                    <a:ea typeface="+mj-ea"/>
                  </a:rPr>
                  <a:t>Memory :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𝑃𝑊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59" y="6591435"/>
                <a:ext cx="8236110" cy="878510"/>
              </a:xfrm>
              <a:prstGeom prst="rect">
                <a:avLst/>
              </a:prstGeom>
              <a:blipFill>
                <a:blip r:embed="rId11"/>
                <a:stretch>
                  <a:fillRect l="-1184" t="-5556" b="-13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0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-1"/>
            <a:ext cx="7271657" cy="933583"/>
          </a:xfrm>
        </p:spPr>
        <p:txBody>
          <a:bodyPr/>
          <a:lstStyle/>
          <a:p>
            <a:r>
              <a:rPr kumimoji="1" lang="en-US" altLang="ja-JP" sz="3600" dirty="0" smtClean="0"/>
              <a:t>Algorithm of LOBPCG method</a:t>
            </a:r>
            <a:br>
              <a:rPr kumimoji="1" lang="en-US" altLang="ja-JP" sz="3600" dirty="0" smtClean="0"/>
            </a:br>
            <a:r>
              <a:rPr kumimoji="1" lang="en-US" altLang="ja-JP" sz="3600" dirty="0" smtClean="0">
                <a:latin typeface="Consolas" panose="020B0609020204030204" pitchFamily="49" charset="0"/>
              </a:rPr>
              <a:t>lobp</a:t>
            </a:r>
            <a:r>
              <a:rPr lang="en-US" altLang="ja-JP" sz="3600" dirty="0" smtClean="0">
                <a:latin typeface="Consolas" panose="020B0609020204030204" pitchFamily="49" charset="0"/>
              </a:rPr>
              <a:t>cg_main@lobpcg.F90</a:t>
            </a:r>
            <a:endParaRPr kumimoji="1" lang="ja-JP" altLang="en-US" sz="3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0" y="963085"/>
                <a:ext cx="4952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Initial guess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(Random or atomic)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3085"/>
                <a:ext cx="4952390" cy="461665"/>
              </a:xfrm>
              <a:prstGeom prst="rect">
                <a:avLst/>
              </a:prstGeom>
              <a:blipFill>
                <a:blip r:embed="rId3"/>
                <a:stretch>
                  <a:fillRect l="-1847" t="-14474" r="-61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1946" y="1425859"/>
                <a:ext cx="1563061" cy="415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𝐻</m:t>
                              </m:r>
                            </m:e>
                          </m:acc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" y="1425859"/>
                <a:ext cx="1563061" cy="415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748332" y="1411913"/>
                <a:ext cx="1600887" cy="442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sSubSup>
                            <m:sSub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32" y="1411913"/>
                <a:ext cx="1600887" cy="442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29260" y="1800426"/>
            <a:ext cx="171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do iteration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554735" y="2262091"/>
                <a:ext cx="22624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5" y="2262091"/>
                <a:ext cx="2262478" cy="369332"/>
              </a:xfrm>
              <a:prstGeom prst="rect">
                <a:avLst/>
              </a:prstGeom>
              <a:blipFill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3349219" y="2215924"/>
                <a:ext cx="46206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/>
                  <a:t>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 smtClean="0"/>
                  <a:t> </a:t>
                </a:r>
                <a:r>
                  <a:rPr lang="en-US" altLang="ja-JP" sz="2400" dirty="0" smtClean="0"/>
                  <a:t>are small enough ? </a:t>
                </a:r>
                <a:r>
                  <a:rPr lang="ja-JP" altLang="en-US" sz="2400" dirty="0"/>
                  <a:t>→</a:t>
                </a:r>
                <a:r>
                  <a:rPr lang="en-US" altLang="ja-JP" sz="2400" dirty="0" smtClean="0"/>
                  <a:t> Exit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219" y="2215924"/>
                <a:ext cx="4620624" cy="461665"/>
              </a:xfrm>
              <a:prstGeom prst="rect">
                <a:avLst/>
              </a:prstGeom>
              <a:blipFill>
                <a:blip r:embed="rId7"/>
                <a:stretch>
                  <a:fillRect l="-1979" t="-14667" r="-118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54735" y="2723756"/>
                <a:ext cx="1613519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𝑃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5" y="2723756"/>
                <a:ext cx="1613519" cy="4150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54735" y="3231139"/>
                <a:ext cx="2101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5" y="3231139"/>
                <a:ext cx="2101794" cy="369332"/>
              </a:xfrm>
              <a:prstGeom prst="rect">
                <a:avLst/>
              </a:prstGeom>
              <a:blipFill>
                <a:blip r:embed="rId9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54735" y="3692804"/>
                <a:ext cx="1800759" cy="415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𝑾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𝐻</m:t>
                              </m:r>
                            </m:e>
                          </m:acc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35" y="3692804"/>
                <a:ext cx="1800759" cy="4150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5099878" y="933583"/>
                <a:ext cx="13919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ja-JP" altLang="en-US" sz="2400" b="1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878" y="933583"/>
                <a:ext cx="1391920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6577923" y="933582"/>
                <a:ext cx="14127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ja-JP" altLang="en-US" sz="2400" b="1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923" y="933582"/>
                <a:ext cx="1412759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537416" y="4250328"/>
                <a:ext cx="5682133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𝑠𝑢𝑏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6" y="4250328"/>
                <a:ext cx="5682133" cy="3792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37415" y="4747837"/>
                <a:ext cx="5571205" cy="381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𝑂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𝑠𝑢𝑏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5" y="4747837"/>
                <a:ext cx="5571205" cy="3816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37415" y="5392248"/>
                <a:ext cx="3897798" cy="403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b="0" kern="1200" dirty="0" smtClean="0">
                    <a:solidFill>
                      <a:schemeClr val="tx1"/>
                    </a:solidFill>
                    <a:ea typeface="+mj-ea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accPr>
                          <m:e>
                            <m:r>
                              <a:rPr kumimoji="1" lang="en-US" altLang="ja-JP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𝑠𝑢𝑏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𝑠𝑢𝑏</m:t>
                        </m:r>
                      </m:sub>
                    </m:sSub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𝜀</m:t>
                        </m:r>
                      </m:e>
                      <m: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𝑠𝑢𝑏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kumimoji="1" lang="en-US" altLang="ja-JP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𝑠𝑢𝑏</m:t>
                        </m:r>
                      </m:sub>
                    </m:sSub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5" y="5392248"/>
                <a:ext cx="3897798" cy="403957"/>
              </a:xfrm>
              <a:prstGeom prst="rect">
                <a:avLst/>
              </a:prstGeom>
              <a:blipFill>
                <a:blip r:embed="rId15"/>
                <a:stretch>
                  <a:fillRect l="-4688" t="-25758" b="-34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188663" y="5392248"/>
                <a:ext cx="3603038" cy="465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400" b="0" kern="1200" dirty="0" smtClean="0">
                    <a:solidFill>
                      <a:schemeClr val="tx1"/>
                    </a:solidFill>
                    <a:ea typeface="+mj-ea"/>
                  </a:rPr>
                  <a:t>Take lowest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kumimoji="1" lang="en-US" altLang="ja-JP" sz="2400" b="0" kern="1200" dirty="0" smtClean="0">
                    <a:solidFill>
                      <a:schemeClr val="tx1"/>
                    </a:solidFill>
                    <a:ea typeface="+mj-ea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𝑠𝑢𝑏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</m:sub>
                    </m:sSub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663" y="5392248"/>
                <a:ext cx="3603038" cy="465127"/>
              </a:xfrm>
              <a:prstGeom prst="rect">
                <a:avLst/>
              </a:prstGeom>
              <a:blipFill>
                <a:blip r:embed="rId16"/>
                <a:stretch>
                  <a:fillRect l="-5076" t="-21053"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523645" y="5837910"/>
                <a:ext cx="4291816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𝑠𝑢𝑏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000" dirty="0">
                  <a:latin typeface="+mj-ea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45" y="5837910"/>
                <a:ext cx="4291816" cy="4606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551369" y="6269798"/>
                <a:ext cx="4420056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𝑠𝑢𝑏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000" dirty="0">
                  <a:latin typeface="+mj-ea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69" y="6269798"/>
                <a:ext cx="4420056" cy="4606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271551" y="5822813"/>
                <a:ext cx="4226670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𝑠𝑢𝑏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000" dirty="0">
                  <a:latin typeface="+mj-ea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551" y="5822813"/>
                <a:ext cx="4226670" cy="4606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289247" y="6283452"/>
                <a:ext cx="4311630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20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𝑠𝑢𝑏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000" dirty="0">
                  <a:latin typeface="+mj-ea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247" y="6283452"/>
                <a:ext cx="4311630" cy="46063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523645" y="6740013"/>
                <a:ext cx="19735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45" y="6740013"/>
                <a:ext cx="1973553" cy="369332"/>
              </a:xfrm>
              <a:prstGeom prst="rect">
                <a:avLst/>
              </a:prstGeom>
              <a:blipFill>
                <a:blip r:embed="rId21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2726695" y="6740013"/>
                <a:ext cx="20152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𝑿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695" y="6740013"/>
                <a:ext cx="2015232" cy="369332"/>
              </a:xfrm>
              <a:prstGeom prst="rect">
                <a:avLst/>
              </a:prstGeom>
              <a:blipFill>
                <a:blip r:embed="rId22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6985471" y="6835398"/>
                <a:ext cx="20104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𝑷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471" y="6835398"/>
                <a:ext cx="2010422" cy="369332"/>
              </a:xfrm>
              <a:prstGeom prst="rect">
                <a:avLst/>
              </a:prstGeom>
              <a:blipFill>
                <a:blip r:embed="rId23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908299" y="6787182"/>
                <a:ext cx="19992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99" y="6787182"/>
                <a:ext cx="1999201" cy="369332"/>
              </a:xfrm>
              <a:prstGeom prst="rect">
                <a:avLst/>
              </a:prstGeom>
              <a:blipFill>
                <a:blip r:embed="rId2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/>
          <p:cNvSpPr txBox="1"/>
          <p:nvPr/>
        </p:nvSpPr>
        <p:spPr>
          <a:xfrm>
            <a:off x="29260" y="7060324"/>
            <a:ext cx="2326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end do iteration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29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5800" y="1186"/>
            <a:ext cx="5339443" cy="986343"/>
          </a:xfrm>
        </p:spPr>
        <p:txBody>
          <a:bodyPr/>
          <a:lstStyle/>
          <a:p>
            <a:r>
              <a:rPr kumimoji="1" lang="en-US" altLang="ja-JP" sz="3600" dirty="0" smtClean="0"/>
              <a:t>Hamiltonian vector product 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h_psi@hamiltonian.F90</a:t>
            </a:r>
            <a:endParaRPr kumimoji="1" lang="ja-JP" altLang="en-US" sz="3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09847" y="1867484"/>
                <a:ext cx="4674806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ja-JP" sz="2400" i="1" smtClean="0">
                              <a:latin typeface="Cambria Math" panose="02040503050406030204" pitchFamily="18" charset="0"/>
                              <a:ea typeface="+mj-ea"/>
                            </a:rPr>
                            <m:t>H</m:t>
                          </m:r>
                        </m:e>
                      </m:acc>
                      <m:acc>
                        <m:accPr>
                          <m:chr m:val="̃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𝑮</m:t>
                                      </m:r>
                                      <m:r>
                                        <a:rPr kumimoji="1" lang="en-US" altLang="ja-JP" sz="2400" b="0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̃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𝑮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7" y="1867484"/>
                <a:ext cx="4674806" cy="837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076093" y="2526009"/>
                <a:ext cx="4897879" cy="932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𝑮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nary>
                      <m:f>
                        <m:f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93" y="2526009"/>
                <a:ext cx="4897879" cy="932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443136" y="4158280"/>
                <a:ext cx="3646832" cy="1032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𝑢𝑐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6" y="4158280"/>
                <a:ext cx="3646832" cy="1032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5942932" y="3623903"/>
                <a:ext cx="4031040" cy="1068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𝑢𝑐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932" y="3623903"/>
                <a:ext cx="4031040" cy="1068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0" y="1151289"/>
                <a:ext cx="1800759" cy="415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𝑾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𝐻</m:t>
                              </m:r>
                            </m:e>
                          </m:acc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1289"/>
                <a:ext cx="1800759" cy="4150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2266552" y="6691054"/>
            <a:ext cx="672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Done in subroutine 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hpsi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in hamiltonian.F90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フリーフォーム 8"/>
          <p:cNvSpPr/>
          <p:nvPr/>
        </p:nvSpPr>
        <p:spPr>
          <a:xfrm>
            <a:off x="2684937" y="2560763"/>
            <a:ext cx="1755685" cy="1883664"/>
          </a:xfrm>
          <a:custGeom>
            <a:avLst/>
            <a:gdLst>
              <a:gd name="connsiteX0" fmla="*/ 1453896 w 1453896"/>
              <a:gd name="connsiteY0" fmla="*/ 374904 h 680300"/>
              <a:gd name="connsiteX1" fmla="*/ 365760 w 1453896"/>
              <a:gd name="connsiteY1" fmla="*/ 667512 h 680300"/>
              <a:gd name="connsiteX2" fmla="*/ 0 w 1453896"/>
              <a:gd name="connsiteY2" fmla="*/ 0 h 680300"/>
              <a:gd name="connsiteX0" fmla="*/ 1453896 w 1453896"/>
              <a:gd name="connsiteY0" fmla="*/ 374904 h 680300"/>
              <a:gd name="connsiteX1" fmla="*/ 365760 w 1453896"/>
              <a:gd name="connsiteY1" fmla="*/ 667512 h 680300"/>
              <a:gd name="connsiteX2" fmla="*/ 0 w 1453896"/>
              <a:gd name="connsiteY2" fmla="*/ 0 h 680300"/>
              <a:gd name="connsiteX0" fmla="*/ 1453896 w 1453896"/>
              <a:gd name="connsiteY0" fmla="*/ 374904 h 796455"/>
              <a:gd name="connsiteX1" fmla="*/ 365760 w 1453896"/>
              <a:gd name="connsiteY1" fmla="*/ 667512 h 796455"/>
              <a:gd name="connsiteX2" fmla="*/ 0 w 1453896"/>
              <a:gd name="connsiteY2" fmla="*/ 0 h 796455"/>
              <a:gd name="connsiteX0" fmla="*/ 1453896 w 1453896"/>
              <a:gd name="connsiteY0" fmla="*/ 374904 h 796455"/>
              <a:gd name="connsiteX1" fmla="*/ 365760 w 1453896"/>
              <a:gd name="connsiteY1" fmla="*/ 667512 h 796455"/>
              <a:gd name="connsiteX2" fmla="*/ 0 w 1453896"/>
              <a:gd name="connsiteY2" fmla="*/ 0 h 796455"/>
              <a:gd name="connsiteX0" fmla="*/ 1453896 w 1453896"/>
              <a:gd name="connsiteY0" fmla="*/ 374904 h 374904"/>
              <a:gd name="connsiteX1" fmla="*/ 0 w 1453896"/>
              <a:gd name="connsiteY1" fmla="*/ 0 h 374904"/>
              <a:gd name="connsiteX0" fmla="*/ 1618488 w 1618488"/>
              <a:gd name="connsiteY0" fmla="*/ 0 h 1883664"/>
              <a:gd name="connsiteX1" fmla="*/ 0 w 1618488"/>
              <a:gd name="connsiteY1" fmla="*/ 1883664 h 1883664"/>
              <a:gd name="connsiteX0" fmla="*/ 1618488 w 1618488"/>
              <a:gd name="connsiteY0" fmla="*/ 0 h 1883664"/>
              <a:gd name="connsiteX1" fmla="*/ 0 w 1618488"/>
              <a:gd name="connsiteY1" fmla="*/ 1883664 h 1883664"/>
              <a:gd name="connsiteX0" fmla="*/ 1618488 w 1618488"/>
              <a:gd name="connsiteY0" fmla="*/ 0 h 1883664"/>
              <a:gd name="connsiteX1" fmla="*/ 0 w 1618488"/>
              <a:gd name="connsiteY1" fmla="*/ 1883664 h 1883664"/>
              <a:gd name="connsiteX0" fmla="*/ 1618488 w 1618528"/>
              <a:gd name="connsiteY0" fmla="*/ 0 h 1883664"/>
              <a:gd name="connsiteX1" fmla="*/ 0 w 1618528"/>
              <a:gd name="connsiteY1" fmla="*/ 1883664 h 1883664"/>
              <a:gd name="connsiteX0" fmla="*/ 1755648 w 1755685"/>
              <a:gd name="connsiteY0" fmla="*/ 0 h 1883664"/>
              <a:gd name="connsiteX1" fmla="*/ 0 w 1755685"/>
              <a:gd name="connsiteY1" fmla="*/ 1883664 h 188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5685" h="1883664">
                <a:moveTo>
                  <a:pt x="1755648" y="0"/>
                </a:moveTo>
                <a:cubicBezTo>
                  <a:pt x="1764792" y="792480"/>
                  <a:pt x="91440" y="1100328"/>
                  <a:pt x="0" y="188366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970287" y="4404988"/>
            <a:ext cx="8385048" cy="993338"/>
          </a:xfrm>
          <a:custGeom>
            <a:avLst/>
            <a:gdLst>
              <a:gd name="connsiteX0" fmla="*/ 1453896 w 1453896"/>
              <a:gd name="connsiteY0" fmla="*/ 374904 h 680300"/>
              <a:gd name="connsiteX1" fmla="*/ 365760 w 1453896"/>
              <a:gd name="connsiteY1" fmla="*/ 667512 h 680300"/>
              <a:gd name="connsiteX2" fmla="*/ 0 w 1453896"/>
              <a:gd name="connsiteY2" fmla="*/ 0 h 680300"/>
              <a:gd name="connsiteX0" fmla="*/ 1453896 w 1453896"/>
              <a:gd name="connsiteY0" fmla="*/ 374904 h 680300"/>
              <a:gd name="connsiteX1" fmla="*/ 365760 w 1453896"/>
              <a:gd name="connsiteY1" fmla="*/ 667512 h 680300"/>
              <a:gd name="connsiteX2" fmla="*/ 0 w 1453896"/>
              <a:gd name="connsiteY2" fmla="*/ 0 h 680300"/>
              <a:gd name="connsiteX0" fmla="*/ 1453896 w 1453896"/>
              <a:gd name="connsiteY0" fmla="*/ 374904 h 796455"/>
              <a:gd name="connsiteX1" fmla="*/ 365760 w 1453896"/>
              <a:gd name="connsiteY1" fmla="*/ 667512 h 796455"/>
              <a:gd name="connsiteX2" fmla="*/ 0 w 1453896"/>
              <a:gd name="connsiteY2" fmla="*/ 0 h 796455"/>
              <a:gd name="connsiteX0" fmla="*/ 1453896 w 1453896"/>
              <a:gd name="connsiteY0" fmla="*/ 374904 h 796455"/>
              <a:gd name="connsiteX1" fmla="*/ 365760 w 1453896"/>
              <a:gd name="connsiteY1" fmla="*/ 667512 h 796455"/>
              <a:gd name="connsiteX2" fmla="*/ 0 w 1453896"/>
              <a:gd name="connsiteY2" fmla="*/ 0 h 796455"/>
              <a:gd name="connsiteX0" fmla="*/ 1453896 w 1453896"/>
              <a:gd name="connsiteY0" fmla="*/ 374904 h 374904"/>
              <a:gd name="connsiteX1" fmla="*/ 0 w 1453896"/>
              <a:gd name="connsiteY1" fmla="*/ 0 h 374904"/>
              <a:gd name="connsiteX0" fmla="*/ 1618488 w 1618488"/>
              <a:gd name="connsiteY0" fmla="*/ 0 h 1883664"/>
              <a:gd name="connsiteX1" fmla="*/ 0 w 1618488"/>
              <a:gd name="connsiteY1" fmla="*/ 1883664 h 1883664"/>
              <a:gd name="connsiteX0" fmla="*/ 1618488 w 1618488"/>
              <a:gd name="connsiteY0" fmla="*/ 0 h 1883664"/>
              <a:gd name="connsiteX1" fmla="*/ 0 w 1618488"/>
              <a:gd name="connsiteY1" fmla="*/ 1883664 h 1883664"/>
              <a:gd name="connsiteX0" fmla="*/ 1618488 w 1618488"/>
              <a:gd name="connsiteY0" fmla="*/ 0 h 1883664"/>
              <a:gd name="connsiteX1" fmla="*/ 0 w 1618488"/>
              <a:gd name="connsiteY1" fmla="*/ 1883664 h 1883664"/>
              <a:gd name="connsiteX0" fmla="*/ 1618488 w 1618528"/>
              <a:gd name="connsiteY0" fmla="*/ 0 h 1883664"/>
              <a:gd name="connsiteX1" fmla="*/ 0 w 1618528"/>
              <a:gd name="connsiteY1" fmla="*/ 1883664 h 1883664"/>
              <a:gd name="connsiteX0" fmla="*/ 1755648 w 1755685"/>
              <a:gd name="connsiteY0" fmla="*/ 0 h 1883664"/>
              <a:gd name="connsiteX1" fmla="*/ 0 w 1755685"/>
              <a:gd name="connsiteY1" fmla="*/ 1883664 h 1883664"/>
              <a:gd name="connsiteX0" fmla="*/ 1755648 w 1755685"/>
              <a:gd name="connsiteY0" fmla="*/ 0 h 1883664"/>
              <a:gd name="connsiteX1" fmla="*/ 0 w 1755685"/>
              <a:gd name="connsiteY1" fmla="*/ 1883664 h 1883664"/>
              <a:gd name="connsiteX0" fmla="*/ 1755648 w 1755685"/>
              <a:gd name="connsiteY0" fmla="*/ 0 h 1883664"/>
              <a:gd name="connsiteX1" fmla="*/ 0 w 1755685"/>
              <a:gd name="connsiteY1" fmla="*/ 1883664 h 1883664"/>
              <a:gd name="connsiteX0" fmla="*/ 0 w 8724083"/>
              <a:gd name="connsiteY0" fmla="*/ 648758 h 834991"/>
              <a:gd name="connsiteX1" fmla="*/ 8723376 w 8724083"/>
              <a:gd name="connsiteY1" fmla="*/ 182414 h 834991"/>
              <a:gd name="connsiteX0" fmla="*/ 0 w 8724953"/>
              <a:gd name="connsiteY0" fmla="*/ 466344 h 932469"/>
              <a:gd name="connsiteX1" fmla="*/ 8723376 w 8724953"/>
              <a:gd name="connsiteY1" fmla="*/ 0 h 932469"/>
              <a:gd name="connsiteX0" fmla="*/ 0 w 8723376"/>
              <a:gd name="connsiteY0" fmla="*/ 466344 h 945831"/>
              <a:gd name="connsiteX1" fmla="*/ 8723376 w 8723376"/>
              <a:gd name="connsiteY1" fmla="*/ 0 h 945831"/>
              <a:gd name="connsiteX0" fmla="*/ 0 w 8385048"/>
              <a:gd name="connsiteY0" fmla="*/ 539496 h 993338"/>
              <a:gd name="connsiteX1" fmla="*/ 8385048 w 8385048"/>
              <a:gd name="connsiteY1" fmla="*/ 0 h 9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5048" h="993338">
                <a:moveTo>
                  <a:pt x="0" y="539496"/>
                </a:moveTo>
                <a:cubicBezTo>
                  <a:pt x="9144" y="1331976"/>
                  <a:pt x="7827264" y="1045464"/>
                  <a:pt x="838504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875800" y="1580952"/>
            <a:ext cx="4727448" cy="1138490"/>
          </a:xfrm>
          <a:custGeom>
            <a:avLst/>
            <a:gdLst>
              <a:gd name="connsiteX0" fmla="*/ 1453896 w 1453896"/>
              <a:gd name="connsiteY0" fmla="*/ 374904 h 680300"/>
              <a:gd name="connsiteX1" fmla="*/ 365760 w 1453896"/>
              <a:gd name="connsiteY1" fmla="*/ 667512 h 680300"/>
              <a:gd name="connsiteX2" fmla="*/ 0 w 1453896"/>
              <a:gd name="connsiteY2" fmla="*/ 0 h 680300"/>
              <a:gd name="connsiteX0" fmla="*/ 1453896 w 1453896"/>
              <a:gd name="connsiteY0" fmla="*/ 374904 h 680300"/>
              <a:gd name="connsiteX1" fmla="*/ 365760 w 1453896"/>
              <a:gd name="connsiteY1" fmla="*/ 667512 h 680300"/>
              <a:gd name="connsiteX2" fmla="*/ 0 w 1453896"/>
              <a:gd name="connsiteY2" fmla="*/ 0 h 680300"/>
              <a:gd name="connsiteX0" fmla="*/ 1453896 w 1453896"/>
              <a:gd name="connsiteY0" fmla="*/ 374904 h 796455"/>
              <a:gd name="connsiteX1" fmla="*/ 365760 w 1453896"/>
              <a:gd name="connsiteY1" fmla="*/ 667512 h 796455"/>
              <a:gd name="connsiteX2" fmla="*/ 0 w 1453896"/>
              <a:gd name="connsiteY2" fmla="*/ 0 h 796455"/>
              <a:gd name="connsiteX0" fmla="*/ 1453896 w 1453896"/>
              <a:gd name="connsiteY0" fmla="*/ 374904 h 796455"/>
              <a:gd name="connsiteX1" fmla="*/ 365760 w 1453896"/>
              <a:gd name="connsiteY1" fmla="*/ 667512 h 796455"/>
              <a:gd name="connsiteX2" fmla="*/ 0 w 1453896"/>
              <a:gd name="connsiteY2" fmla="*/ 0 h 796455"/>
              <a:gd name="connsiteX0" fmla="*/ 1453896 w 1453896"/>
              <a:gd name="connsiteY0" fmla="*/ 374904 h 374904"/>
              <a:gd name="connsiteX1" fmla="*/ 0 w 1453896"/>
              <a:gd name="connsiteY1" fmla="*/ 0 h 374904"/>
              <a:gd name="connsiteX0" fmla="*/ 1618488 w 1618488"/>
              <a:gd name="connsiteY0" fmla="*/ 0 h 1883664"/>
              <a:gd name="connsiteX1" fmla="*/ 0 w 1618488"/>
              <a:gd name="connsiteY1" fmla="*/ 1883664 h 1883664"/>
              <a:gd name="connsiteX0" fmla="*/ 1618488 w 1618488"/>
              <a:gd name="connsiteY0" fmla="*/ 0 h 1883664"/>
              <a:gd name="connsiteX1" fmla="*/ 0 w 1618488"/>
              <a:gd name="connsiteY1" fmla="*/ 1883664 h 1883664"/>
              <a:gd name="connsiteX0" fmla="*/ 1618488 w 1618488"/>
              <a:gd name="connsiteY0" fmla="*/ 0 h 1883664"/>
              <a:gd name="connsiteX1" fmla="*/ 0 w 1618488"/>
              <a:gd name="connsiteY1" fmla="*/ 1883664 h 1883664"/>
              <a:gd name="connsiteX0" fmla="*/ 1618488 w 1618528"/>
              <a:gd name="connsiteY0" fmla="*/ 0 h 1883664"/>
              <a:gd name="connsiteX1" fmla="*/ 0 w 1618528"/>
              <a:gd name="connsiteY1" fmla="*/ 1883664 h 1883664"/>
              <a:gd name="connsiteX0" fmla="*/ 1755648 w 1755685"/>
              <a:gd name="connsiteY0" fmla="*/ 0 h 1883664"/>
              <a:gd name="connsiteX1" fmla="*/ 0 w 1755685"/>
              <a:gd name="connsiteY1" fmla="*/ 1883664 h 1883664"/>
              <a:gd name="connsiteX0" fmla="*/ 1755648 w 1755685"/>
              <a:gd name="connsiteY0" fmla="*/ 0 h 1883664"/>
              <a:gd name="connsiteX1" fmla="*/ 0 w 1755685"/>
              <a:gd name="connsiteY1" fmla="*/ 1883664 h 1883664"/>
              <a:gd name="connsiteX0" fmla="*/ 1755648 w 1755685"/>
              <a:gd name="connsiteY0" fmla="*/ 0 h 1883664"/>
              <a:gd name="connsiteX1" fmla="*/ 0 w 1755685"/>
              <a:gd name="connsiteY1" fmla="*/ 1883664 h 1883664"/>
              <a:gd name="connsiteX0" fmla="*/ 0 w 8724083"/>
              <a:gd name="connsiteY0" fmla="*/ 648758 h 834991"/>
              <a:gd name="connsiteX1" fmla="*/ 8723376 w 8724083"/>
              <a:gd name="connsiteY1" fmla="*/ 182414 h 834991"/>
              <a:gd name="connsiteX0" fmla="*/ 0 w 8724953"/>
              <a:gd name="connsiteY0" fmla="*/ 466344 h 932469"/>
              <a:gd name="connsiteX1" fmla="*/ 8723376 w 8724953"/>
              <a:gd name="connsiteY1" fmla="*/ 0 h 932469"/>
              <a:gd name="connsiteX0" fmla="*/ 0 w 8723376"/>
              <a:gd name="connsiteY0" fmla="*/ 466344 h 945831"/>
              <a:gd name="connsiteX1" fmla="*/ 8723376 w 8723376"/>
              <a:gd name="connsiteY1" fmla="*/ 0 h 945831"/>
              <a:gd name="connsiteX0" fmla="*/ 0 w 8385048"/>
              <a:gd name="connsiteY0" fmla="*/ 539496 h 993338"/>
              <a:gd name="connsiteX1" fmla="*/ 8385048 w 8385048"/>
              <a:gd name="connsiteY1" fmla="*/ 0 h 993338"/>
              <a:gd name="connsiteX0" fmla="*/ 442417 w 442493"/>
              <a:gd name="connsiteY0" fmla="*/ 3017520 h 3158322"/>
              <a:gd name="connsiteX1" fmla="*/ 195529 w 442493"/>
              <a:gd name="connsiteY1" fmla="*/ 0 h 3158322"/>
              <a:gd name="connsiteX0" fmla="*/ 246888 w 289241"/>
              <a:gd name="connsiteY0" fmla="*/ 3067883 h 3164218"/>
              <a:gd name="connsiteX1" fmla="*/ 0 w 289241"/>
              <a:gd name="connsiteY1" fmla="*/ 50363 h 3164218"/>
              <a:gd name="connsiteX0" fmla="*/ 4727448 w 4727462"/>
              <a:gd name="connsiteY0" fmla="*/ 741989 h 930635"/>
              <a:gd name="connsiteX1" fmla="*/ 0 w 4727462"/>
              <a:gd name="connsiteY1" fmla="*/ 101909 h 930635"/>
              <a:gd name="connsiteX0" fmla="*/ 4727448 w 4727448"/>
              <a:gd name="connsiteY0" fmla="*/ 1138490 h 1138490"/>
              <a:gd name="connsiteX1" fmla="*/ 0 w 4727448"/>
              <a:gd name="connsiteY1" fmla="*/ 498410 h 1138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27448" h="1138490">
                <a:moveTo>
                  <a:pt x="4727448" y="1138490"/>
                </a:moveTo>
                <a:cubicBezTo>
                  <a:pt x="4718304" y="-473902"/>
                  <a:pt x="429768" y="-65470"/>
                  <a:pt x="0" y="49841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46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Running iterative method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4826" y="877824"/>
            <a:ext cx="961948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cd ~/</a:t>
            </a:r>
            <a:r>
              <a:rPr kumimoji="1" lang="en-US" altLang="ja-JP" sz="20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pwdft</a:t>
            </a:r>
            <a:r>
              <a:rPr kumimoji="1" lang="en-US" altLang="ja-JP" sz="20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/sample/Al/</a:t>
            </a:r>
          </a:p>
          <a:p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../../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src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/</a:t>
            </a:r>
            <a:r>
              <a:rPr lang="en-US" altLang="ja-JP" sz="20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pwdft.x</a:t>
            </a:r>
            <a:r>
              <a:rPr lang="en-US" altLang="ja-JP" sz="20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&lt; iterative.in</a:t>
            </a:r>
            <a:endParaRPr kumimoji="1" lang="en-US" altLang="ja-JP" sz="20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907534" y="1755648"/>
            <a:ext cx="5038725" cy="5755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ja-JP" altLang="en-US" sz="1600" dirty="0">
                <a:latin typeface="Consolas" panose="020B0609020204030204" pitchFamily="49" charset="0"/>
              </a:rPr>
              <a:t>&amp;CONTROL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calculation = </a:t>
            </a:r>
            <a:r>
              <a:rPr lang="ja-JP" altLang="en-US" sz="1600" dirty="0" smtClean="0">
                <a:latin typeface="Consolas" panose="020B0609020204030204" pitchFamily="49" charset="0"/>
              </a:rPr>
              <a:t>'</a:t>
            </a:r>
            <a:r>
              <a:rPr lang="en-US" altLang="ja-JP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iterative</a:t>
            </a:r>
            <a:r>
              <a:rPr lang="ja-JP" altLang="en-US" sz="1600" dirty="0" smtClean="0">
                <a:latin typeface="Consolas" panose="020B0609020204030204" pitchFamily="49" charset="0"/>
              </a:rPr>
              <a:t>'</a:t>
            </a:r>
            <a:endParaRPr lang="ja-JP" altLang="en-US" sz="1600" dirty="0">
              <a:latin typeface="Consolas" panose="020B0609020204030204" pitchFamily="49" charset="0"/>
            </a:endParaRPr>
          </a:p>
          <a:p>
            <a:r>
              <a:rPr lang="ja-JP" altLang="en-US" sz="1600" dirty="0">
                <a:latin typeface="Consolas" panose="020B0609020204030204" pitchFamily="49" charset="0"/>
              </a:rPr>
              <a:t>/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&amp;SYSTEM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nbnd = 10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        nat = 1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       ntyp = 1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    ecutwfc = </a:t>
            </a:r>
            <a:r>
              <a:rPr lang="en-US" altLang="ja-JP" sz="1600" dirty="0" smtClean="0">
                <a:latin typeface="Consolas" panose="020B0609020204030204" pitchFamily="49" charset="0"/>
              </a:rPr>
              <a:t>6</a:t>
            </a:r>
            <a:r>
              <a:rPr lang="ja-JP" altLang="en-US" sz="1600" dirty="0" smtClean="0">
                <a:latin typeface="Consolas" panose="020B0609020204030204" pitchFamily="49" charset="0"/>
              </a:rPr>
              <a:t>0.000000</a:t>
            </a:r>
            <a:endParaRPr lang="ja-JP" altLang="en-US" sz="1600" dirty="0">
              <a:latin typeface="Consolas" panose="020B0609020204030204" pitchFamily="49" charset="0"/>
            </a:endParaRPr>
          </a:p>
          <a:p>
            <a:r>
              <a:rPr lang="ja-JP" altLang="en-US" sz="1600" dirty="0">
                <a:latin typeface="Consolas" panose="020B0609020204030204" pitchFamily="49" charset="0"/>
              </a:rPr>
              <a:t>     ecutrho = </a:t>
            </a:r>
            <a:r>
              <a:rPr lang="en-US" altLang="ja-JP" sz="1600" dirty="0" smtClean="0">
                <a:latin typeface="Consolas" panose="020B0609020204030204" pitchFamily="49" charset="0"/>
              </a:rPr>
              <a:t>24</a:t>
            </a:r>
            <a:r>
              <a:rPr lang="ja-JP" altLang="en-US" sz="1600" dirty="0" smtClean="0">
                <a:latin typeface="Consolas" panose="020B0609020204030204" pitchFamily="49" charset="0"/>
              </a:rPr>
              <a:t>0.000000</a:t>
            </a:r>
            <a:endParaRPr lang="ja-JP" altLang="en-US" sz="1600" dirty="0">
              <a:latin typeface="Consolas" panose="020B0609020204030204" pitchFamily="49" charset="0"/>
            </a:endParaRPr>
          </a:p>
          <a:p>
            <a:r>
              <a:rPr lang="ja-JP" altLang="en-US" sz="1600" dirty="0">
                <a:latin typeface="Consolas" panose="020B0609020204030204" pitchFamily="49" charset="0"/>
              </a:rPr>
              <a:t>/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&amp;ELECTRONS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/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CELL_PARAMETERS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0.000000 2.024700 2.024700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2.024700 0.000000 2.024700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2.024700 2.024700 0.000000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ATOMIC_SPECIES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Al al.lda.lps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ATOMIC_POSITIONS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 Al 0.000000 0.000000 0.000000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K_POINTS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1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0.0 0.0 0.0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4360" y="2816353"/>
            <a:ext cx="3730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See "Kohn-Sham Time" in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Standard output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5372" y="3647350"/>
            <a:ext cx="3717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+mj-ea"/>
              </a:rPr>
              <a:t>keep </a:t>
            </a:r>
            <a:r>
              <a:rPr lang="en-US" altLang="ja-JP" sz="2400" dirty="0" err="1" smtClean="0">
                <a:latin typeface="+mj-ea"/>
              </a:rPr>
              <a:t>ecutrho</a:t>
            </a:r>
            <a:r>
              <a:rPr lang="en-US" altLang="ja-JP" sz="2400" dirty="0" smtClean="0">
                <a:latin typeface="+mj-ea"/>
              </a:rPr>
              <a:t> </a:t>
            </a:r>
            <a:r>
              <a:rPr lang="ja-JP" altLang="en-US" sz="2400" dirty="0">
                <a:latin typeface="+mj-ea"/>
              </a:rPr>
              <a:t>≧ </a:t>
            </a:r>
            <a:r>
              <a:rPr lang="en-US" altLang="ja-JP" sz="2400" dirty="0">
                <a:latin typeface="+mj-ea"/>
              </a:rPr>
              <a:t>4*</a:t>
            </a:r>
            <a:r>
              <a:rPr lang="en-US" altLang="ja-JP" sz="2400" dirty="0" err="1">
                <a:latin typeface="+mj-ea"/>
              </a:rPr>
              <a:t>ecutwfc</a:t>
            </a:r>
            <a:endParaRPr lang="ja-JP" altLang="en-US" sz="2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03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Report problem 1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39762" y="838540"/>
            <a:ext cx="83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(1) Compare the computational time of direct method and LOBPCG method by changing </a:t>
            </a:r>
            <a:r>
              <a:rPr lang="en-US" altLang="ja-JP" sz="2400" dirty="0" err="1" smtClean="0">
                <a:latin typeface="+mj-ea"/>
                <a:ea typeface="+mj-ea"/>
              </a:rPr>
              <a:t>ecutrho</a:t>
            </a:r>
            <a:r>
              <a:rPr lang="en-US" altLang="ja-JP" sz="2400" dirty="0" smtClean="0">
                <a:latin typeface="+mj-ea"/>
                <a:ea typeface="+mj-ea"/>
              </a:rPr>
              <a:t> and </a:t>
            </a:r>
            <a:r>
              <a:rPr lang="en-US" altLang="ja-JP" sz="2400" dirty="0" err="1" smtClean="0">
                <a:latin typeface="+mj-ea"/>
                <a:ea typeface="+mj-ea"/>
              </a:rPr>
              <a:t>ecutwfc</a:t>
            </a:r>
            <a:r>
              <a:rPr lang="en-US" altLang="ja-JP" sz="2400" dirty="0" smtClean="0">
                <a:latin typeface="+mj-ea"/>
                <a:ea typeface="+mj-ea"/>
              </a:rPr>
              <a:t>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98795" y="1871263"/>
            <a:ext cx="3717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+mj-ea"/>
              </a:rPr>
              <a:t>keep </a:t>
            </a:r>
            <a:r>
              <a:rPr lang="en-US" altLang="ja-JP" sz="2400" dirty="0" err="1" smtClean="0">
                <a:latin typeface="+mj-ea"/>
              </a:rPr>
              <a:t>ecutrho</a:t>
            </a:r>
            <a:r>
              <a:rPr lang="en-US" altLang="ja-JP" sz="2400" dirty="0" smtClean="0">
                <a:latin typeface="+mj-ea"/>
              </a:rPr>
              <a:t> </a:t>
            </a:r>
            <a:r>
              <a:rPr lang="ja-JP" altLang="en-US" sz="2400" dirty="0">
                <a:latin typeface="+mj-ea"/>
              </a:rPr>
              <a:t>≧ </a:t>
            </a:r>
            <a:r>
              <a:rPr lang="en-US" altLang="ja-JP" sz="2400" dirty="0">
                <a:latin typeface="+mj-ea"/>
              </a:rPr>
              <a:t>4*</a:t>
            </a:r>
            <a:r>
              <a:rPr lang="en-US" altLang="ja-JP" sz="2400" dirty="0" err="1">
                <a:latin typeface="+mj-ea"/>
              </a:rPr>
              <a:t>ecutwfc</a:t>
            </a:r>
            <a:endParaRPr lang="ja-JP" altLang="en-US" sz="2400" dirty="0">
              <a:latin typeface="+mj-ea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2579914" y="2538545"/>
            <a:ext cx="0" cy="2769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2579914" y="5308117"/>
            <a:ext cx="447153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674435" y="5584833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atin typeface="+mj-ea"/>
                <a:ea typeface="+mj-ea"/>
              </a:rPr>
              <a:t>ecutwfc</a:t>
            </a:r>
            <a:r>
              <a:rPr lang="en-US" altLang="ja-JP" sz="2400" dirty="0" smtClean="0">
                <a:latin typeface="+mj-ea"/>
                <a:ea typeface="+mj-ea"/>
              </a:rPr>
              <a:t> [Ry]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16200000">
            <a:off x="1224031" y="3692498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Time [sec]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フリーフォーム 8"/>
          <p:cNvSpPr/>
          <p:nvPr/>
        </p:nvSpPr>
        <p:spPr>
          <a:xfrm>
            <a:off x="2599354" y="2716903"/>
            <a:ext cx="4076699" cy="2585576"/>
          </a:xfrm>
          <a:custGeom>
            <a:avLst/>
            <a:gdLst>
              <a:gd name="connsiteX0" fmla="*/ 0 w 3962400"/>
              <a:gd name="connsiteY0" fmla="*/ 919843 h 944796"/>
              <a:gd name="connsiteX1" fmla="*/ 1436915 w 3962400"/>
              <a:gd name="connsiteY1" fmla="*/ 0 h 944796"/>
              <a:gd name="connsiteX2" fmla="*/ 3048000 w 3962400"/>
              <a:gd name="connsiteY2" fmla="*/ 919843 h 944796"/>
              <a:gd name="connsiteX3" fmla="*/ 3962400 w 3962400"/>
              <a:gd name="connsiteY3" fmla="*/ 593271 h 944796"/>
              <a:gd name="connsiteX0" fmla="*/ 0 w 4163786"/>
              <a:gd name="connsiteY0" fmla="*/ 919843 h 919857"/>
              <a:gd name="connsiteX1" fmla="*/ 1436915 w 4163786"/>
              <a:gd name="connsiteY1" fmla="*/ 0 h 919857"/>
              <a:gd name="connsiteX2" fmla="*/ 3048000 w 4163786"/>
              <a:gd name="connsiteY2" fmla="*/ 919843 h 919857"/>
              <a:gd name="connsiteX3" fmla="*/ 4163786 w 4163786"/>
              <a:gd name="connsiteY3" fmla="*/ 21771 h 919857"/>
              <a:gd name="connsiteX0" fmla="*/ 0 w 4163786"/>
              <a:gd name="connsiteY0" fmla="*/ 919999 h 979883"/>
              <a:gd name="connsiteX1" fmla="*/ 1436915 w 4163786"/>
              <a:gd name="connsiteY1" fmla="*/ 156 h 979883"/>
              <a:gd name="connsiteX2" fmla="*/ 3145972 w 4163786"/>
              <a:gd name="connsiteY2" fmla="*/ 979870 h 979883"/>
              <a:gd name="connsiteX3" fmla="*/ 4163786 w 4163786"/>
              <a:gd name="connsiteY3" fmla="*/ 21927 h 979883"/>
              <a:gd name="connsiteX0" fmla="*/ 0 w 5453743"/>
              <a:gd name="connsiteY0" fmla="*/ 392718 h 1045873"/>
              <a:gd name="connsiteX1" fmla="*/ 2726872 w 5453743"/>
              <a:gd name="connsiteY1" fmla="*/ 66146 h 1045873"/>
              <a:gd name="connsiteX2" fmla="*/ 4435929 w 5453743"/>
              <a:gd name="connsiteY2" fmla="*/ 1045860 h 1045873"/>
              <a:gd name="connsiteX3" fmla="*/ 5453743 w 5453743"/>
              <a:gd name="connsiteY3" fmla="*/ 87917 h 1045873"/>
              <a:gd name="connsiteX0" fmla="*/ 0 w 5453743"/>
              <a:gd name="connsiteY0" fmla="*/ 304801 h 1051678"/>
              <a:gd name="connsiteX1" fmla="*/ 1289957 w 5453743"/>
              <a:gd name="connsiteY1" fmla="*/ 941615 h 1051678"/>
              <a:gd name="connsiteX2" fmla="*/ 4435929 w 5453743"/>
              <a:gd name="connsiteY2" fmla="*/ 957943 h 1051678"/>
              <a:gd name="connsiteX3" fmla="*/ 5453743 w 5453743"/>
              <a:gd name="connsiteY3" fmla="*/ 0 h 1051678"/>
              <a:gd name="connsiteX0" fmla="*/ 0 w 5453743"/>
              <a:gd name="connsiteY0" fmla="*/ 304801 h 1025938"/>
              <a:gd name="connsiteX1" fmla="*/ 1289957 w 5453743"/>
              <a:gd name="connsiteY1" fmla="*/ 941615 h 1025938"/>
              <a:gd name="connsiteX2" fmla="*/ 4435929 w 5453743"/>
              <a:gd name="connsiteY2" fmla="*/ 957943 h 1025938"/>
              <a:gd name="connsiteX3" fmla="*/ 5453743 w 5453743"/>
              <a:gd name="connsiteY3" fmla="*/ 0 h 1025938"/>
              <a:gd name="connsiteX0" fmla="*/ 0 w 5453743"/>
              <a:gd name="connsiteY0" fmla="*/ 304801 h 972882"/>
              <a:gd name="connsiteX1" fmla="*/ 1289957 w 5453743"/>
              <a:gd name="connsiteY1" fmla="*/ 941615 h 972882"/>
              <a:gd name="connsiteX2" fmla="*/ 4435929 w 5453743"/>
              <a:gd name="connsiteY2" fmla="*/ 957943 h 972882"/>
              <a:gd name="connsiteX3" fmla="*/ 5453743 w 5453743"/>
              <a:gd name="connsiteY3" fmla="*/ 0 h 972882"/>
              <a:gd name="connsiteX0" fmla="*/ 0 w 5453743"/>
              <a:gd name="connsiteY0" fmla="*/ 304801 h 1025948"/>
              <a:gd name="connsiteX1" fmla="*/ 1289957 w 5453743"/>
              <a:gd name="connsiteY1" fmla="*/ 941615 h 1025948"/>
              <a:gd name="connsiteX2" fmla="*/ 2596244 w 5453743"/>
              <a:gd name="connsiteY2" fmla="*/ 947057 h 1025948"/>
              <a:gd name="connsiteX3" fmla="*/ 4435929 w 5453743"/>
              <a:gd name="connsiteY3" fmla="*/ 957943 h 1025948"/>
              <a:gd name="connsiteX4" fmla="*/ 5453743 w 5453743"/>
              <a:gd name="connsiteY4" fmla="*/ 0 h 1025948"/>
              <a:gd name="connsiteX0" fmla="*/ 0 w 5453743"/>
              <a:gd name="connsiteY0" fmla="*/ 304801 h 958040"/>
              <a:gd name="connsiteX1" fmla="*/ 1289957 w 5453743"/>
              <a:gd name="connsiteY1" fmla="*/ 941615 h 958040"/>
              <a:gd name="connsiteX2" fmla="*/ 2775858 w 5453743"/>
              <a:gd name="connsiteY2" fmla="*/ 65314 h 958040"/>
              <a:gd name="connsiteX3" fmla="*/ 4435929 w 5453743"/>
              <a:gd name="connsiteY3" fmla="*/ 957943 h 958040"/>
              <a:gd name="connsiteX4" fmla="*/ 5453743 w 5453743"/>
              <a:gd name="connsiteY4" fmla="*/ 0 h 958040"/>
              <a:gd name="connsiteX0" fmla="*/ 0 w 5453743"/>
              <a:gd name="connsiteY0" fmla="*/ 549734 h 1204409"/>
              <a:gd name="connsiteX1" fmla="*/ 1289957 w 5453743"/>
              <a:gd name="connsiteY1" fmla="*/ 1186548 h 1204409"/>
              <a:gd name="connsiteX2" fmla="*/ 2819401 w 5453743"/>
              <a:gd name="connsiteY2" fmla="*/ 5 h 1204409"/>
              <a:gd name="connsiteX3" fmla="*/ 4435929 w 5453743"/>
              <a:gd name="connsiteY3" fmla="*/ 1202876 h 1204409"/>
              <a:gd name="connsiteX4" fmla="*/ 5453743 w 5453743"/>
              <a:gd name="connsiteY4" fmla="*/ 244933 h 1204409"/>
              <a:gd name="connsiteX0" fmla="*/ 0 w 4914900"/>
              <a:gd name="connsiteY0" fmla="*/ 462648 h 1204409"/>
              <a:gd name="connsiteX1" fmla="*/ 751114 w 4914900"/>
              <a:gd name="connsiteY1" fmla="*/ 1186548 h 1204409"/>
              <a:gd name="connsiteX2" fmla="*/ 2280558 w 4914900"/>
              <a:gd name="connsiteY2" fmla="*/ 5 h 1204409"/>
              <a:gd name="connsiteX3" fmla="*/ 3897086 w 4914900"/>
              <a:gd name="connsiteY3" fmla="*/ 1202876 h 1204409"/>
              <a:gd name="connsiteX4" fmla="*/ 4914900 w 4914900"/>
              <a:gd name="connsiteY4" fmla="*/ 244933 h 1204409"/>
              <a:gd name="connsiteX0" fmla="*/ 0 w 4914900"/>
              <a:gd name="connsiteY0" fmla="*/ 462648 h 1204409"/>
              <a:gd name="connsiteX1" fmla="*/ 751114 w 4914900"/>
              <a:gd name="connsiteY1" fmla="*/ 1186548 h 1204409"/>
              <a:gd name="connsiteX2" fmla="*/ 2280558 w 4914900"/>
              <a:gd name="connsiteY2" fmla="*/ 5 h 1204409"/>
              <a:gd name="connsiteX3" fmla="*/ 3897086 w 4914900"/>
              <a:gd name="connsiteY3" fmla="*/ 1202876 h 1204409"/>
              <a:gd name="connsiteX4" fmla="*/ 4914900 w 4914900"/>
              <a:gd name="connsiteY4" fmla="*/ 244933 h 1204409"/>
              <a:gd name="connsiteX0" fmla="*/ 0 w 4914900"/>
              <a:gd name="connsiteY0" fmla="*/ 462648 h 1204409"/>
              <a:gd name="connsiteX1" fmla="*/ 751114 w 4914900"/>
              <a:gd name="connsiteY1" fmla="*/ 1186548 h 1204409"/>
              <a:gd name="connsiteX2" fmla="*/ 2280558 w 4914900"/>
              <a:gd name="connsiteY2" fmla="*/ 5 h 1204409"/>
              <a:gd name="connsiteX3" fmla="*/ 3897086 w 4914900"/>
              <a:gd name="connsiteY3" fmla="*/ 1202876 h 1204409"/>
              <a:gd name="connsiteX4" fmla="*/ 4914900 w 4914900"/>
              <a:gd name="connsiteY4" fmla="*/ 244933 h 1204409"/>
              <a:gd name="connsiteX0" fmla="*/ 0 w 4914900"/>
              <a:gd name="connsiteY0" fmla="*/ 462648 h 1198976"/>
              <a:gd name="connsiteX1" fmla="*/ 751114 w 4914900"/>
              <a:gd name="connsiteY1" fmla="*/ 1186548 h 1198976"/>
              <a:gd name="connsiteX2" fmla="*/ 2280558 w 4914900"/>
              <a:gd name="connsiteY2" fmla="*/ 5 h 1198976"/>
              <a:gd name="connsiteX3" fmla="*/ 3891643 w 4914900"/>
              <a:gd name="connsiteY3" fmla="*/ 1197433 h 1198976"/>
              <a:gd name="connsiteX4" fmla="*/ 4914900 w 4914900"/>
              <a:gd name="connsiteY4" fmla="*/ 244933 h 1198976"/>
              <a:gd name="connsiteX0" fmla="*/ 0 w 4914900"/>
              <a:gd name="connsiteY0" fmla="*/ 462648 h 1197437"/>
              <a:gd name="connsiteX1" fmla="*/ 751114 w 4914900"/>
              <a:gd name="connsiteY1" fmla="*/ 1186548 h 1197437"/>
              <a:gd name="connsiteX2" fmla="*/ 2280558 w 4914900"/>
              <a:gd name="connsiteY2" fmla="*/ 5 h 1197437"/>
              <a:gd name="connsiteX3" fmla="*/ 3891643 w 4914900"/>
              <a:gd name="connsiteY3" fmla="*/ 1197433 h 1197437"/>
              <a:gd name="connsiteX4" fmla="*/ 4914900 w 4914900"/>
              <a:gd name="connsiteY4" fmla="*/ 244933 h 1197437"/>
              <a:gd name="connsiteX0" fmla="*/ 0 w 4604657"/>
              <a:gd name="connsiteY0" fmla="*/ 462648 h 1210121"/>
              <a:gd name="connsiteX1" fmla="*/ 751114 w 4604657"/>
              <a:gd name="connsiteY1" fmla="*/ 1186548 h 1210121"/>
              <a:gd name="connsiteX2" fmla="*/ 2280558 w 4604657"/>
              <a:gd name="connsiteY2" fmla="*/ 5 h 1210121"/>
              <a:gd name="connsiteX3" fmla="*/ 3891643 w 4604657"/>
              <a:gd name="connsiteY3" fmla="*/ 1197433 h 1210121"/>
              <a:gd name="connsiteX4" fmla="*/ 4604657 w 4604657"/>
              <a:gd name="connsiteY4" fmla="*/ 587833 h 1210121"/>
              <a:gd name="connsiteX0" fmla="*/ 0 w 4604657"/>
              <a:gd name="connsiteY0" fmla="*/ 462648 h 1197902"/>
              <a:gd name="connsiteX1" fmla="*/ 751114 w 4604657"/>
              <a:gd name="connsiteY1" fmla="*/ 1186548 h 1197902"/>
              <a:gd name="connsiteX2" fmla="*/ 2280558 w 4604657"/>
              <a:gd name="connsiteY2" fmla="*/ 5 h 1197902"/>
              <a:gd name="connsiteX3" fmla="*/ 3891643 w 4604657"/>
              <a:gd name="connsiteY3" fmla="*/ 1197433 h 1197902"/>
              <a:gd name="connsiteX4" fmla="*/ 4604657 w 4604657"/>
              <a:gd name="connsiteY4" fmla="*/ 587833 h 1197902"/>
              <a:gd name="connsiteX0" fmla="*/ 0 w 4604657"/>
              <a:gd name="connsiteY0" fmla="*/ 647704 h 1402543"/>
              <a:gd name="connsiteX1" fmla="*/ 751114 w 4604657"/>
              <a:gd name="connsiteY1" fmla="*/ 1371604 h 1402543"/>
              <a:gd name="connsiteX2" fmla="*/ 2264230 w 4604657"/>
              <a:gd name="connsiteY2" fmla="*/ 4 h 1402543"/>
              <a:gd name="connsiteX3" fmla="*/ 3891643 w 4604657"/>
              <a:gd name="connsiteY3" fmla="*/ 1382489 h 1402543"/>
              <a:gd name="connsiteX4" fmla="*/ 4604657 w 4604657"/>
              <a:gd name="connsiteY4" fmla="*/ 772889 h 1402543"/>
              <a:gd name="connsiteX0" fmla="*/ 0 w 4604657"/>
              <a:gd name="connsiteY0" fmla="*/ 0 h 1148465"/>
              <a:gd name="connsiteX1" fmla="*/ 751114 w 4604657"/>
              <a:gd name="connsiteY1" fmla="*/ 723900 h 1148465"/>
              <a:gd name="connsiteX2" fmla="*/ 2133601 w 4604657"/>
              <a:gd name="connsiteY2" fmla="*/ 1148443 h 1148465"/>
              <a:gd name="connsiteX3" fmla="*/ 3891643 w 4604657"/>
              <a:gd name="connsiteY3" fmla="*/ 734785 h 1148465"/>
              <a:gd name="connsiteX4" fmla="*/ 4604657 w 4604657"/>
              <a:gd name="connsiteY4" fmla="*/ 125185 h 1148465"/>
              <a:gd name="connsiteX0" fmla="*/ 0 w 4604657"/>
              <a:gd name="connsiteY0" fmla="*/ 0 h 1148462"/>
              <a:gd name="connsiteX1" fmla="*/ 751114 w 4604657"/>
              <a:gd name="connsiteY1" fmla="*/ 723900 h 1148462"/>
              <a:gd name="connsiteX2" fmla="*/ 2133601 w 4604657"/>
              <a:gd name="connsiteY2" fmla="*/ 1148443 h 1148462"/>
              <a:gd name="connsiteX3" fmla="*/ 3744686 w 4604657"/>
              <a:gd name="connsiteY3" fmla="*/ 702128 h 1148462"/>
              <a:gd name="connsiteX4" fmla="*/ 4604657 w 4604657"/>
              <a:gd name="connsiteY4" fmla="*/ 125185 h 1148462"/>
              <a:gd name="connsiteX0" fmla="*/ 0 w 4604657"/>
              <a:gd name="connsiteY0" fmla="*/ 0 h 1148455"/>
              <a:gd name="connsiteX1" fmla="*/ 751114 w 4604657"/>
              <a:gd name="connsiteY1" fmla="*/ 723900 h 1148455"/>
              <a:gd name="connsiteX2" fmla="*/ 2133601 w 4604657"/>
              <a:gd name="connsiteY2" fmla="*/ 1148443 h 1148455"/>
              <a:gd name="connsiteX3" fmla="*/ 3744686 w 4604657"/>
              <a:gd name="connsiteY3" fmla="*/ 702128 h 1148455"/>
              <a:gd name="connsiteX4" fmla="*/ 4604657 w 4604657"/>
              <a:gd name="connsiteY4" fmla="*/ 125185 h 1148455"/>
              <a:gd name="connsiteX0" fmla="*/ 0 w 4604657"/>
              <a:gd name="connsiteY0" fmla="*/ 0 h 1148455"/>
              <a:gd name="connsiteX1" fmla="*/ 653143 w 4604657"/>
              <a:gd name="connsiteY1" fmla="*/ 691243 h 1148455"/>
              <a:gd name="connsiteX2" fmla="*/ 2133601 w 4604657"/>
              <a:gd name="connsiteY2" fmla="*/ 1148443 h 1148455"/>
              <a:gd name="connsiteX3" fmla="*/ 3744686 w 4604657"/>
              <a:gd name="connsiteY3" fmla="*/ 702128 h 1148455"/>
              <a:gd name="connsiteX4" fmla="*/ 4604657 w 4604657"/>
              <a:gd name="connsiteY4" fmla="*/ 125185 h 1148455"/>
              <a:gd name="connsiteX0" fmla="*/ 0 w 4604657"/>
              <a:gd name="connsiteY0" fmla="*/ 0 h 1148455"/>
              <a:gd name="connsiteX1" fmla="*/ 653143 w 4604657"/>
              <a:gd name="connsiteY1" fmla="*/ 691243 h 1148455"/>
              <a:gd name="connsiteX2" fmla="*/ 2133601 w 4604657"/>
              <a:gd name="connsiteY2" fmla="*/ 1148443 h 1148455"/>
              <a:gd name="connsiteX3" fmla="*/ 3744686 w 4604657"/>
              <a:gd name="connsiteY3" fmla="*/ 702128 h 1148455"/>
              <a:gd name="connsiteX4" fmla="*/ 4604657 w 4604657"/>
              <a:gd name="connsiteY4" fmla="*/ 125185 h 1148455"/>
              <a:gd name="connsiteX0" fmla="*/ 0 w 4604657"/>
              <a:gd name="connsiteY0" fmla="*/ 800101 h 1023270"/>
              <a:gd name="connsiteX1" fmla="*/ 653143 w 4604657"/>
              <a:gd name="connsiteY1" fmla="*/ 566058 h 1023270"/>
              <a:gd name="connsiteX2" fmla="*/ 2133601 w 4604657"/>
              <a:gd name="connsiteY2" fmla="*/ 1023258 h 1023270"/>
              <a:gd name="connsiteX3" fmla="*/ 3744686 w 4604657"/>
              <a:gd name="connsiteY3" fmla="*/ 576943 h 1023270"/>
              <a:gd name="connsiteX4" fmla="*/ 4604657 w 4604657"/>
              <a:gd name="connsiteY4" fmla="*/ 0 h 1023270"/>
              <a:gd name="connsiteX0" fmla="*/ 0 w 4604657"/>
              <a:gd name="connsiteY0" fmla="*/ 800101 h 1023270"/>
              <a:gd name="connsiteX1" fmla="*/ 653143 w 4604657"/>
              <a:gd name="connsiteY1" fmla="*/ 566058 h 1023270"/>
              <a:gd name="connsiteX2" fmla="*/ 2133601 w 4604657"/>
              <a:gd name="connsiteY2" fmla="*/ 1023258 h 1023270"/>
              <a:gd name="connsiteX3" fmla="*/ 3744686 w 4604657"/>
              <a:gd name="connsiteY3" fmla="*/ 576943 h 1023270"/>
              <a:gd name="connsiteX4" fmla="*/ 4604657 w 4604657"/>
              <a:gd name="connsiteY4" fmla="*/ 0 h 1023270"/>
              <a:gd name="connsiteX0" fmla="*/ 0 w 4729842"/>
              <a:gd name="connsiteY0" fmla="*/ 887187 h 1023270"/>
              <a:gd name="connsiteX1" fmla="*/ 778328 w 4729842"/>
              <a:gd name="connsiteY1" fmla="*/ 566058 h 1023270"/>
              <a:gd name="connsiteX2" fmla="*/ 2258786 w 4729842"/>
              <a:gd name="connsiteY2" fmla="*/ 1023258 h 1023270"/>
              <a:gd name="connsiteX3" fmla="*/ 3869871 w 4729842"/>
              <a:gd name="connsiteY3" fmla="*/ 576943 h 1023270"/>
              <a:gd name="connsiteX4" fmla="*/ 4729842 w 4729842"/>
              <a:gd name="connsiteY4" fmla="*/ 0 h 1023270"/>
              <a:gd name="connsiteX0" fmla="*/ 0 w 4729842"/>
              <a:gd name="connsiteY0" fmla="*/ 887187 h 1023270"/>
              <a:gd name="connsiteX1" fmla="*/ 778328 w 4729842"/>
              <a:gd name="connsiteY1" fmla="*/ 566058 h 1023270"/>
              <a:gd name="connsiteX2" fmla="*/ 2258786 w 4729842"/>
              <a:gd name="connsiteY2" fmla="*/ 1023258 h 1023270"/>
              <a:gd name="connsiteX3" fmla="*/ 3869871 w 4729842"/>
              <a:gd name="connsiteY3" fmla="*/ 576943 h 1023270"/>
              <a:gd name="connsiteX4" fmla="*/ 4729842 w 4729842"/>
              <a:gd name="connsiteY4" fmla="*/ 0 h 1023270"/>
              <a:gd name="connsiteX0" fmla="*/ 0 w 4566556"/>
              <a:gd name="connsiteY0" fmla="*/ 322862 h 458946"/>
              <a:gd name="connsiteX1" fmla="*/ 778328 w 4566556"/>
              <a:gd name="connsiteY1" fmla="*/ 1733 h 458946"/>
              <a:gd name="connsiteX2" fmla="*/ 2258786 w 4566556"/>
              <a:gd name="connsiteY2" fmla="*/ 458933 h 458946"/>
              <a:gd name="connsiteX3" fmla="*/ 3869871 w 4566556"/>
              <a:gd name="connsiteY3" fmla="*/ 12618 h 458946"/>
              <a:gd name="connsiteX4" fmla="*/ 4566556 w 4566556"/>
              <a:gd name="connsiteY4" fmla="*/ 241218 h 458946"/>
              <a:gd name="connsiteX0" fmla="*/ 0 w 4566556"/>
              <a:gd name="connsiteY0" fmla="*/ 322862 h 458946"/>
              <a:gd name="connsiteX1" fmla="*/ 778328 w 4566556"/>
              <a:gd name="connsiteY1" fmla="*/ 1733 h 458946"/>
              <a:gd name="connsiteX2" fmla="*/ 2258786 w 4566556"/>
              <a:gd name="connsiteY2" fmla="*/ 458933 h 458946"/>
              <a:gd name="connsiteX3" fmla="*/ 3869871 w 4566556"/>
              <a:gd name="connsiteY3" fmla="*/ 12618 h 458946"/>
              <a:gd name="connsiteX4" fmla="*/ 4566556 w 4566556"/>
              <a:gd name="connsiteY4" fmla="*/ 241218 h 458946"/>
              <a:gd name="connsiteX0" fmla="*/ 0 w 4566556"/>
              <a:gd name="connsiteY0" fmla="*/ 322862 h 458945"/>
              <a:gd name="connsiteX1" fmla="*/ 778328 w 4566556"/>
              <a:gd name="connsiteY1" fmla="*/ 1733 h 458945"/>
              <a:gd name="connsiteX2" fmla="*/ 2258786 w 4566556"/>
              <a:gd name="connsiteY2" fmla="*/ 458933 h 458945"/>
              <a:gd name="connsiteX3" fmla="*/ 3869871 w 4566556"/>
              <a:gd name="connsiteY3" fmla="*/ 12618 h 458945"/>
              <a:gd name="connsiteX4" fmla="*/ 4566556 w 4566556"/>
              <a:gd name="connsiteY4" fmla="*/ 241218 h 458945"/>
              <a:gd name="connsiteX0" fmla="*/ 0 w 4533899"/>
              <a:gd name="connsiteY0" fmla="*/ 322862 h 458946"/>
              <a:gd name="connsiteX1" fmla="*/ 778328 w 4533899"/>
              <a:gd name="connsiteY1" fmla="*/ 1733 h 458946"/>
              <a:gd name="connsiteX2" fmla="*/ 2258786 w 4533899"/>
              <a:gd name="connsiteY2" fmla="*/ 458933 h 458946"/>
              <a:gd name="connsiteX3" fmla="*/ 3869871 w 4533899"/>
              <a:gd name="connsiteY3" fmla="*/ 12618 h 458946"/>
              <a:gd name="connsiteX4" fmla="*/ 4533899 w 4533899"/>
              <a:gd name="connsiteY4" fmla="*/ 279318 h 458946"/>
              <a:gd name="connsiteX0" fmla="*/ 0 w 4533899"/>
              <a:gd name="connsiteY0" fmla="*/ 322862 h 458946"/>
              <a:gd name="connsiteX1" fmla="*/ 778328 w 4533899"/>
              <a:gd name="connsiteY1" fmla="*/ 1733 h 458946"/>
              <a:gd name="connsiteX2" fmla="*/ 2258786 w 4533899"/>
              <a:gd name="connsiteY2" fmla="*/ 458933 h 458946"/>
              <a:gd name="connsiteX3" fmla="*/ 3869871 w 4533899"/>
              <a:gd name="connsiteY3" fmla="*/ 12618 h 458946"/>
              <a:gd name="connsiteX4" fmla="*/ 4533899 w 4533899"/>
              <a:gd name="connsiteY4" fmla="*/ 279318 h 458946"/>
              <a:gd name="connsiteX0" fmla="*/ 0 w 4533899"/>
              <a:gd name="connsiteY0" fmla="*/ 322862 h 458944"/>
              <a:gd name="connsiteX1" fmla="*/ 778328 w 4533899"/>
              <a:gd name="connsiteY1" fmla="*/ 1733 h 458944"/>
              <a:gd name="connsiteX2" fmla="*/ 2258786 w 4533899"/>
              <a:gd name="connsiteY2" fmla="*/ 458933 h 458944"/>
              <a:gd name="connsiteX3" fmla="*/ 3869871 w 4533899"/>
              <a:gd name="connsiteY3" fmla="*/ 12618 h 458944"/>
              <a:gd name="connsiteX4" fmla="*/ 4533899 w 4533899"/>
              <a:gd name="connsiteY4" fmla="*/ 279318 h 458944"/>
              <a:gd name="connsiteX0" fmla="*/ 0 w 4533899"/>
              <a:gd name="connsiteY0" fmla="*/ 322862 h 458945"/>
              <a:gd name="connsiteX1" fmla="*/ 778328 w 4533899"/>
              <a:gd name="connsiteY1" fmla="*/ 1733 h 458945"/>
              <a:gd name="connsiteX2" fmla="*/ 2258786 w 4533899"/>
              <a:gd name="connsiteY2" fmla="*/ 458933 h 458945"/>
              <a:gd name="connsiteX3" fmla="*/ 3869871 w 4533899"/>
              <a:gd name="connsiteY3" fmla="*/ 12618 h 458945"/>
              <a:gd name="connsiteX4" fmla="*/ 4533899 w 4533899"/>
              <a:gd name="connsiteY4" fmla="*/ 279318 h 458945"/>
              <a:gd name="connsiteX0" fmla="*/ 0 w 4533899"/>
              <a:gd name="connsiteY0" fmla="*/ 324458 h 520412"/>
              <a:gd name="connsiteX1" fmla="*/ 778328 w 4533899"/>
              <a:gd name="connsiteY1" fmla="*/ 3329 h 520412"/>
              <a:gd name="connsiteX2" fmla="*/ 2242457 w 4533899"/>
              <a:gd name="connsiteY2" fmla="*/ 520401 h 520412"/>
              <a:gd name="connsiteX3" fmla="*/ 3869871 w 4533899"/>
              <a:gd name="connsiteY3" fmla="*/ 14214 h 520412"/>
              <a:gd name="connsiteX4" fmla="*/ 4533899 w 4533899"/>
              <a:gd name="connsiteY4" fmla="*/ 280914 h 520412"/>
              <a:gd name="connsiteX0" fmla="*/ 0 w 4533899"/>
              <a:gd name="connsiteY0" fmla="*/ 324458 h 520412"/>
              <a:gd name="connsiteX1" fmla="*/ 778328 w 4533899"/>
              <a:gd name="connsiteY1" fmla="*/ 3329 h 520412"/>
              <a:gd name="connsiteX2" fmla="*/ 2242457 w 4533899"/>
              <a:gd name="connsiteY2" fmla="*/ 520401 h 520412"/>
              <a:gd name="connsiteX3" fmla="*/ 3869871 w 4533899"/>
              <a:gd name="connsiteY3" fmla="*/ 14214 h 520412"/>
              <a:gd name="connsiteX4" fmla="*/ 4533899 w 4533899"/>
              <a:gd name="connsiteY4" fmla="*/ 280914 h 520412"/>
              <a:gd name="connsiteX0" fmla="*/ 0 w 4533899"/>
              <a:gd name="connsiteY0" fmla="*/ 324458 h 520412"/>
              <a:gd name="connsiteX1" fmla="*/ 778328 w 4533899"/>
              <a:gd name="connsiteY1" fmla="*/ 3329 h 520412"/>
              <a:gd name="connsiteX2" fmla="*/ 2242457 w 4533899"/>
              <a:gd name="connsiteY2" fmla="*/ 520401 h 520412"/>
              <a:gd name="connsiteX3" fmla="*/ 3869871 w 4533899"/>
              <a:gd name="connsiteY3" fmla="*/ 14214 h 520412"/>
              <a:gd name="connsiteX4" fmla="*/ 4533899 w 4533899"/>
              <a:gd name="connsiteY4" fmla="*/ 280914 h 520412"/>
              <a:gd name="connsiteX0" fmla="*/ 0 w 4533899"/>
              <a:gd name="connsiteY0" fmla="*/ 321172 h 517126"/>
              <a:gd name="connsiteX1" fmla="*/ 778328 w 4533899"/>
              <a:gd name="connsiteY1" fmla="*/ 43 h 517126"/>
              <a:gd name="connsiteX2" fmla="*/ 2242457 w 4533899"/>
              <a:gd name="connsiteY2" fmla="*/ 517115 h 517126"/>
              <a:gd name="connsiteX3" fmla="*/ 3869871 w 4533899"/>
              <a:gd name="connsiteY3" fmla="*/ 10928 h 517126"/>
              <a:gd name="connsiteX4" fmla="*/ 4533899 w 4533899"/>
              <a:gd name="connsiteY4" fmla="*/ 277628 h 517126"/>
              <a:gd name="connsiteX0" fmla="*/ 0 w 4533899"/>
              <a:gd name="connsiteY0" fmla="*/ 321130 h 517084"/>
              <a:gd name="connsiteX1" fmla="*/ 778328 w 4533899"/>
              <a:gd name="connsiteY1" fmla="*/ 1 h 517084"/>
              <a:gd name="connsiteX2" fmla="*/ 2242457 w 4533899"/>
              <a:gd name="connsiteY2" fmla="*/ 517073 h 517084"/>
              <a:gd name="connsiteX3" fmla="*/ 3869871 w 4533899"/>
              <a:gd name="connsiteY3" fmla="*/ 10886 h 517084"/>
              <a:gd name="connsiteX4" fmla="*/ 4533899 w 4533899"/>
              <a:gd name="connsiteY4" fmla="*/ 277586 h 517084"/>
              <a:gd name="connsiteX0" fmla="*/ 0 w 4533899"/>
              <a:gd name="connsiteY0" fmla="*/ 1770021 h 1770021"/>
              <a:gd name="connsiteX1" fmla="*/ 778328 w 4533899"/>
              <a:gd name="connsiteY1" fmla="*/ 1448892 h 1770021"/>
              <a:gd name="connsiteX2" fmla="*/ 2196737 w 4533899"/>
              <a:gd name="connsiteY2" fmla="*/ 4 h 1770021"/>
              <a:gd name="connsiteX3" fmla="*/ 3869871 w 4533899"/>
              <a:gd name="connsiteY3" fmla="*/ 1459777 h 1770021"/>
              <a:gd name="connsiteX4" fmla="*/ 4533899 w 4533899"/>
              <a:gd name="connsiteY4" fmla="*/ 1726477 h 1770021"/>
              <a:gd name="connsiteX0" fmla="*/ 0 w 4533899"/>
              <a:gd name="connsiteY0" fmla="*/ 353122 h 353122"/>
              <a:gd name="connsiteX1" fmla="*/ 778328 w 4533899"/>
              <a:gd name="connsiteY1" fmla="*/ 31993 h 353122"/>
              <a:gd name="connsiteX2" fmla="*/ 3869871 w 4533899"/>
              <a:gd name="connsiteY2" fmla="*/ 42878 h 353122"/>
              <a:gd name="connsiteX3" fmla="*/ 4533899 w 4533899"/>
              <a:gd name="connsiteY3" fmla="*/ 309578 h 353122"/>
              <a:gd name="connsiteX0" fmla="*/ 0 w 4533899"/>
              <a:gd name="connsiteY0" fmla="*/ 353122 h 353122"/>
              <a:gd name="connsiteX1" fmla="*/ 778328 w 4533899"/>
              <a:gd name="connsiteY1" fmla="*/ 31993 h 353122"/>
              <a:gd name="connsiteX2" fmla="*/ 3869871 w 4533899"/>
              <a:gd name="connsiteY2" fmla="*/ 42878 h 353122"/>
              <a:gd name="connsiteX3" fmla="*/ 4533899 w 4533899"/>
              <a:gd name="connsiteY3" fmla="*/ 309578 h 353122"/>
              <a:gd name="connsiteX0" fmla="*/ 0 w 4533899"/>
              <a:gd name="connsiteY0" fmla="*/ 321300 h 321300"/>
              <a:gd name="connsiteX1" fmla="*/ 778328 w 4533899"/>
              <a:gd name="connsiteY1" fmla="*/ 171 h 321300"/>
              <a:gd name="connsiteX2" fmla="*/ 4533899 w 4533899"/>
              <a:gd name="connsiteY2" fmla="*/ 277756 h 321300"/>
              <a:gd name="connsiteX0" fmla="*/ 0 w 3994403"/>
              <a:gd name="connsiteY0" fmla="*/ 2257904 h 2257904"/>
              <a:gd name="connsiteX1" fmla="*/ 778328 w 3994403"/>
              <a:gd name="connsiteY1" fmla="*/ 1936775 h 2257904"/>
              <a:gd name="connsiteX2" fmla="*/ 3994403 w 3994403"/>
              <a:gd name="connsiteY2" fmla="*/ 1512 h 2257904"/>
              <a:gd name="connsiteX0" fmla="*/ 0 w 3994403"/>
              <a:gd name="connsiteY0" fmla="*/ 2257904 h 2257904"/>
              <a:gd name="connsiteX1" fmla="*/ 778328 w 3994403"/>
              <a:gd name="connsiteY1" fmla="*/ 1936775 h 2257904"/>
              <a:gd name="connsiteX2" fmla="*/ 3994403 w 3994403"/>
              <a:gd name="connsiteY2" fmla="*/ 1512 h 2257904"/>
              <a:gd name="connsiteX0" fmla="*/ 0 w 3994403"/>
              <a:gd name="connsiteY0" fmla="*/ 2256392 h 2256392"/>
              <a:gd name="connsiteX1" fmla="*/ 3994403 w 3994403"/>
              <a:gd name="connsiteY1" fmla="*/ 0 h 2256392"/>
              <a:gd name="connsiteX0" fmla="*/ 0 w 4076699"/>
              <a:gd name="connsiteY0" fmla="*/ 2585576 h 2585576"/>
              <a:gd name="connsiteX1" fmla="*/ 4076699 w 4076699"/>
              <a:gd name="connsiteY1" fmla="*/ 0 h 2585576"/>
              <a:gd name="connsiteX0" fmla="*/ 0 w 4076699"/>
              <a:gd name="connsiteY0" fmla="*/ 2585576 h 2585576"/>
              <a:gd name="connsiteX1" fmla="*/ 4076699 w 4076699"/>
              <a:gd name="connsiteY1" fmla="*/ 0 h 2585576"/>
              <a:gd name="connsiteX0" fmla="*/ 0 w 4076699"/>
              <a:gd name="connsiteY0" fmla="*/ 2585576 h 2585576"/>
              <a:gd name="connsiteX1" fmla="*/ 4076699 w 4076699"/>
              <a:gd name="connsiteY1" fmla="*/ 0 h 2585576"/>
              <a:gd name="connsiteX0" fmla="*/ 0 w 4076699"/>
              <a:gd name="connsiteY0" fmla="*/ 2585576 h 2585576"/>
              <a:gd name="connsiteX1" fmla="*/ 4076699 w 4076699"/>
              <a:gd name="connsiteY1" fmla="*/ 0 h 2585576"/>
              <a:gd name="connsiteX0" fmla="*/ 0 w 4076699"/>
              <a:gd name="connsiteY0" fmla="*/ 2585576 h 2585576"/>
              <a:gd name="connsiteX1" fmla="*/ 4076699 w 4076699"/>
              <a:gd name="connsiteY1" fmla="*/ 0 h 2585576"/>
              <a:gd name="connsiteX0" fmla="*/ 0 w 4076699"/>
              <a:gd name="connsiteY0" fmla="*/ 2585576 h 2585576"/>
              <a:gd name="connsiteX1" fmla="*/ 4076699 w 4076699"/>
              <a:gd name="connsiteY1" fmla="*/ 0 h 2585576"/>
              <a:gd name="connsiteX0" fmla="*/ 0 w 4076699"/>
              <a:gd name="connsiteY0" fmla="*/ 2585576 h 2585576"/>
              <a:gd name="connsiteX1" fmla="*/ 4076699 w 4076699"/>
              <a:gd name="connsiteY1" fmla="*/ 0 h 2585576"/>
              <a:gd name="connsiteX0" fmla="*/ 0 w 4076699"/>
              <a:gd name="connsiteY0" fmla="*/ 2585576 h 2585576"/>
              <a:gd name="connsiteX1" fmla="*/ 4076699 w 4076699"/>
              <a:gd name="connsiteY1" fmla="*/ 0 h 2585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76699" h="2585576">
                <a:moveTo>
                  <a:pt x="0" y="2585576"/>
                </a:moveTo>
                <a:cubicBezTo>
                  <a:pt x="1203452" y="2436949"/>
                  <a:pt x="3074415" y="2260891"/>
                  <a:pt x="4076699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 9"/>
          <p:cNvSpPr/>
          <p:nvPr/>
        </p:nvSpPr>
        <p:spPr>
          <a:xfrm>
            <a:off x="2559575" y="3573153"/>
            <a:ext cx="4101176" cy="1723688"/>
          </a:xfrm>
          <a:custGeom>
            <a:avLst/>
            <a:gdLst>
              <a:gd name="connsiteX0" fmla="*/ 0 w 3962400"/>
              <a:gd name="connsiteY0" fmla="*/ 919843 h 944796"/>
              <a:gd name="connsiteX1" fmla="*/ 1436915 w 3962400"/>
              <a:gd name="connsiteY1" fmla="*/ 0 h 944796"/>
              <a:gd name="connsiteX2" fmla="*/ 3048000 w 3962400"/>
              <a:gd name="connsiteY2" fmla="*/ 919843 h 944796"/>
              <a:gd name="connsiteX3" fmla="*/ 3962400 w 3962400"/>
              <a:gd name="connsiteY3" fmla="*/ 593271 h 944796"/>
              <a:gd name="connsiteX0" fmla="*/ 0 w 4163786"/>
              <a:gd name="connsiteY0" fmla="*/ 919843 h 919857"/>
              <a:gd name="connsiteX1" fmla="*/ 1436915 w 4163786"/>
              <a:gd name="connsiteY1" fmla="*/ 0 h 919857"/>
              <a:gd name="connsiteX2" fmla="*/ 3048000 w 4163786"/>
              <a:gd name="connsiteY2" fmla="*/ 919843 h 919857"/>
              <a:gd name="connsiteX3" fmla="*/ 4163786 w 4163786"/>
              <a:gd name="connsiteY3" fmla="*/ 21771 h 919857"/>
              <a:gd name="connsiteX0" fmla="*/ 0 w 4163786"/>
              <a:gd name="connsiteY0" fmla="*/ 919999 h 979883"/>
              <a:gd name="connsiteX1" fmla="*/ 1436915 w 4163786"/>
              <a:gd name="connsiteY1" fmla="*/ 156 h 979883"/>
              <a:gd name="connsiteX2" fmla="*/ 3145972 w 4163786"/>
              <a:gd name="connsiteY2" fmla="*/ 979870 h 979883"/>
              <a:gd name="connsiteX3" fmla="*/ 4163786 w 4163786"/>
              <a:gd name="connsiteY3" fmla="*/ 21927 h 979883"/>
              <a:gd name="connsiteX0" fmla="*/ 0 w 5453743"/>
              <a:gd name="connsiteY0" fmla="*/ 392718 h 1045873"/>
              <a:gd name="connsiteX1" fmla="*/ 2726872 w 5453743"/>
              <a:gd name="connsiteY1" fmla="*/ 66146 h 1045873"/>
              <a:gd name="connsiteX2" fmla="*/ 4435929 w 5453743"/>
              <a:gd name="connsiteY2" fmla="*/ 1045860 h 1045873"/>
              <a:gd name="connsiteX3" fmla="*/ 5453743 w 5453743"/>
              <a:gd name="connsiteY3" fmla="*/ 87917 h 1045873"/>
              <a:gd name="connsiteX0" fmla="*/ 0 w 5453743"/>
              <a:gd name="connsiteY0" fmla="*/ 304801 h 1051678"/>
              <a:gd name="connsiteX1" fmla="*/ 1289957 w 5453743"/>
              <a:gd name="connsiteY1" fmla="*/ 941615 h 1051678"/>
              <a:gd name="connsiteX2" fmla="*/ 4435929 w 5453743"/>
              <a:gd name="connsiteY2" fmla="*/ 957943 h 1051678"/>
              <a:gd name="connsiteX3" fmla="*/ 5453743 w 5453743"/>
              <a:gd name="connsiteY3" fmla="*/ 0 h 1051678"/>
              <a:gd name="connsiteX0" fmla="*/ 0 w 5453743"/>
              <a:gd name="connsiteY0" fmla="*/ 304801 h 1025938"/>
              <a:gd name="connsiteX1" fmla="*/ 1289957 w 5453743"/>
              <a:gd name="connsiteY1" fmla="*/ 941615 h 1025938"/>
              <a:gd name="connsiteX2" fmla="*/ 4435929 w 5453743"/>
              <a:gd name="connsiteY2" fmla="*/ 957943 h 1025938"/>
              <a:gd name="connsiteX3" fmla="*/ 5453743 w 5453743"/>
              <a:gd name="connsiteY3" fmla="*/ 0 h 1025938"/>
              <a:gd name="connsiteX0" fmla="*/ 0 w 5453743"/>
              <a:gd name="connsiteY0" fmla="*/ 304801 h 972882"/>
              <a:gd name="connsiteX1" fmla="*/ 1289957 w 5453743"/>
              <a:gd name="connsiteY1" fmla="*/ 941615 h 972882"/>
              <a:gd name="connsiteX2" fmla="*/ 4435929 w 5453743"/>
              <a:gd name="connsiteY2" fmla="*/ 957943 h 972882"/>
              <a:gd name="connsiteX3" fmla="*/ 5453743 w 5453743"/>
              <a:gd name="connsiteY3" fmla="*/ 0 h 972882"/>
              <a:gd name="connsiteX0" fmla="*/ 0 w 5453743"/>
              <a:gd name="connsiteY0" fmla="*/ 304801 h 1025948"/>
              <a:gd name="connsiteX1" fmla="*/ 1289957 w 5453743"/>
              <a:gd name="connsiteY1" fmla="*/ 941615 h 1025948"/>
              <a:gd name="connsiteX2" fmla="*/ 2596244 w 5453743"/>
              <a:gd name="connsiteY2" fmla="*/ 947057 h 1025948"/>
              <a:gd name="connsiteX3" fmla="*/ 4435929 w 5453743"/>
              <a:gd name="connsiteY3" fmla="*/ 957943 h 1025948"/>
              <a:gd name="connsiteX4" fmla="*/ 5453743 w 5453743"/>
              <a:gd name="connsiteY4" fmla="*/ 0 h 1025948"/>
              <a:gd name="connsiteX0" fmla="*/ 0 w 5453743"/>
              <a:gd name="connsiteY0" fmla="*/ 304801 h 958040"/>
              <a:gd name="connsiteX1" fmla="*/ 1289957 w 5453743"/>
              <a:gd name="connsiteY1" fmla="*/ 941615 h 958040"/>
              <a:gd name="connsiteX2" fmla="*/ 2775858 w 5453743"/>
              <a:gd name="connsiteY2" fmla="*/ 65314 h 958040"/>
              <a:gd name="connsiteX3" fmla="*/ 4435929 w 5453743"/>
              <a:gd name="connsiteY3" fmla="*/ 957943 h 958040"/>
              <a:gd name="connsiteX4" fmla="*/ 5453743 w 5453743"/>
              <a:gd name="connsiteY4" fmla="*/ 0 h 958040"/>
              <a:gd name="connsiteX0" fmla="*/ 0 w 5453743"/>
              <a:gd name="connsiteY0" fmla="*/ 549734 h 1204409"/>
              <a:gd name="connsiteX1" fmla="*/ 1289957 w 5453743"/>
              <a:gd name="connsiteY1" fmla="*/ 1186548 h 1204409"/>
              <a:gd name="connsiteX2" fmla="*/ 2819401 w 5453743"/>
              <a:gd name="connsiteY2" fmla="*/ 5 h 1204409"/>
              <a:gd name="connsiteX3" fmla="*/ 4435929 w 5453743"/>
              <a:gd name="connsiteY3" fmla="*/ 1202876 h 1204409"/>
              <a:gd name="connsiteX4" fmla="*/ 5453743 w 5453743"/>
              <a:gd name="connsiteY4" fmla="*/ 244933 h 1204409"/>
              <a:gd name="connsiteX0" fmla="*/ 0 w 4914900"/>
              <a:gd name="connsiteY0" fmla="*/ 462648 h 1204409"/>
              <a:gd name="connsiteX1" fmla="*/ 751114 w 4914900"/>
              <a:gd name="connsiteY1" fmla="*/ 1186548 h 1204409"/>
              <a:gd name="connsiteX2" fmla="*/ 2280558 w 4914900"/>
              <a:gd name="connsiteY2" fmla="*/ 5 h 1204409"/>
              <a:gd name="connsiteX3" fmla="*/ 3897086 w 4914900"/>
              <a:gd name="connsiteY3" fmla="*/ 1202876 h 1204409"/>
              <a:gd name="connsiteX4" fmla="*/ 4914900 w 4914900"/>
              <a:gd name="connsiteY4" fmla="*/ 244933 h 1204409"/>
              <a:gd name="connsiteX0" fmla="*/ 0 w 4914900"/>
              <a:gd name="connsiteY0" fmla="*/ 462648 h 1204409"/>
              <a:gd name="connsiteX1" fmla="*/ 751114 w 4914900"/>
              <a:gd name="connsiteY1" fmla="*/ 1186548 h 1204409"/>
              <a:gd name="connsiteX2" fmla="*/ 2280558 w 4914900"/>
              <a:gd name="connsiteY2" fmla="*/ 5 h 1204409"/>
              <a:gd name="connsiteX3" fmla="*/ 3897086 w 4914900"/>
              <a:gd name="connsiteY3" fmla="*/ 1202876 h 1204409"/>
              <a:gd name="connsiteX4" fmla="*/ 4914900 w 4914900"/>
              <a:gd name="connsiteY4" fmla="*/ 244933 h 1204409"/>
              <a:gd name="connsiteX0" fmla="*/ 0 w 4914900"/>
              <a:gd name="connsiteY0" fmla="*/ 462648 h 1204409"/>
              <a:gd name="connsiteX1" fmla="*/ 751114 w 4914900"/>
              <a:gd name="connsiteY1" fmla="*/ 1186548 h 1204409"/>
              <a:gd name="connsiteX2" fmla="*/ 2280558 w 4914900"/>
              <a:gd name="connsiteY2" fmla="*/ 5 h 1204409"/>
              <a:gd name="connsiteX3" fmla="*/ 3897086 w 4914900"/>
              <a:gd name="connsiteY3" fmla="*/ 1202876 h 1204409"/>
              <a:gd name="connsiteX4" fmla="*/ 4914900 w 4914900"/>
              <a:gd name="connsiteY4" fmla="*/ 244933 h 1204409"/>
              <a:gd name="connsiteX0" fmla="*/ 0 w 4914900"/>
              <a:gd name="connsiteY0" fmla="*/ 462648 h 1198976"/>
              <a:gd name="connsiteX1" fmla="*/ 751114 w 4914900"/>
              <a:gd name="connsiteY1" fmla="*/ 1186548 h 1198976"/>
              <a:gd name="connsiteX2" fmla="*/ 2280558 w 4914900"/>
              <a:gd name="connsiteY2" fmla="*/ 5 h 1198976"/>
              <a:gd name="connsiteX3" fmla="*/ 3891643 w 4914900"/>
              <a:gd name="connsiteY3" fmla="*/ 1197433 h 1198976"/>
              <a:gd name="connsiteX4" fmla="*/ 4914900 w 4914900"/>
              <a:gd name="connsiteY4" fmla="*/ 244933 h 1198976"/>
              <a:gd name="connsiteX0" fmla="*/ 0 w 4914900"/>
              <a:gd name="connsiteY0" fmla="*/ 462648 h 1197437"/>
              <a:gd name="connsiteX1" fmla="*/ 751114 w 4914900"/>
              <a:gd name="connsiteY1" fmla="*/ 1186548 h 1197437"/>
              <a:gd name="connsiteX2" fmla="*/ 2280558 w 4914900"/>
              <a:gd name="connsiteY2" fmla="*/ 5 h 1197437"/>
              <a:gd name="connsiteX3" fmla="*/ 3891643 w 4914900"/>
              <a:gd name="connsiteY3" fmla="*/ 1197433 h 1197437"/>
              <a:gd name="connsiteX4" fmla="*/ 4914900 w 4914900"/>
              <a:gd name="connsiteY4" fmla="*/ 244933 h 1197437"/>
              <a:gd name="connsiteX0" fmla="*/ 0 w 4604657"/>
              <a:gd name="connsiteY0" fmla="*/ 462648 h 1210121"/>
              <a:gd name="connsiteX1" fmla="*/ 751114 w 4604657"/>
              <a:gd name="connsiteY1" fmla="*/ 1186548 h 1210121"/>
              <a:gd name="connsiteX2" fmla="*/ 2280558 w 4604657"/>
              <a:gd name="connsiteY2" fmla="*/ 5 h 1210121"/>
              <a:gd name="connsiteX3" fmla="*/ 3891643 w 4604657"/>
              <a:gd name="connsiteY3" fmla="*/ 1197433 h 1210121"/>
              <a:gd name="connsiteX4" fmla="*/ 4604657 w 4604657"/>
              <a:gd name="connsiteY4" fmla="*/ 587833 h 1210121"/>
              <a:gd name="connsiteX0" fmla="*/ 0 w 4604657"/>
              <a:gd name="connsiteY0" fmla="*/ 462648 h 1197902"/>
              <a:gd name="connsiteX1" fmla="*/ 751114 w 4604657"/>
              <a:gd name="connsiteY1" fmla="*/ 1186548 h 1197902"/>
              <a:gd name="connsiteX2" fmla="*/ 2280558 w 4604657"/>
              <a:gd name="connsiteY2" fmla="*/ 5 h 1197902"/>
              <a:gd name="connsiteX3" fmla="*/ 3891643 w 4604657"/>
              <a:gd name="connsiteY3" fmla="*/ 1197433 h 1197902"/>
              <a:gd name="connsiteX4" fmla="*/ 4604657 w 4604657"/>
              <a:gd name="connsiteY4" fmla="*/ 587833 h 1197902"/>
              <a:gd name="connsiteX0" fmla="*/ 0 w 4604657"/>
              <a:gd name="connsiteY0" fmla="*/ 647704 h 1402543"/>
              <a:gd name="connsiteX1" fmla="*/ 751114 w 4604657"/>
              <a:gd name="connsiteY1" fmla="*/ 1371604 h 1402543"/>
              <a:gd name="connsiteX2" fmla="*/ 2264230 w 4604657"/>
              <a:gd name="connsiteY2" fmla="*/ 4 h 1402543"/>
              <a:gd name="connsiteX3" fmla="*/ 3891643 w 4604657"/>
              <a:gd name="connsiteY3" fmla="*/ 1382489 h 1402543"/>
              <a:gd name="connsiteX4" fmla="*/ 4604657 w 4604657"/>
              <a:gd name="connsiteY4" fmla="*/ 772889 h 1402543"/>
              <a:gd name="connsiteX0" fmla="*/ 0 w 4604657"/>
              <a:gd name="connsiteY0" fmla="*/ 0 h 1148465"/>
              <a:gd name="connsiteX1" fmla="*/ 751114 w 4604657"/>
              <a:gd name="connsiteY1" fmla="*/ 723900 h 1148465"/>
              <a:gd name="connsiteX2" fmla="*/ 2133601 w 4604657"/>
              <a:gd name="connsiteY2" fmla="*/ 1148443 h 1148465"/>
              <a:gd name="connsiteX3" fmla="*/ 3891643 w 4604657"/>
              <a:gd name="connsiteY3" fmla="*/ 734785 h 1148465"/>
              <a:gd name="connsiteX4" fmla="*/ 4604657 w 4604657"/>
              <a:gd name="connsiteY4" fmla="*/ 125185 h 1148465"/>
              <a:gd name="connsiteX0" fmla="*/ 0 w 4604657"/>
              <a:gd name="connsiteY0" fmla="*/ 0 h 1148462"/>
              <a:gd name="connsiteX1" fmla="*/ 751114 w 4604657"/>
              <a:gd name="connsiteY1" fmla="*/ 723900 h 1148462"/>
              <a:gd name="connsiteX2" fmla="*/ 2133601 w 4604657"/>
              <a:gd name="connsiteY2" fmla="*/ 1148443 h 1148462"/>
              <a:gd name="connsiteX3" fmla="*/ 3744686 w 4604657"/>
              <a:gd name="connsiteY3" fmla="*/ 702128 h 1148462"/>
              <a:gd name="connsiteX4" fmla="*/ 4604657 w 4604657"/>
              <a:gd name="connsiteY4" fmla="*/ 125185 h 1148462"/>
              <a:gd name="connsiteX0" fmla="*/ 0 w 4604657"/>
              <a:gd name="connsiteY0" fmla="*/ 0 h 1148455"/>
              <a:gd name="connsiteX1" fmla="*/ 751114 w 4604657"/>
              <a:gd name="connsiteY1" fmla="*/ 723900 h 1148455"/>
              <a:gd name="connsiteX2" fmla="*/ 2133601 w 4604657"/>
              <a:gd name="connsiteY2" fmla="*/ 1148443 h 1148455"/>
              <a:gd name="connsiteX3" fmla="*/ 3744686 w 4604657"/>
              <a:gd name="connsiteY3" fmla="*/ 702128 h 1148455"/>
              <a:gd name="connsiteX4" fmla="*/ 4604657 w 4604657"/>
              <a:gd name="connsiteY4" fmla="*/ 125185 h 1148455"/>
              <a:gd name="connsiteX0" fmla="*/ 0 w 4604657"/>
              <a:gd name="connsiteY0" fmla="*/ 0 h 1148455"/>
              <a:gd name="connsiteX1" fmla="*/ 653143 w 4604657"/>
              <a:gd name="connsiteY1" fmla="*/ 691243 h 1148455"/>
              <a:gd name="connsiteX2" fmla="*/ 2133601 w 4604657"/>
              <a:gd name="connsiteY2" fmla="*/ 1148443 h 1148455"/>
              <a:gd name="connsiteX3" fmla="*/ 3744686 w 4604657"/>
              <a:gd name="connsiteY3" fmla="*/ 702128 h 1148455"/>
              <a:gd name="connsiteX4" fmla="*/ 4604657 w 4604657"/>
              <a:gd name="connsiteY4" fmla="*/ 125185 h 1148455"/>
              <a:gd name="connsiteX0" fmla="*/ 0 w 4604657"/>
              <a:gd name="connsiteY0" fmla="*/ 0 h 1148455"/>
              <a:gd name="connsiteX1" fmla="*/ 653143 w 4604657"/>
              <a:gd name="connsiteY1" fmla="*/ 691243 h 1148455"/>
              <a:gd name="connsiteX2" fmla="*/ 2133601 w 4604657"/>
              <a:gd name="connsiteY2" fmla="*/ 1148443 h 1148455"/>
              <a:gd name="connsiteX3" fmla="*/ 3744686 w 4604657"/>
              <a:gd name="connsiteY3" fmla="*/ 702128 h 1148455"/>
              <a:gd name="connsiteX4" fmla="*/ 4604657 w 4604657"/>
              <a:gd name="connsiteY4" fmla="*/ 125185 h 1148455"/>
              <a:gd name="connsiteX0" fmla="*/ 0 w 4604657"/>
              <a:gd name="connsiteY0" fmla="*/ 800101 h 1023270"/>
              <a:gd name="connsiteX1" fmla="*/ 653143 w 4604657"/>
              <a:gd name="connsiteY1" fmla="*/ 566058 h 1023270"/>
              <a:gd name="connsiteX2" fmla="*/ 2133601 w 4604657"/>
              <a:gd name="connsiteY2" fmla="*/ 1023258 h 1023270"/>
              <a:gd name="connsiteX3" fmla="*/ 3744686 w 4604657"/>
              <a:gd name="connsiteY3" fmla="*/ 576943 h 1023270"/>
              <a:gd name="connsiteX4" fmla="*/ 4604657 w 4604657"/>
              <a:gd name="connsiteY4" fmla="*/ 0 h 1023270"/>
              <a:gd name="connsiteX0" fmla="*/ 0 w 4604657"/>
              <a:gd name="connsiteY0" fmla="*/ 800101 h 1023270"/>
              <a:gd name="connsiteX1" fmla="*/ 653143 w 4604657"/>
              <a:gd name="connsiteY1" fmla="*/ 566058 h 1023270"/>
              <a:gd name="connsiteX2" fmla="*/ 2133601 w 4604657"/>
              <a:gd name="connsiteY2" fmla="*/ 1023258 h 1023270"/>
              <a:gd name="connsiteX3" fmla="*/ 3744686 w 4604657"/>
              <a:gd name="connsiteY3" fmla="*/ 576943 h 1023270"/>
              <a:gd name="connsiteX4" fmla="*/ 4604657 w 4604657"/>
              <a:gd name="connsiteY4" fmla="*/ 0 h 1023270"/>
              <a:gd name="connsiteX0" fmla="*/ 0 w 4729842"/>
              <a:gd name="connsiteY0" fmla="*/ 887187 h 1023270"/>
              <a:gd name="connsiteX1" fmla="*/ 778328 w 4729842"/>
              <a:gd name="connsiteY1" fmla="*/ 566058 h 1023270"/>
              <a:gd name="connsiteX2" fmla="*/ 2258786 w 4729842"/>
              <a:gd name="connsiteY2" fmla="*/ 1023258 h 1023270"/>
              <a:gd name="connsiteX3" fmla="*/ 3869871 w 4729842"/>
              <a:gd name="connsiteY3" fmla="*/ 576943 h 1023270"/>
              <a:gd name="connsiteX4" fmla="*/ 4729842 w 4729842"/>
              <a:gd name="connsiteY4" fmla="*/ 0 h 1023270"/>
              <a:gd name="connsiteX0" fmla="*/ 0 w 4729842"/>
              <a:gd name="connsiteY0" fmla="*/ 887187 h 1023270"/>
              <a:gd name="connsiteX1" fmla="*/ 778328 w 4729842"/>
              <a:gd name="connsiteY1" fmla="*/ 566058 h 1023270"/>
              <a:gd name="connsiteX2" fmla="*/ 2258786 w 4729842"/>
              <a:gd name="connsiteY2" fmla="*/ 1023258 h 1023270"/>
              <a:gd name="connsiteX3" fmla="*/ 3869871 w 4729842"/>
              <a:gd name="connsiteY3" fmla="*/ 576943 h 1023270"/>
              <a:gd name="connsiteX4" fmla="*/ 4729842 w 4729842"/>
              <a:gd name="connsiteY4" fmla="*/ 0 h 1023270"/>
              <a:gd name="connsiteX0" fmla="*/ 0 w 4566556"/>
              <a:gd name="connsiteY0" fmla="*/ 322862 h 458946"/>
              <a:gd name="connsiteX1" fmla="*/ 778328 w 4566556"/>
              <a:gd name="connsiteY1" fmla="*/ 1733 h 458946"/>
              <a:gd name="connsiteX2" fmla="*/ 2258786 w 4566556"/>
              <a:gd name="connsiteY2" fmla="*/ 458933 h 458946"/>
              <a:gd name="connsiteX3" fmla="*/ 3869871 w 4566556"/>
              <a:gd name="connsiteY3" fmla="*/ 12618 h 458946"/>
              <a:gd name="connsiteX4" fmla="*/ 4566556 w 4566556"/>
              <a:gd name="connsiteY4" fmla="*/ 241218 h 458946"/>
              <a:gd name="connsiteX0" fmla="*/ 0 w 4566556"/>
              <a:gd name="connsiteY0" fmla="*/ 322862 h 458946"/>
              <a:gd name="connsiteX1" fmla="*/ 778328 w 4566556"/>
              <a:gd name="connsiteY1" fmla="*/ 1733 h 458946"/>
              <a:gd name="connsiteX2" fmla="*/ 2258786 w 4566556"/>
              <a:gd name="connsiteY2" fmla="*/ 458933 h 458946"/>
              <a:gd name="connsiteX3" fmla="*/ 3869871 w 4566556"/>
              <a:gd name="connsiteY3" fmla="*/ 12618 h 458946"/>
              <a:gd name="connsiteX4" fmla="*/ 4566556 w 4566556"/>
              <a:gd name="connsiteY4" fmla="*/ 241218 h 458946"/>
              <a:gd name="connsiteX0" fmla="*/ 0 w 4566556"/>
              <a:gd name="connsiteY0" fmla="*/ 322862 h 458945"/>
              <a:gd name="connsiteX1" fmla="*/ 778328 w 4566556"/>
              <a:gd name="connsiteY1" fmla="*/ 1733 h 458945"/>
              <a:gd name="connsiteX2" fmla="*/ 2258786 w 4566556"/>
              <a:gd name="connsiteY2" fmla="*/ 458933 h 458945"/>
              <a:gd name="connsiteX3" fmla="*/ 3869871 w 4566556"/>
              <a:gd name="connsiteY3" fmla="*/ 12618 h 458945"/>
              <a:gd name="connsiteX4" fmla="*/ 4566556 w 4566556"/>
              <a:gd name="connsiteY4" fmla="*/ 241218 h 458945"/>
              <a:gd name="connsiteX0" fmla="*/ 0 w 4533899"/>
              <a:gd name="connsiteY0" fmla="*/ 322862 h 458946"/>
              <a:gd name="connsiteX1" fmla="*/ 778328 w 4533899"/>
              <a:gd name="connsiteY1" fmla="*/ 1733 h 458946"/>
              <a:gd name="connsiteX2" fmla="*/ 2258786 w 4533899"/>
              <a:gd name="connsiteY2" fmla="*/ 458933 h 458946"/>
              <a:gd name="connsiteX3" fmla="*/ 3869871 w 4533899"/>
              <a:gd name="connsiteY3" fmla="*/ 12618 h 458946"/>
              <a:gd name="connsiteX4" fmla="*/ 4533899 w 4533899"/>
              <a:gd name="connsiteY4" fmla="*/ 279318 h 458946"/>
              <a:gd name="connsiteX0" fmla="*/ 0 w 4533899"/>
              <a:gd name="connsiteY0" fmla="*/ 322862 h 458946"/>
              <a:gd name="connsiteX1" fmla="*/ 778328 w 4533899"/>
              <a:gd name="connsiteY1" fmla="*/ 1733 h 458946"/>
              <a:gd name="connsiteX2" fmla="*/ 2258786 w 4533899"/>
              <a:gd name="connsiteY2" fmla="*/ 458933 h 458946"/>
              <a:gd name="connsiteX3" fmla="*/ 3869871 w 4533899"/>
              <a:gd name="connsiteY3" fmla="*/ 12618 h 458946"/>
              <a:gd name="connsiteX4" fmla="*/ 4533899 w 4533899"/>
              <a:gd name="connsiteY4" fmla="*/ 279318 h 458946"/>
              <a:gd name="connsiteX0" fmla="*/ 0 w 4533899"/>
              <a:gd name="connsiteY0" fmla="*/ 322862 h 458944"/>
              <a:gd name="connsiteX1" fmla="*/ 778328 w 4533899"/>
              <a:gd name="connsiteY1" fmla="*/ 1733 h 458944"/>
              <a:gd name="connsiteX2" fmla="*/ 2258786 w 4533899"/>
              <a:gd name="connsiteY2" fmla="*/ 458933 h 458944"/>
              <a:gd name="connsiteX3" fmla="*/ 3869871 w 4533899"/>
              <a:gd name="connsiteY3" fmla="*/ 12618 h 458944"/>
              <a:gd name="connsiteX4" fmla="*/ 4533899 w 4533899"/>
              <a:gd name="connsiteY4" fmla="*/ 279318 h 458944"/>
              <a:gd name="connsiteX0" fmla="*/ 0 w 4533899"/>
              <a:gd name="connsiteY0" fmla="*/ 322862 h 458945"/>
              <a:gd name="connsiteX1" fmla="*/ 778328 w 4533899"/>
              <a:gd name="connsiteY1" fmla="*/ 1733 h 458945"/>
              <a:gd name="connsiteX2" fmla="*/ 2258786 w 4533899"/>
              <a:gd name="connsiteY2" fmla="*/ 458933 h 458945"/>
              <a:gd name="connsiteX3" fmla="*/ 3869871 w 4533899"/>
              <a:gd name="connsiteY3" fmla="*/ 12618 h 458945"/>
              <a:gd name="connsiteX4" fmla="*/ 4533899 w 4533899"/>
              <a:gd name="connsiteY4" fmla="*/ 279318 h 458945"/>
              <a:gd name="connsiteX0" fmla="*/ 0 w 4533899"/>
              <a:gd name="connsiteY0" fmla="*/ 324458 h 520412"/>
              <a:gd name="connsiteX1" fmla="*/ 778328 w 4533899"/>
              <a:gd name="connsiteY1" fmla="*/ 3329 h 520412"/>
              <a:gd name="connsiteX2" fmla="*/ 2242457 w 4533899"/>
              <a:gd name="connsiteY2" fmla="*/ 520401 h 520412"/>
              <a:gd name="connsiteX3" fmla="*/ 3869871 w 4533899"/>
              <a:gd name="connsiteY3" fmla="*/ 14214 h 520412"/>
              <a:gd name="connsiteX4" fmla="*/ 4533899 w 4533899"/>
              <a:gd name="connsiteY4" fmla="*/ 280914 h 520412"/>
              <a:gd name="connsiteX0" fmla="*/ 0 w 4533899"/>
              <a:gd name="connsiteY0" fmla="*/ 324458 h 520412"/>
              <a:gd name="connsiteX1" fmla="*/ 778328 w 4533899"/>
              <a:gd name="connsiteY1" fmla="*/ 3329 h 520412"/>
              <a:gd name="connsiteX2" fmla="*/ 2242457 w 4533899"/>
              <a:gd name="connsiteY2" fmla="*/ 520401 h 520412"/>
              <a:gd name="connsiteX3" fmla="*/ 3869871 w 4533899"/>
              <a:gd name="connsiteY3" fmla="*/ 14214 h 520412"/>
              <a:gd name="connsiteX4" fmla="*/ 4533899 w 4533899"/>
              <a:gd name="connsiteY4" fmla="*/ 280914 h 520412"/>
              <a:gd name="connsiteX0" fmla="*/ 0 w 4533899"/>
              <a:gd name="connsiteY0" fmla="*/ 324458 h 520412"/>
              <a:gd name="connsiteX1" fmla="*/ 778328 w 4533899"/>
              <a:gd name="connsiteY1" fmla="*/ 3329 h 520412"/>
              <a:gd name="connsiteX2" fmla="*/ 2242457 w 4533899"/>
              <a:gd name="connsiteY2" fmla="*/ 520401 h 520412"/>
              <a:gd name="connsiteX3" fmla="*/ 3869871 w 4533899"/>
              <a:gd name="connsiteY3" fmla="*/ 14214 h 520412"/>
              <a:gd name="connsiteX4" fmla="*/ 4533899 w 4533899"/>
              <a:gd name="connsiteY4" fmla="*/ 280914 h 520412"/>
              <a:gd name="connsiteX0" fmla="*/ 0 w 4533899"/>
              <a:gd name="connsiteY0" fmla="*/ 321172 h 517126"/>
              <a:gd name="connsiteX1" fmla="*/ 778328 w 4533899"/>
              <a:gd name="connsiteY1" fmla="*/ 43 h 517126"/>
              <a:gd name="connsiteX2" fmla="*/ 2242457 w 4533899"/>
              <a:gd name="connsiteY2" fmla="*/ 517115 h 517126"/>
              <a:gd name="connsiteX3" fmla="*/ 3869871 w 4533899"/>
              <a:gd name="connsiteY3" fmla="*/ 10928 h 517126"/>
              <a:gd name="connsiteX4" fmla="*/ 4533899 w 4533899"/>
              <a:gd name="connsiteY4" fmla="*/ 277628 h 517126"/>
              <a:gd name="connsiteX0" fmla="*/ 0 w 4533899"/>
              <a:gd name="connsiteY0" fmla="*/ 321130 h 517084"/>
              <a:gd name="connsiteX1" fmla="*/ 778328 w 4533899"/>
              <a:gd name="connsiteY1" fmla="*/ 1 h 517084"/>
              <a:gd name="connsiteX2" fmla="*/ 2242457 w 4533899"/>
              <a:gd name="connsiteY2" fmla="*/ 517073 h 517084"/>
              <a:gd name="connsiteX3" fmla="*/ 3869871 w 4533899"/>
              <a:gd name="connsiteY3" fmla="*/ 10886 h 517084"/>
              <a:gd name="connsiteX4" fmla="*/ 4533899 w 4533899"/>
              <a:gd name="connsiteY4" fmla="*/ 277586 h 517084"/>
              <a:gd name="connsiteX0" fmla="*/ 0 w 4533899"/>
              <a:gd name="connsiteY0" fmla="*/ 1770021 h 1770021"/>
              <a:gd name="connsiteX1" fmla="*/ 778328 w 4533899"/>
              <a:gd name="connsiteY1" fmla="*/ 1448892 h 1770021"/>
              <a:gd name="connsiteX2" fmla="*/ 2196737 w 4533899"/>
              <a:gd name="connsiteY2" fmla="*/ 4 h 1770021"/>
              <a:gd name="connsiteX3" fmla="*/ 3869871 w 4533899"/>
              <a:gd name="connsiteY3" fmla="*/ 1459777 h 1770021"/>
              <a:gd name="connsiteX4" fmla="*/ 4533899 w 4533899"/>
              <a:gd name="connsiteY4" fmla="*/ 1726477 h 1770021"/>
              <a:gd name="connsiteX0" fmla="*/ 0 w 4533899"/>
              <a:gd name="connsiteY0" fmla="*/ 353122 h 353122"/>
              <a:gd name="connsiteX1" fmla="*/ 778328 w 4533899"/>
              <a:gd name="connsiteY1" fmla="*/ 31993 h 353122"/>
              <a:gd name="connsiteX2" fmla="*/ 3869871 w 4533899"/>
              <a:gd name="connsiteY2" fmla="*/ 42878 h 353122"/>
              <a:gd name="connsiteX3" fmla="*/ 4533899 w 4533899"/>
              <a:gd name="connsiteY3" fmla="*/ 309578 h 353122"/>
              <a:gd name="connsiteX0" fmla="*/ 0 w 4533899"/>
              <a:gd name="connsiteY0" fmla="*/ 353122 h 353122"/>
              <a:gd name="connsiteX1" fmla="*/ 778328 w 4533899"/>
              <a:gd name="connsiteY1" fmla="*/ 31993 h 353122"/>
              <a:gd name="connsiteX2" fmla="*/ 3869871 w 4533899"/>
              <a:gd name="connsiteY2" fmla="*/ 42878 h 353122"/>
              <a:gd name="connsiteX3" fmla="*/ 4533899 w 4533899"/>
              <a:gd name="connsiteY3" fmla="*/ 309578 h 353122"/>
              <a:gd name="connsiteX0" fmla="*/ 0 w 4533899"/>
              <a:gd name="connsiteY0" fmla="*/ 321300 h 321300"/>
              <a:gd name="connsiteX1" fmla="*/ 778328 w 4533899"/>
              <a:gd name="connsiteY1" fmla="*/ 171 h 321300"/>
              <a:gd name="connsiteX2" fmla="*/ 4533899 w 4533899"/>
              <a:gd name="connsiteY2" fmla="*/ 277756 h 321300"/>
              <a:gd name="connsiteX0" fmla="*/ 0 w 3994403"/>
              <a:gd name="connsiteY0" fmla="*/ 2257904 h 2257904"/>
              <a:gd name="connsiteX1" fmla="*/ 778328 w 3994403"/>
              <a:gd name="connsiteY1" fmla="*/ 1936775 h 2257904"/>
              <a:gd name="connsiteX2" fmla="*/ 3994403 w 3994403"/>
              <a:gd name="connsiteY2" fmla="*/ 1512 h 2257904"/>
              <a:gd name="connsiteX0" fmla="*/ 0 w 3994403"/>
              <a:gd name="connsiteY0" fmla="*/ 2257904 h 2257904"/>
              <a:gd name="connsiteX1" fmla="*/ 778328 w 3994403"/>
              <a:gd name="connsiteY1" fmla="*/ 1936775 h 2257904"/>
              <a:gd name="connsiteX2" fmla="*/ 3994403 w 3994403"/>
              <a:gd name="connsiteY2" fmla="*/ 1512 h 2257904"/>
              <a:gd name="connsiteX0" fmla="*/ 0 w 3994403"/>
              <a:gd name="connsiteY0" fmla="*/ 2256392 h 2256392"/>
              <a:gd name="connsiteX1" fmla="*/ 3994403 w 3994403"/>
              <a:gd name="connsiteY1" fmla="*/ 0 h 2256392"/>
              <a:gd name="connsiteX0" fmla="*/ 0 w 4076699"/>
              <a:gd name="connsiteY0" fmla="*/ 2585576 h 2585576"/>
              <a:gd name="connsiteX1" fmla="*/ 4076699 w 4076699"/>
              <a:gd name="connsiteY1" fmla="*/ 0 h 2585576"/>
              <a:gd name="connsiteX0" fmla="*/ 0 w 4076699"/>
              <a:gd name="connsiteY0" fmla="*/ 2585576 h 2585576"/>
              <a:gd name="connsiteX1" fmla="*/ 4076699 w 4076699"/>
              <a:gd name="connsiteY1" fmla="*/ 0 h 2585576"/>
              <a:gd name="connsiteX0" fmla="*/ 0 w 4076699"/>
              <a:gd name="connsiteY0" fmla="*/ 2585576 h 2585576"/>
              <a:gd name="connsiteX1" fmla="*/ 4076699 w 4076699"/>
              <a:gd name="connsiteY1" fmla="*/ 0 h 2585576"/>
              <a:gd name="connsiteX0" fmla="*/ 0 w 4076699"/>
              <a:gd name="connsiteY0" fmla="*/ 2585576 h 2585576"/>
              <a:gd name="connsiteX1" fmla="*/ 4076699 w 4076699"/>
              <a:gd name="connsiteY1" fmla="*/ 0 h 2585576"/>
              <a:gd name="connsiteX0" fmla="*/ 0 w 4094959"/>
              <a:gd name="connsiteY0" fmla="*/ 2001577 h 2001577"/>
              <a:gd name="connsiteX1" fmla="*/ 4094959 w 4094959"/>
              <a:gd name="connsiteY1" fmla="*/ 0 h 2001577"/>
              <a:gd name="connsiteX0" fmla="*/ 0 w 4094959"/>
              <a:gd name="connsiteY0" fmla="*/ 2001577 h 2001577"/>
              <a:gd name="connsiteX1" fmla="*/ 4094959 w 4094959"/>
              <a:gd name="connsiteY1" fmla="*/ 0 h 2001577"/>
              <a:gd name="connsiteX0" fmla="*/ 0 w 4094959"/>
              <a:gd name="connsiteY0" fmla="*/ 2001577 h 2001577"/>
              <a:gd name="connsiteX1" fmla="*/ 4094959 w 4094959"/>
              <a:gd name="connsiteY1" fmla="*/ 0 h 2001577"/>
              <a:gd name="connsiteX0" fmla="*/ 0 w 4094959"/>
              <a:gd name="connsiteY0" fmla="*/ 2001577 h 2001577"/>
              <a:gd name="connsiteX1" fmla="*/ 4094959 w 4094959"/>
              <a:gd name="connsiteY1" fmla="*/ 0 h 2001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94959" h="2001577">
                <a:moveTo>
                  <a:pt x="0" y="2001577"/>
                </a:moveTo>
                <a:cubicBezTo>
                  <a:pt x="2154261" y="1109359"/>
                  <a:pt x="1522014" y="1437333"/>
                  <a:pt x="4094959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63466" y="6248741"/>
                <a:ext cx="94316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>
                    <a:latin typeface="+mj-ea"/>
                    <a:ea typeface="+mj-ea"/>
                  </a:rPr>
                  <a:t>(2) Plot the cutoff-energy dependence of Kohn-Sham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+mj-ea"/>
                          </a:rPr>
                          <m:t>𝑛𝑘</m:t>
                        </m:r>
                      </m:sub>
                    </m:sSub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for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𝑘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=(0,0,0)</m:t>
                    </m:r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=1, 2</m:t>
                    </m:r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(they are outputted to a </a:t>
                </a:r>
                <a:r>
                  <a:rPr kumimoji="1" lang="en-US" altLang="ja-JP" sz="2400" kern="1200" smtClean="0">
                    <a:solidFill>
                      <a:schemeClr val="tx1"/>
                    </a:solidFill>
                    <a:latin typeface="+mj-ea"/>
                    <a:ea typeface="+mj-ea"/>
                  </a:rPr>
                  <a:t>file band.dat).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6" y="6248741"/>
                <a:ext cx="9431647" cy="830997"/>
              </a:xfrm>
              <a:prstGeom prst="rect">
                <a:avLst/>
              </a:prstGeom>
              <a:blipFill>
                <a:blip r:embed="rId3"/>
                <a:stretch>
                  <a:fillRect l="-970" t="-8088" b="-13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2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98088" y="235420"/>
            <a:ext cx="6318864" cy="669836"/>
          </a:xfrm>
        </p:spPr>
        <p:txBody>
          <a:bodyPr/>
          <a:lstStyle/>
          <a:p>
            <a:r>
              <a:rPr kumimoji="1" lang="en-US" altLang="ja-JP" dirty="0" smtClean="0"/>
              <a:t>What is the command "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"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962" y="2029968"/>
            <a:ext cx="96194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000" dirty="0">
                <a:latin typeface="Consolas" panose="020B0609020204030204" pitchFamily="49" charset="0"/>
                <a:ea typeface="+mj-ea"/>
              </a:rPr>
              <a:t>clone ssh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://</a:t>
            </a:r>
            <a:r>
              <a:rPr lang="en-US" altLang="ja-JP" sz="2000" i="1" u="sng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user-name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@133.11.72.58</a:t>
            </a:r>
            <a:r>
              <a:rPr lang="en-US" altLang="ja-JP" sz="2000" dirty="0">
                <a:latin typeface="Consolas" panose="020B0609020204030204" pitchFamily="49" charset="0"/>
                <a:ea typeface="+mj-ea"/>
              </a:rPr>
              <a:t>:/</a:t>
            </a:r>
            <a:r>
              <a:rPr lang="en-US" altLang="ja-JP" sz="2000" dirty="0" smtClean="0">
                <a:latin typeface="Consolas" panose="020B0609020204030204" pitchFamily="49" charset="0"/>
                <a:ea typeface="+mj-ea"/>
              </a:rPr>
              <a:t>home/Student/Public/pwdft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5400" y="2880360"/>
            <a:ext cx="52421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Backup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Port program in any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Merge modifications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Compare diff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latin typeface="+mj-ea"/>
                <a:ea typeface="+mj-ea"/>
              </a:rPr>
              <a:t>Log each modification with comment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Etc.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78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96043" y="0"/>
            <a:ext cx="8033657" cy="914400"/>
          </a:xfrm>
        </p:spPr>
        <p:txBody>
          <a:bodyPr/>
          <a:lstStyle/>
          <a:p>
            <a:r>
              <a:rPr lang="en-US" altLang="ja-JP" dirty="0"/>
              <a:t>Schedule (This semester W1, W2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1109" y="914400"/>
            <a:ext cx="982352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Sep</a:t>
            </a:r>
            <a:r>
              <a:rPr lang="en-US" altLang="ja-JP" sz="2200" dirty="0">
                <a:latin typeface="+mj-ea"/>
                <a:ea typeface="+mj-ea"/>
              </a:rPr>
              <a:t>. 28  (Fri)    Guidance 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Oct</a:t>
            </a:r>
            <a:r>
              <a:rPr lang="en-US" altLang="ja-JP" sz="2200" dirty="0">
                <a:latin typeface="+mj-ea"/>
                <a:ea typeface="+mj-ea"/>
              </a:rPr>
              <a:t>. 5    (Fri)    Monte Carlo method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Oct</a:t>
            </a:r>
            <a:r>
              <a:rPr lang="en-US" altLang="ja-JP" sz="2200" dirty="0">
                <a:latin typeface="+mj-ea"/>
                <a:ea typeface="+mj-ea"/>
              </a:rPr>
              <a:t>. 12  (Fri)    Monte Carlo method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Oct</a:t>
            </a:r>
            <a:r>
              <a:rPr lang="en-US" altLang="ja-JP" sz="2200" dirty="0">
                <a:latin typeface="+mj-ea"/>
                <a:ea typeface="+mj-ea"/>
              </a:rPr>
              <a:t>. 19  (Fri)    Monte Carlo method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Oct</a:t>
            </a:r>
            <a:r>
              <a:rPr lang="en-US" altLang="ja-JP" sz="2200" dirty="0">
                <a:latin typeface="+mj-ea"/>
                <a:ea typeface="+mj-ea"/>
              </a:rPr>
              <a:t>. 26  (Fri)    Exact diagonalization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Nov</a:t>
            </a:r>
            <a:r>
              <a:rPr lang="en-US" altLang="ja-JP" sz="2200" dirty="0">
                <a:latin typeface="+mj-ea"/>
                <a:ea typeface="+mj-ea"/>
              </a:rPr>
              <a:t>. 2    (Fri)    Exact diagonalization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Nov</a:t>
            </a:r>
            <a:r>
              <a:rPr lang="en-US" altLang="ja-JP" sz="2200" dirty="0">
                <a:latin typeface="+mj-ea"/>
                <a:ea typeface="+mj-ea"/>
              </a:rPr>
              <a:t>. 9    (Fri)    Molecular dynamics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O</a:t>
            </a:r>
            <a:r>
              <a:rPr lang="en-US" altLang="ja-JP" sz="2200" dirty="0">
                <a:latin typeface="+mj-ea"/>
                <a:ea typeface="+mj-ea"/>
              </a:rPr>
              <a:t>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(1st report problem will be announced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Nov</a:t>
            </a:r>
            <a:r>
              <a:rPr lang="en-US" altLang="ja-JP" sz="2200" dirty="0">
                <a:latin typeface="+mj-ea"/>
                <a:ea typeface="+mj-ea"/>
              </a:rPr>
              <a:t>. 30  (Fri)    Standard DFT code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7    (Fri)    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14  (Fri)    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21  (Fri)    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25  (</a:t>
            </a:r>
            <a:r>
              <a:rPr lang="en-US" altLang="ja-JP" sz="2200" u="sng" dirty="0">
                <a:solidFill>
                  <a:srgbClr val="0070C0"/>
                </a:solidFill>
                <a:latin typeface="+mj-ea"/>
                <a:ea typeface="+mj-ea"/>
              </a:rPr>
              <a:t>Tue</a:t>
            </a:r>
            <a:r>
              <a:rPr lang="en-US" altLang="ja-JP" sz="2200" dirty="0">
                <a:latin typeface="+mj-ea"/>
                <a:ea typeface="+mj-ea"/>
              </a:rPr>
              <a:t>) (2nd)Report problem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en-US" altLang="ja-JP" sz="2200" dirty="0">
                <a:latin typeface="+mj-ea"/>
                <a:ea typeface="+mj-ea"/>
              </a:rPr>
              <a:t> </a:t>
            </a:r>
            <a:r>
              <a:rPr lang="en-US" altLang="ja-JP" sz="2200" u="sng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ja-JP" altLang="en-US" sz="2200" u="sng" dirty="0" smtClean="0">
                <a:solidFill>
                  <a:srgbClr val="0070C0"/>
                </a:solidFill>
                <a:latin typeface="+mj-ea"/>
                <a:ea typeface="+mj-ea"/>
              </a:rPr>
              <a:t>遠隔講義室</a:t>
            </a:r>
            <a:r>
              <a:rPr lang="en-US" altLang="ja-JP" sz="2200" u="sng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endParaRPr lang="en-US" altLang="ja-JP" sz="2200" u="sng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Jan</a:t>
            </a:r>
            <a:r>
              <a:rPr lang="en-US" altLang="ja-JP" sz="2200" dirty="0">
                <a:latin typeface="+mj-ea"/>
                <a:ea typeface="+mj-ea"/>
              </a:rPr>
              <a:t>. 11   (Fri)    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endParaRPr lang="en-US" altLang="ja-JP" sz="2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263650" y="6374047"/>
            <a:ext cx="7455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※ </a:t>
            </a:r>
            <a:r>
              <a:rPr lang="ja-JP" altLang="en-US" sz="2400" dirty="0" smtClean="0"/>
              <a:t>Lecturers</a:t>
            </a:r>
            <a:r>
              <a:rPr lang="ja-JP" altLang="en-US" sz="2400" dirty="0"/>
              <a:t>: </a:t>
            </a:r>
            <a:r>
              <a:rPr lang="ja-JP" altLang="en-US" sz="2400" dirty="0">
                <a:solidFill>
                  <a:srgbClr val="FF0000"/>
                </a:solidFill>
              </a:rPr>
              <a:t>Y</a:t>
            </a:r>
            <a:r>
              <a:rPr lang="ja-JP" altLang="en-US" sz="2400" dirty="0"/>
              <a:t> … Yamaji, </a:t>
            </a:r>
            <a:r>
              <a:rPr lang="ja-JP" altLang="en-US" sz="2400" dirty="0">
                <a:solidFill>
                  <a:srgbClr val="FF0000"/>
                </a:solidFill>
              </a:rPr>
              <a:t>K</a:t>
            </a:r>
            <a:r>
              <a:rPr lang="ja-JP" altLang="en-US" sz="2400" dirty="0"/>
              <a:t> … Kawamura, </a:t>
            </a:r>
            <a:r>
              <a:rPr lang="ja-JP" altLang="en-US" sz="2400" dirty="0">
                <a:solidFill>
                  <a:srgbClr val="FF0000"/>
                </a:solidFill>
              </a:rPr>
              <a:t>O</a:t>
            </a:r>
            <a:r>
              <a:rPr lang="ja-JP" altLang="en-US" sz="2400" dirty="0"/>
              <a:t>… Ohgoe</a:t>
            </a:r>
          </a:p>
        </p:txBody>
      </p:sp>
    </p:spTree>
    <p:extLst>
      <p:ext uri="{BB962C8B-B14F-4D97-AF65-F5344CB8AC3E}">
        <p14:creationId xmlns:p14="http://schemas.microsoft.com/office/powerpoint/2010/main" val="4579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1087" y="116755"/>
            <a:ext cx="4538325" cy="871745"/>
          </a:xfrm>
        </p:spPr>
        <p:txBody>
          <a:bodyPr/>
          <a:lstStyle/>
          <a:p>
            <a:r>
              <a:rPr lang="en-US" altLang="ja-JP" dirty="0" smtClean="0"/>
              <a:t>Considered case 1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33" y="5958995"/>
            <a:ext cx="874507" cy="1374810"/>
          </a:xfrm>
          <a:prstGeom prst="rect">
            <a:avLst/>
          </a:prstGeom>
        </p:spPr>
      </p:pic>
      <p:grpSp>
        <p:nvGrpSpPr>
          <p:cNvPr id="17" name="グループ化 16"/>
          <p:cNvGrpSpPr/>
          <p:nvPr/>
        </p:nvGrpSpPr>
        <p:grpSpPr>
          <a:xfrm>
            <a:off x="354432" y="2629799"/>
            <a:ext cx="1684128" cy="1666891"/>
            <a:chOff x="321055" y="2385707"/>
            <a:chExt cx="1527810" cy="151217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055" y="2385707"/>
              <a:ext cx="1527810" cy="1162583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540489" y="3537119"/>
              <a:ext cx="1197110" cy="360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984" dirty="0" smtClean="0"/>
                <a:t>Laptop PC</a:t>
              </a:r>
              <a:endParaRPr lang="ja-JP" altLang="en-US" sz="1984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1871534" y="3377929"/>
            <a:ext cx="2034309" cy="2191307"/>
            <a:chOff x="1697342" y="3064397"/>
            <a:chExt cx="1845488" cy="1987914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7342" y="3064397"/>
              <a:ext cx="1845488" cy="1684108"/>
            </a:xfrm>
            <a:prstGeom prst="rect">
              <a:avLst/>
            </a:prstGeom>
          </p:spPr>
        </p:pic>
        <p:sp>
          <p:nvSpPr>
            <p:cNvPr id="11" name="テキスト ボックス 10"/>
            <p:cNvSpPr txBox="1"/>
            <p:nvPr/>
          </p:nvSpPr>
          <p:spPr>
            <a:xfrm>
              <a:off x="1954761" y="4691549"/>
              <a:ext cx="1000791" cy="360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984" dirty="0" err="1" smtClean="0"/>
                <a:t>Labo</a:t>
              </a:r>
              <a:r>
                <a:rPr lang="en-US" altLang="ja-JP" sz="1984" dirty="0" smtClean="0"/>
                <a:t> PC</a:t>
              </a:r>
              <a:endParaRPr lang="ja-JP" altLang="en-US" sz="1984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265396" y="5820723"/>
            <a:ext cx="1318616" cy="1616948"/>
            <a:chOff x="2054647" y="5280456"/>
            <a:chExt cx="1196224" cy="1466866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4647" y="5280456"/>
              <a:ext cx="1113472" cy="1055143"/>
            </a:xfrm>
            <a:prstGeom prst="rect">
              <a:avLst/>
            </a:prstGeom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2167190" y="6386560"/>
              <a:ext cx="1083681" cy="360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984" dirty="0"/>
                <a:t>H</a:t>
              </a:r>
              <a:r>
                <a:rPr lang="en-US" altLang="ja-JP" sz="1984" dirty="0" smtClean="0"/>
                <a:t>ome PC</a:t>
              </a:r>
              <a:endParaRPr lang="ja-JP" altLang="en-US" sz="1984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3905843" y="1831258"/>
            <a:ext cx="2268938" cy="2510806"/>
            <a:chOff x="3542830" y="1661284"/>
            <a:chExt cx="2058339" cy="2277758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42830" y="1661284"/>
              <a:ext cx="2058339" cy="1881187"/>
            </a:xfrm>
            <a:prstGeom prst="rect">
              <a:avLst/>
            </a:prstGeom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4045327" y="3578280"/>
              <a:ext cx="1192748" cy="360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984" dirty="0" smtClean="0"/>
                <a:t>PC</a:t>
              </a:r>
              <a:r>
                <a:rPr lang="ja-JP" altLang="en-US" sz="1984" dirty="0"/>
                <a:t> </a:t>
              </a:r>
              <a:r>
                <a:rPr lang="en-US" altLang="ja-JP" sz="1984" dirty="0" smtClean="0"/>
                <a:t>cluster</a:t>
              </a:r>
              <a:endParaRPr lang="ja-JP" altLang="en-US" sz="1984" dirty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6683302" y="1274228"/>
            <a:ext cx="3138708" cy="2276060"/>
            <a:chOff x="6062490" y="1155957"/>
            <a:chExt cx="2847379" cy="2064801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2490" y="1155957"/>
              <a:ext cx="2847379" cy="1764483"/>
            </a:xfrm>
            <a:prstGeom prst="rect">
              <a:avLst/>
            </a:prstGeom>
          </p:spPr>
        </p:pic>
        <p:sp>
          <p:nvSpPr>
            <p:cNvPr id="14" name="テキスト ボックス 13"/>
            <p:cNvSpPr txBox="1"/>
            <p:nvPr/>
          </p:nvSpPr>
          <p:spPr>
            <a:xfrm>
              <a:off x="6705463" y="2859996"/>
              <a:ext cx="1111311" cy="360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984" dirty="0" smtClean="0"/>
                <a:t>System C</a:t>
              </a:r>
              <a:endParaRPr lang="ja-JP" altLang="en-US" sz="1984" dirty="0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004450" y="4692002"/>
            <a:ext cx="4948151" cy="1526395"/>
            <a:chOff x="4539466" y="4256500"/>
            <a:chExt cx="4488873" cy="1384718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466" y="4256500"/>
              <a:ext cx="4488873" cy="950026"/>
            </a:xfrm>
            <a:prstGeom prst="rect">
              <a:avLst/>
            </a:prstGeom>
          </p:spPr>
        </p:pic>
        <p:sp>
          <p:nvSpPr>
            <p:cNvPr id="15" name="テキスト ボックス 14"/>
            <p:cNvSpPr txBox="1"/>
            <p:nvPr/>
          </p:nvSpPr>
          <p:spPr>
            <a:xfrm>
              <a:off x="6128221" y="5280456"/>
              <a:ext cx="1105495" cy="360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984" dirty="0" smtClean="0"/>
                <a:t>System B</a:t>
              </a:r>
              <a:endParaRPr lang="ja-JP" altLang="en-US" sz="1984" dirty="0"/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669015" y="6581988"/>
            <a:ext cx="5920210" cy="906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646" dirty="0"/>
              <a:t>・ </a:t>
            </a:r>
            <a:r>
              <a:rPr lang="en-US" altLang="ja-JP" sz="2646" dirty="0" smtClean="0"/>
              <a:t>Where is the latest source code ?</a:t>
            </a:r>
            <a:endParaRPr lang="en-US" altLang="ja-JP" sz="2646" dirty="0"/>
          </a:p>
          <a:p>
            <a:r>
              <a:rPr lang="ja-JP" altLang="en-US" sz="2646" dirty="0"/>
              <a:t>・ </a:t>
            </a:r>
            <a:r>
              <a:rPr lang="en-US" altLang="ja-JP" sz="2646" dirty="0" smtClean="0"/>
              <a:t>We need to update source code easily.</a:t>
            </a:r>
            <a:endParaRPr lang="ja-JP" altLang="en-US" sz="2646" dirty="0"/>
          </a:p>
        </p:txBody>
      </p:sp>
    </p:spTree>
    <p:extLst>
      <p:ext uri="{BB962C8B-B14F-4D97-AF65-F5344CB8AC3E}">
        <p14:creationId xmlns:p14="http://schemas.microsoft.com/office/powerpoint/2010/main" val="24145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7299" y="38647"/>
            <a:ext cx="4766795" cy="848215"/>
          </a:xfrm>
        </p:spPr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onsidered case 2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35336" y="1261971"/>
            <a:ext cx="2141908" cy="42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984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ja-JP" altLang="en-US" sz="1984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5336" y="2446920"/>
            <a:ext cx="2141908" cy="42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98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ja-JP" altLang="en-US" sz="1984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5336" y="3757864"/>
            <a:ext cx="2141908" cy="42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98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ja-JP" altLang="en-US" sz="1984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35336" y="5161802"/>
            <a:ext cx="2141908" cy="42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984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</a:t>
            </a:r>
            <a:endParaRPr lang="ja-JP" altLang="en-US" sz="1984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カギ線コネクタ 10"/>
          <p:cNvCxnSpPr/>
          <p:nvPr/>
        </p:nvCxnSpPr>
        <p:spPr>
          <a:xfrm rot="5400000">
            <a:off x="925308" y="2065937"/>
            <a:ext cx="761967" cy="139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/>
          <p:nvPr/>
        </p:nvCxnSpPr>
        <p:spPr>
          <a:xfrm rot="5400000">
            <a:off x="862309" y="3313882"/>
            <a:ext cx="887963" cy="1399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/>
          <p:nvPr/>
        </p:nvCxnSpPr>
        <p:spPr>
          <a:xfrm rot="5400000">
            <a:off x="815812" y="4671323"/>
            <a:ext cx="980957" cy="1399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567280" y="1830131"/>
            <a:ext cx="287304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/>
              <a:t>Speed up with symmetry</a:t>
            </a:r>
            <a:endParaRPr lang="ja-JP" altLang="en-US" sz="1984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83284" y="3092167"/>
            <a:ext cx="1181948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err="1"/>
              <a:t>OpenMP</a:t>
            </a:r>
            <a:endParaRPr lang="ja-JP" altLang="en-US" sz="1984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67279" y="4475423"/>
            <a:ext cx="2627887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err="1"/>
              <a:t>OpenMP+MPI</a:t>
            </a:r>
            <a:endParaRPr lang="ja-JP" altLang="en-US" sz="1984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3855112" y="1203975"/>
            <a:ext cx="3897769" cy="480977"/>
            <a:chOff x="3912443" y="1743530"/>
            <a:chExt cx="3535985" cy="436334"/>
          </a:xfrm>
        </p:grpSpPr>
        <p:sp>
          <p:nvSpPr>
            <p:cNvPr id="21" name="正方形/長方形 20"/>
            <p:cNvSpPr/>
            <p:nvPr/>
          </p:nvSpPr>
          <p:spPr>
            <a:xfrm>
              <a:off x="3912443" y="1796143"/>
              <a:ext cx="1124922" cy="383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984" dirty="0" smtClean="0"/>
                <a:t>System A</a:t>
              </a:r>
              <a:endParaRPr lang="ja-JP" altLang="en-US" sz="1984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753100" y="1769836"/>
              <a:ext cx="1117528" cy="3837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984" dirty="0" smtClean="0"/>
                <a:t>System B</a:t>
              </a:r>
              <a:endParaRPr lang="ja-JP" altLang="en-US" sz="1984" dirty="0"/>
            </a:p>
          </p:txBody>
        </p:sp>
        <p:sp>
          <p:nvSpPr>
            <p:cNvPr id="34" name="スマイル 33"/>
            <p:cNvSpPr/>
            <p:nvPr/>
          </p:nvSpPr>
          <p:spPr>
            <a:xfrm>
              <a:off x="5050964" y="1743532"/>
              <a:ext cx="436331" cy="436331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984"/>
            </a:p>
          </p:txBody>
        </p:sp>
        <p:sp>
          <p:nvSpPr>
            <p:cNvPr id="35" name="スマイル 34"/>
            <p:cNvSpPr/>
            <p:nvPr/>
          </p:nvSpPr>
          <p:spPr>
            <a:xfrm>
              <a:off x="7012097" y="1743530"/>
              <a:ext cx="436331" cy="436331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984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3855110" y="2480167"/>
            <a:ext cx="1720990" cy="480974"/>
            <a:chOff x="3912445" y="2901268"/>
            <a:chExt cx="1561251" cy="436331"/>
          </a:xfrm>
        </p:grpSpPr>
        <p:sp>
          <p:nvSpPr>
            <p:cNvPr id="22" name="正方形/長方形 21"/>
            <p:cNvSpPr/>
            <p:nvPr/>
          </p:nvSpPr>
          <p:spPr>
            <a:xfrm>
              <a:off x="3912445" y="2901268"/>
              <a:ext cx="1124920" cy="383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984" dirty="0" smtClean="0"/>
                <a:t>System A</a:t>
              </a:r>
              <a:endParaRPr lang="ja-JP" altLang="en-US" sz="1984" dirty="0"/>
            </a:p>
          </p:txBody>
        </p:sp>
        <p:sp>
          <p:nvSpPr>
            <p:cNvPr id="36" name="スマイル 35"/>
            <p:cNvSpPr/>
            <p:nvPr/>
          </p:nvSpPr>
          <p:spPr>
            <a:xfrm>
              <a:off x="5037365" y="2901268"/>
              <a:ext cx="436331" cy="436331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984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3855111" y="3801866"/>
            <a:ext cx="1761493" cy="480974"/>
            <a:chOff x="3912443" y="4100290"/>
            <a:chExt cx="1597994" cy="436331"/>
          </a:xfrm>
        </p:grpSpPr>
        <p:sp>
          <p:nvSpPr>
            <p:cNvPr id="23" name="正方形/長方形 22"/>
            <p:cNvSpPr/>
            <p:nvPr/>
          </p:nvSpPr>
          <p:spPr>
            <a:xfrm>
              <a:off x="3912443" y="4152900"/>
              <a:ext cx="1124923" cy="383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984" dirty="0" smtClean="0"/>
                <a:t>System A</a:t>
              </a:r>
              <a:endParaRPr lang="ja-JP" altLang="en-US" sz="1984" dirty="0"/>
            </a:p>
          </p:txBody>
        </p:sp>
        <p:sp>
          <p:nvSpPr>
            <p:cNvPr id="37" name="スマイル 36"/>
            <p:cNvSpPr/>
            <p:nvPr/>
          </p:nvSpPr>
          <p:spPr>
            <a:xfrm>
              <a:off x="5074106" y="4100290"/>
              <a:ext cx="436331" cy="436331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984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3855111" y="5076463"/>
            <a:ext cx="3897768" cy="502313"/>
            <a:chOff x="3912443" y="5256586"/>
            <a:chExt cx="3535984" cy="455690"/>
          </a:xfrm>
        </p:grpSpPr>
        <p:sp>
          <p:nvSpPr>
            <p:cNvPr id="24" name="正方形/長方形 23"/>
            <p:cNvSpPr/>
            <p:nvPr/>
          </p:nvSpPr>
          <p:spPr>
            <a:xfrm>
              <a:off x="3912443" y="5328555"/>
              <a:ext cx="1124922" cy="3837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984" dirty="0" smtClean="0"/>
                <a:t>System A</a:t>
              </a:r>
              <a:endParaRPr lang="ja-JP" altLang="en-US" sz="1984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753100" y="5282891"/>
              <a:ext cx="1117528" cy="3837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984" dirty="0" smtClean="0"/>
                <a:t>System B</a:t>
              </a:r>
              <a:endParaRPr lang="ja-JP" altLang="en-US" sz="1984" dirty="0"/>
            </a:p>
          </p:txBody>
        </p:sp>
        <p:sp>
          <p:nvSpPr>
            <p:cNvPr id="33" name="スマイル 32"/>
            <p:cNvSpPr/>
            <p:nvPr/>
          </p:nvSpPr>
          <p:spPr>
            <a:xfrm>
              <a:off x="7012096" y="5256586"/>
              <a:ext cx="436331" cy="436331"/>
            </a:xfrm>
            <a:prstGeom prst="smileyFace">
              <a:avLst>
                <a:gd name="adj" fmla="val -4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984"/>
            </a:p>
          </p:txBody>
        </p:sp>
        <p:sp>
          <p:nvSpPr>
            <p:cNvPr id="38" name="スマイル 37"/>
            <p:cNvSpPr/>
            <p:nvPr/>
          </p:nvSpPr>
          <p:spPr>
            <a:xfrm>
              <a:off x="5042344" y="5275945"/>
              <a:ext cx="436331" cy="436331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984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529" y="6183797"/>
            <a:ext cx="9149898" cy="9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9972" indent="-489972"/>
            <a:r>
              <a:rPr lang="ja-JP" altLang="en-US" sz="2646" dirty="0"/>
              <a:t>・ </a:t>
            </a:r>
            <a:r>
              <a:rPr lang="en-US" altLang="ja-JP" sz="2646" dirty="0" smtClean="0"/>
              <a:t>We need to trace when was it broken.</a:t>
            </a:r>
          </a:p>
          <a:p>
            <a:pPr marL="489972" indent="-489972"/>
            <a:r>
              <a:rPr lang="ja-JP" altLang="en-US" sz="2646" dirty="0" smtClean="0"/>
              <a:t>・ </a:t>
            </a:r>
            <a:r>
              <a:rPr lang="en-US" altLang="ja-JP" sz="2646" dirty="0" smtClean="0"/>
              <a:t>We need to be available to return the stable (no error) code.</a:t>
            </a:r>
            <a:endParaRPr lang="ja-JP" altLang="en-US" sz="2646" dirty="0"/>
          </a:p>
        </p:txBody>
      </p:sp>
    </p:spTree>
    <p:extLst>
      <p:ext uri="{BB962C8B-B14F-4D97-AF65-F5344CB8AC3E}">
        <p14:creationId xmlns:p14="http://schemas.microsoft.com/office/powerpoint/2010/main" val="38659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8" grpId="0"/>
      <p:bldP spid="19" grpId="0"/>
      <p:bldP spid="20" grpId="0"/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8734" y="331954"/>
            <a:ext cx="6171215" cy="7164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Version control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19950" y="2108321"/>
            <a:ext cx="1314376" cy="70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984" dirty="0" smtClean="0"/>
              <a:t>Repository</a:t>
            </a:r>
          </a:p>
          <a:p>
            <a:pPr algn="ctr"/>
            <a:r>
              <a:rPr lang="en-US" altLang="ja-JP" sz="1984" dirty="0" smtClean="0"/>
              <a:t>server</a:t>
            </a:r>
            <a:endParaRPr lang="ja-JP" altLang="en-US" sz="1984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37019" y="1568090"/>
            <a:ext cx="240296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/>
              <a:t>Program (commit 1</a:t>
            </a:r>
            <a:r>
              <a:rPr lang="en-US" altLang="ja-JP" sz="1984" dirty="0"/>
              <a:t>)</a:t>
            </a:r>
            <a:endParaRPr lang="ja-JP" altLang="en-US" sz="1984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37019" y="1998633"/>
            <a:ext cx="240296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/>
              <a:t>Program (commit 2)</a:t>
            </a:r>
            <a:endParaRPr lang="ja-JP" altLang="en-US" sz="1984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37019" y="2366779"/>
            <a:ext cx="240296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/>
              <a:t>Program (commit 3)</a:t>
            </a:r>
            <a:endParaRPr lang="ja-JP" altLang="en-US" sz="198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515961" y="2713443"/>
                <a:ext cx="50397" cy="39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984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ja-JP" altLang="en-US" sz="1984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961" y="2713443"/>
                <a:ext cx="50397" cy="397673"/>
              </a:xfrm>
              <a:prstGeom prst="rect">
                <a:avLst/>
              </a:prstGeom>
              <a:blipFill>
                <a:blip r:embed="rId3"/>
                <a:stretch>
                  <a:fillRect l="-112500" r="-27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5637019" y="3027156"/>
            <a:ext cx="2628754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/>
              <a:t>Program (commit 10)</a:t>
            </a:r>
            <a:endParaRPr lang="ja-JP" altLang="en-US" sz="1984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35" y="5872268"/>
            <a:ext cx="751894" cy="146659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000" y="5708770"/>
            <a:ext cx="737656" cy="1549628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2300245" y="4391114"/>
            <a:ext cx="2839078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5" dirty="0" smtClean="0">
                <a:latin typeface="Consolas" panose="020B0609020204030204" pitchFamily="49" charset="0"/>
                <a:ea typeface="ＭＳ ゴシック" panose="020B0609070205080204" pitchFamily="49" charset="-128"/>
              </a:rPr>
              <a:t>$ </a:t>
            </a:r>
            <a:r>
              <a:rPr lang="en-US" altLang="ja-JP" sz="2205" dirty="0" err="1" smtClean="0">
                <a:latin typeface="Consolas" panose="020B0609020204030204" pitchFamily="49" charset="0"/>
                <a:ea typeface="ＭＳ ゴシック" panose="020B0609070205080204" pitchFamily="49" charset="-128"/>
              </a:rPr>
              <a:t>git</a:t>
            </a:r>
            <a:r>
              <a:rPr lang="en-US" altLang="ja-JP" sz="2205" dirty="0" smtClean="0">
                <a:latin typeface="Consolas" panose="020B0609020204030204" pitchFamily="49" charset="0"/>
                <a:ea typeface="ＭＳ ゴシック" panose="020B0609070205080204" pitchFamily="49" charset="-128"/>
              </a:rPr>
              <a:t> pull</a:t>
            </a:r>
          </a:p>
          <a:p>
            <a:r>
              <a:rPr lang="en-US" altLang="ja-JP" sz="2205" dirty="0" smtClean="0">
                <a:latin typeface="+mn-ea"/>
              </a:rPr>
              <a:t>Update latest version</a:t>
            </a:r>
            <a:endParaRPr lang="ja-JP" altLang="en-US" sz="2205" dirty="0">
              <a:latin typeface="+mn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990596" y="3054509"/>
            <a:ext cx="109488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>
                <a:solidFill>
                  <a:srgbClr val="FF0000"/>
                </a:solidFill>
              </a:rPr>
              <a:t>Latest</a:t>
            </a:r>
            <a:endParaRPr lang="ja-JP" altLang="en-US" sz="1984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84369" y="5185832"/>
            <a:ext cx="1846479" cy="39767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984" dirty="0" smtClean="0"/>
              <a:t>local repository</a:t>
            </a:r>
            <a:endParaRPr lang="ja-JP" altLang="en-US" sz="1984" dirty="0"/>
          </a:p>
        </p:txBody>
      </p:sp>
      <p:sp>
        <p:nvSpPr>
          <p:cNvPr id="22" name="フリーフォーム 21"/>
          <p:cNvSpPr/>
          <p:nvPr/>
        </p:nvSpPr>
        <p:spPr>
          <a:xfrm>
            <a:off x="5790232" y="5717130"/>
            <a:ext cx="291344" cy="540264"/>
          </a:xfrm>
          <a:custGeom>
            <a:avLst/>
            <a:gdLst>
              <a:gd name="connsiteX0" fmla="*/ 0 w 264302"/>
              <a:gd name="connsiteY0" fmla="*/ 490118 h 490118"/>
              <a:gd name="connsiteX1" fmla="*/ 65836 w 264302"/>
              <a:gd name="connsiteY1" fmla="*/ 475488 h 490118"/>
              <a:gd name="connsiteX2" fmla="*/ 109728 w 264302"/>
              <a:gd name="connsiteY2" fmla="*/ 431597 h 490118"/>
              <a:gd name="connsiteX3" fmla="*/ 146304 w 264302"/>
              <a:gd name="connsiteY3" fmla="*/ 402336 h 490118"/>
              <a:gd name="connsiteX4" fmla="*/ 160934 w 264302"/>
              <a:gd name="connsiteY4" fmla="*/ 387705 h 490118"/>
              <a:gd name="connsiteX5" fmla="*/ 182880 w 264302"/>
              <a:gd name="connsiteY5" fmla="*/ 373075 h 490118"/>
              <a:gd name="connsiteX6" fmla="*/ 190195 w 264302"/>
              <a:gd name="connsiteY6" fmla="*/ 351129 h 490118"/>
              <a:gd name="connsiteX7" fmla="*/ 226771 w 264302"/>
              <a:gd name="connsiteY7" fmla="*/ 307238 h 490118"/>
              <a:gd name="connsiteX8" fmla="*/ 234086 w 264302"/>
              <a:gd name="connsiteY8" fmla="*/ 285293 h 490118"/>
              <a:gd name="connsiteX9" fmla="*/ 241401 w 264302"/>
              <a:gd name="connsiteY9" fmla="*/ 248717 h 490118"/>
              <a:gd name="connsiteX10" fmla="*/ 256032 w 264302"/>
              <a:gd name="connsiteY10" fmla="*/ 219456 h 490118"/>
              <a:gd name="connsiteX11" fmla="*/ 263347 w 264302"/>
              <a:gd name="connsiteY11" fmla="*/ 0 h 49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302" h="490118">
                <a:moveTo>
                  <a:pt x="0" y="490118"/>
                </a:moveTo>
                <a:cubicBezTo>
                  <a:pt x="441" y="490030"/>
                  <a:pt x="61703" y="478381"/>
                  <a:pt x="65836" y="475488"/>
                </a:cubicBezTo>
                <a:cubicBezTo>
                  <a:pt x="82786" y="463623"/>
                  <a:pt x="93571" y="444522"/>
                  <a:pt x="109728" y="431597"/>
                </a:cubicBezTo>
                <a:cubicBezTo>
                  <a:pt x="121920" y="421843"/>
                  <a:pt x="134450" y="412497"/>
                  <a:pt x="146304" y="402336"/>
                </a:cubicBezTo>
                <a:cubicBezTo>
                  <a:pt x="151540" y="397848"/>
                  <a:pt x="155548" y="392013"/>
                  <a:pt x="160934" y="387705"/>
                </a:cubicBezTo>
                <a:cubicBezTo>
                  <a:pt x="167799" y="382213"/>
                  <a:pt x="175565" y="377952"/>
                  <a:pt x="182880" y="373075"/>
                </a:cubicBezTo>
                <a:cubicBezTo>
                  <a:pt x="185318" y="365760"/>
                  <a:pt x="186369" y="357824"/>
                  <a:pt x="190195" y="351129"/>
                </a:cubicBezTo>
                <a:cubicBezTo>
                  <a:pt x="201787" y="330843"/>
                  <a:pt x="211717" y="322292"/>
                  <a:pt x="226771" y="307238"/>
                </a:cubicBezTo>
                <a:cubicBezTo>
                  <a:pt x="229209" y="299923"/>
                  <a:pt x="232216" y="292773"/>
                  <a:pt x="234086" y="285293"/>
                </a:cubicBezTo>
                <a:cubicBezTo>
                  <a:pt x="237102" y="273231"/>
                  <a:pt x="237469" y="260512"/>
                  <a:pt x="241401" y="248717"/>
                </a:cubicBezTo>
                <a:cubicBezTo>
                  <a:pt x="244850" y="238372"/>
                  <a:pt x="251155" y="229210"/>
                  <a:pt x="256032" y="219456"/>
                </a:cubicBezTo>
                <a:cubicBezTo>
                  <a:pt x="268199" y="97778"/>
                  <a:pt x="263347" y="170810"/>
                  <a:pt x="263347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4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05596" y="5987113"/>
            <a:ext cx="892638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>
                <a:latin typeface="+mn-ea"/>
              </a:rPr>
              <a:t>Modify</a:t>
            </a:r>
            <a:endParaRPr lang="ja-JP" altLang="en-US" sz="1984" dirty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37019" y="3460327"/>
            <a:ext cx="2628754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/>
              <a:t>Program (commit 11)</a:t>
            </a:r>
            <a:endParaRPr lang="ja-JP" altLang="en-US" sz="1984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664380" y="4316613"/>
            <a:ext cx="2475542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5" dirty="0" smtClean="0">
                <a:latin typeface="Consolas" panose="020B0609020204030204" pitchFamily="49" charset="0"/>
                <a:ea typeface="ＭＳ ゴシック" panose="020B0609070205080204" pitchFamily="49" charset="-128"/>
              </a:rPr>
              <a:t>$ </a:t>
            </a:r>
            <a:r>
              <a:rPr lang="en-US" altLang="ja-JP" sz="2205" dirty="0" err="1" smtClean="0">
                <a:latin typeface="Consolas" panose="020B0609020204030204" pitchFamily="49" charset="0"/>
                <a:ea typeface="ＭＳ ゴシック" panose="020B0609070205080204" pitchFamily="49" charset="-128"/>
              </a:rPr>
              <a:t>git</a:t>
            </a:r>
            <a:r>
              <a:rPr lang="en-US" altLang="ja-JP" sz="2205" dirty="0" smtClean="0">
                <a:latin typeface="Consolas" panose="020B0609020204030204" pitchFamily="49" charset="0"/>
                <a:ea typeface="ＭＳ ゴシック" panose="020B0609070205080204" pitchFamily="49" charset="-128"/>
              </a:rPr>
              <a:t> commit</a:t>
            </a:r>
            <a:endParaRPr lang="en-US" altLang="ja-JP" sz="2205" dirty="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lang="en-US" altLang="ja-JP" sz="2205" dirty="0" smtClean="0">
                <a:latin typeface="Consolas" panose="020B0609020204030204" pitchFamily="49" charset="0"/>
              </a:rPr>
              <a:t>$ </a:t>
            </a:r>
            <a:r>
              <a:rPr lang="en-US" altLang="ja-JP" sz="2205" dirty="0" err="1" smtClean="0">
                <a:latin typeface="Consolas" panose="020B0609020204030204" pitchFamily="49" charset="0"/>
              </a:rPr>
              <a:t>git</a:t>
            </a:r>
            <a:r>
              <a:rPr lang="en-US" altLang="ja-JP" sz="2205" dirty="0" smtClean="0">
                <a:latin typeface="Consolas" panose="020B0609020204030204" pitchFamily="49" charset="0"/>
              </a:rPr>
              <a:t> push</a:t>
            </a:r>
            <a:endParaRPr lang="ja-JP" altLang="en-US" sz="2205" dirty="0">
              <a:latin typeface="Consolas" panose="020B0609020204030204" pitchFamily="49" charset="0"/>
            </a:endParaRPr>
          </a:p>
        </p:txBody>
      </p:sp>
      <p:sp>
        <p:nvSpPr>
          <p:cNvPr id="26" name="左中かっこ 25"/>
          <p:cNvSpPr/>
          <p:nvPr/>
        </p:nvSpPr>
        <p:spPr>
          <a:xfrm>
            <a:off x="5348828" y="1568090"/>
            <a:ext cx="191430" cy="2322219"/>
          </a:xfrm>
          <a:prstGeom prst="leftBrace">
            <a:avLst>
              <a:gd name="adj1" fmla="val 88524"/>
              <a:gd name="adj2" fmla="val 3889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984"/>
          </a:p>
        </p:txBody>
      </p:sp>
      <p:sp>
        <p:nvSpPr>
          <p:cNvPr id="27" name="フリーフォーム 26"/>
          <p:cNvSpPr/>
          <p:nvPr/>
        </p:nvSpPr>
        <p:spPr>
          <a:xfrm>
            <a:off x="6399667" y="3948601"/>
            <a:ext cx="231182" cy="1128172"/>
          </a:xfrm>
          <a:custGeom>
            <a:avLst/>
            <a:gdLst>
              <a:gd name="connsiteX0" fmla="*/ 0 w 209724"/>
              <a:gd name="connsiteY0" fmla="*/ 1023457 h 1023457"/>
              <a:gd name="connsiteX1" fmla="*/ 33556 w 209724"/>
              <a:gd name="connsiteY1" fmla="*/ 889233 h 1023457"/>
              <a:gd name="connsiteX2" fmla="*/ 41945 w 209724"/>
              <a:gd name="connsiteY2" fmla="*/ 838899 h 1023457"/>
              <a:gd name="connsiteX3" fmla="*/ 50334 w 209724"/>
              <a:gd name="connsiteY3" fmla="*/ 805343 h 1023457"/>
              <a:gd name="connsiteX4" fmla="*/ 58723 w 209724"/>
              <a:gd name="connsiteY4" fmla="*/ 738231 h 1023457"/>
              <a:gd name="connsiteX5" fmla="*/ 83890 w 209724"/>
              <a:gd name="connsiteY5" fmla="*/ 696286 h 1023457"/>
              <a:gd name="connsiteX6" fmla="*/ 100668 w 209724"/>
              <a:gd name="connsiteY6" fmla="*/ 662730 h 1023457"/>
              <a:gd name="connsiteX7" fmla="*/ 117446 w 209724"/>
              <a:gd name="connsiteY7" fmla="*/ 570451 h 1023457"/>
              <a:gd name="connsiteX8" fmla="*/ 142612 w 209724"/>
              <a:gd name="connsiteY8" fmla="*/ 511729 h 1023457"/>
              <a:gd name="connsiteX9" fmla="*/ 151001 w 209724"/>
              <a:gd name="connsiteY9" fmla="*/ 486562 h 1023457"/>
              <a:gd name="connsiteX10" fmla="*/ 167779 w 209724"/>
              <a:gd name="connsiteY10" fmla="*/ 377505 h 1023457"/>
              <a:gd name="connsiteX11" fmla="*/ 176168 w 209724"/>
              <a:gd name="connsiteY11" fmla="*/ 310393 h 1023457"/>
              <a:gd name="connsiteX12" fmla="*/ 192946 w 209724"/>
              <a:gd name="connsiteY12" fmla="*/ 234892 h 1023457"/>
              <a:gd name="connsiteX13" fmla="*/ 209724 w 209724"/>
              <a:gd name="connsiteY13" fmla="*/ 142613 h 1023457"/>
              <a:gd name="connsiteX14" fmla="*/ 184557 w 209724"/>
              <a:gd name="connsiteY14" fmla="*/ 0 h 102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724" h="1023457">
                <a:moveTo>
                  <a:pt x="0" y="1023457"/>
                </a:moveTo>
                <a:cubicBezTo>
                  <a:pt x="24701" y="899954"/>
                  <a:pt x="-17855" y="1107730"/>
                  <a:pt x="33556" y="889233"/>
                </a:cubicBezTo>
                <a:cubicBezTo>
                  <a:pt x="37452" y="872676"/>
                  <a:pt x="38609" y="855578"/>
                  <a:pt x="41945" y="838899"/>
                </a:cubicBezTo>
                <a:cubicBezTo>
                  <a:pt x="44206" y="827593"/>
                  <a:pt x="48439" y="816716"/>
                  <a:pt x="50334" y="805343"/>
                </a:cubicBezTo>
                <a:cubicBezTo>
                  <a:pt x="54040" y="783105"/>
                  <a:pt x="52093" y="759779"/>
                  <a:pt x="58723" y="738231"/>
                </a:cubicBezTo>
                <a:cubicBezTo>
                  <a:pt x="63518" y="722647"/>
                  <a:pt x="75971" y="710539"/>
                  <a:pt x="83890" y="696286"/>
                </a:cubicBezTo>
                <a:cubicBezTo>
                  <a:pt x="89963" y="685354"/>
                  <a:pt x="95075" y="673915"/>
                  <a:pt x="100668" y="662730"/>
                </a:cubicBezTo>
                <a:cubicBezTo>
                  <a:pt x="106261" y="631970"/>
                  <a:pt x="109079" y="600574"/>
                  <a:pt x="117446" y="570451"/>
                </a:cubicBezTo>
                <a:cubicBezTo>
                  <a:pt x="123146" y="549932"/>
                  <a:pt x="134703" y="531502"/>
                  <a:pt x="142612" y="511729"/>
                </a:cubicBezTo>
                <a:cubicBezTo>
                  <a:pt x="145896" y="503519"/>
                  <a:pt x="148205" y="494951"/>
                  <a:pt x="151001" y="486562"/>
                </a:cubicBezTo>
                <a:cubicBezTo>
                  <a:pt x="156594" y="450210"/>
                  <a:pt x="162578" y="413915"/>
                  <a:pt x="167779" y="377505"/>
                </a:cubicBezTo>
                <a:cubicBezTo>
                  <a:pt x="170967" y="355187"/>
                  <a:pt x="172250" y="332595"/>
                  <a:pt x="176168" y="310393"/>
                </a:cubicBezTo>
                <a:cubicBezTo>
                  <a:pt x="180648" y="285004"/>
                  <a:pt x="188195" y="260231"/>
                  <a:pt x="192946" y="234892"/>
                </a:cubicBezTo>
                <a:cubicBezTo>
                  <a:pt x="215490" y="114658"/>
                  <a:pt x="189236" y="224563"/>
                  <a:pt x="209724" y="142613"/>
                </a:cubicBezTo>
                <a:lnTo>
                  <a:pt x="184557" y="0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4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2368" y="5382217"/>
            <a:ext cx="1968808" cy="39767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984" dirty="0" smtClean="0"/>
              <a:t>local repository</a:t>
            </a:r>
            <a:endParaRPr lang="ja-JP" altLang="en-US" sz="1984" dirty="0"/>
          </a:p>
        </p:txBody>
      </p:sp>
      <p:sp>
        <p:nvSpPr>
          <p:cNvPr id="32" name="フリーフォーム 31"/>
          <p:cNvSpPr/>
          <p:nvPr/>
        </p:nvSpPr>
        <p:spPr>
          <a:xfrm>
            <a:off x="4980000" y="3270733"/>
            <a:ext cx="698376" cy="1852276"/>
          </a:xfrm>
          <a:custGeom>
            <a:avLst/>
            <a:gdLst>
              <a:gd name="connsiteX0" fmla="*/ 796954 w 796954"/>
              <a:gd name="connsiteY0" fmla="*/ 0 h 1149292"/>
              <a:gd name="connsiteX1" fmla="*/ 746620 w 796954"/>
              <a:gd name="connsiteY1" fmla="*/ 16778 h 1149292"/>
              <a:gd name="connsiteX2" fmla="*/ 704675 w 796954"/>
              <a:gd name="connsiteY2" fmla="*/ 25167 h 1149292"/>
              <a:gd name="connsiteX3" fmla="*/ 612397 w 796954"/>
              <a:gd name="connsiteY3" fmla="*/ 50334 h 1149292"/>
              <a:gd name="connsiteX4" fmla="*/ 570452 w 796954"/>
              <a:gd name="connsiteY4" fmla="*/ 92279 h 1149292"/>
              <a:gd name="connsiteX5" fmla="*/ 520118 w 796954"/>
              <a:gd name="connsiteY5" fmla="*/ 125835 h 1149292"/>
              <a:gd name="connsiteX6" fmla="*/ 444617 w 796954"/>
              <a:gd name="connsiteY6" fmla="*/ 192947 h 1149292"/>
              <a:gd name="connsiteX7" fmla="*/ 419450 w 796954"/>
              <a:gd name="connsiteY7" fmla="*/ 201336 h 1149292"/>
              <a:gd name="connsiteX8" fmla="*/ 377505 w 796954"/>
              <a:gd name="connsiteY8" fmla="*/ 251670 h 1149292"/>
              <a:gd name="connsiteX9" fmla="*/ 352338 w 796954"/>
              <a:gd name="connsiteY9" fmla="*/ 260059 h 1149292"/>
              <a:gd name="connsiteX10" fmla="*/ 310393 w 796954"/>
              <a:gd name="connsiteY10" fmla="*/ 335560 h 1149292"/>
              <a:gd name="connsiteX11" fmla="*/ 276837 w 796954"/>
              <a:gd name="connsiteY11" fmla="*/ 360727 h 1149292"/>
              <a:gd name="connsiteX12" fmla="*/ 243281 w 796954"/>
              <a:gd name="connsiteY12" fmla="*/ 419450 h 1149292"/>
              <a:gd name="connsiteX13" fmla="*/ 234892 w 796954"/>
              <a:gd name="connsiteY13" fmla="*/ 453006 h 1149292"/>
              <a:gd name="connsiteX14" fmla="*/ 218114 w 796954"/>
              <a:gd name="connsiteY14" fmla="*/ 478173 h 1149292"/>
              <a:gd name="connsiteX15" fmla="*/ 184558 w 796954"/>
              <a:gd name="connsiteY15" fmla="*/ 587230 h 1149292"/>
              <a:gd name="connsiteX16" fmla="*/ 134224 w 796954"/>
              <a:gd name="connsiteY16" fmla="*/ 671119 h 1149292"/>
              <a:gd name="connsiteX17" fmla="*/ 109057 w 796954"/>
              <a:gd name="connsiteY17" fmla="*/ 746620 h 1149292"/>
              <a:gd name="connsiteX18" fmla="*/ 83890 w 796954"/>
              <a:gd name="connsiteY18" fmla="*/ 805343 h 1149292"/>
              <a:gd name="connsiteX19" fmla="*/ 67112 w 796954"/>
              <a:gd name="connsiteY19" fmla="*/ 897622 h 1149292"/>
              <a:gd name="connsiteX20" fmla="*/ 50334 w 796954"/>
              <a:gd name="connsiteY20" fmla="*/ 922789 h 1149292"/>
              <a:gd name="connsiteX21" fmla="*/ 41945 w 796954"/>
              <a:gd name="connsiteY21" fmla="*/ 956345 h 1149292"/>
              <a:gd name="connsiteX22" fmla="*/ 33556 w 796954"/>
              <a:gd name="connsiteY22" fmla="*/ 998290 h 1149292"/>
              <a:gd name="connsiteX23" fmla="*/ 16778 w 796954"/>
              <a:gd name="connsiteY23" fmla="*/ 1048624 h 1149292"/>
              <a:gd name="connsiteX24" fmla="*/ 8389 w 796954"/>
              <a:gd name="connsiteY24" fmla="*/ 1073791 h 1149292"/>
              <a:gd name="connsiteX25" fmla="*/ 0 w 796954"/>
              <a:gd name="connsiteY25" fmla="*/ 1149292 h 114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96954" h="1149292">
                <a:moveTo>
                  <a:pt x="796954" y="0"/>
                </a:moveTo>
                <a:cubicBezTo>
                  <a:pt x="780176" y="5593"/>
                  <a:pt x="763682" y="12125"/>
                  <a:pt x="746620" y="16778"/>
                </a:cubicBezTo>
                <a:cubicBezTo>
                  <a:pt x="732864" y="20530"/>
                  <a:pt x="718568" y="21961"/>
                  <a:pt x="704675" y="25167"/>
                </a:cubicBezTo>
                <a:cubicBezTo>
                  <a:pt x="643179" y="39359"/>
                  <a:pt x="653997" y="36467"/>
                  <a:pt x="612397" y="50334"/>
                </a:cubicBezTo>
                <a:cubicBezTo>
                  <a:pt x="581637" y="96474"/>
                  <a:pt x="612397" y="57325"/>
                  <a:pt x="570452" y="92279"/>
                </a:cubicBezTo>
                <a:cubicBezTo>
                  <a:pt x="528559" y="127190"/>
                  <a:pt x="564346" y="111092"/>
                  <a:pt x="520118" y="125835"/>
                </a:cubicBezTo>
                <a:cubicBezTo>
                  <a:pt x="497885" y="148068"/>
                  <a:pt x="474557" y="177977"/>
                  <a:pt x="444617" y="192947"/>
                </a:cubicBezTo>
                <a:cubicBezTo>
                  <a:pt x="436708" y="196902"/>
                  <a:pt x="427839" y="198540"/>
                  <a:pt x="419450" y="201336"/>
                </a:cubicBezTo>
                <a:cubicBezTo>
                  <a:pt x="407070" y="219906"/>
                  <a:pt x="396883" y="238751"/>
                  <a:pt x="377505" y="251670"/>
                </a:cubicBezTo>
                <a:cubicBezTo>
                  <a:pt x="370147" y="256575"/>
                  <a:pt x="360727" y="257263"/>
                  <a:pt x="352338" y="260059"/>
                </a:cubicBezTo>
                <a:cubicBezTo>
                  <a:pt x="335552" y="310416"/>
                  <a:pt x="345554" y="305422"/>
                  <a:pt x="310393" y="335560"/>
                </a:cubicBezTo>
                <a:cubicBezTo>
                  <a:pt x="299777" y="344659"/>
                  <a:pt x="286724" y="350840"/>
                  <a:pt x="276837" y="360727"/>
                </a:cubicBezTo>
                <a:cubicBezTo>
                  <a:pt x="267101" y="370463"/>
                  <a:pt x="247229" y="408923"/>
                  <a:pt x="243281" y="419450"/>
                </a:cubicBezTo>
                <a:cubicBezTo>
                  <a:pt x="239233" y="430245"/>
                  <a:pt x="239434" y="442409"/>
                  <a:pt x="234892" y="453006"/>
                </a:cubicBezTo>
                <a:cubicBezTo>
                  <a:pt x="230920" y="462273"/>
                  <a:pt x="223707" y="469784"/>
                  <a:pt x="218114" y="478173"/>
                </a:cubicBezTo>
                <a:cubicBezTo>
                  <a:pt x="216520" y="483752"/>
                  <a:pt x="190362" y="578524"/>
                  <a:pt x="184558" y="587230"/>
                </a:cubicBezTo>
                <a:cubicBezTo>
                  <a:pt x="144065" y="647968"/>
                  <a:pt x="160020" y="619527"/>
                  <a:pt x="134224" y="671119"/>
                </a:cubicBezTo>
                <a:cubicBezTo>
                  <a:pt x="114127" y="791702"/>
                  <a:pt x="141228" y="671555"/>
                  <a:pt x="109057" y="746620"/>
                </a:cubicBezTo>
                <a:cubicBezTo>
                  <a:pt x="76554" y="822460"/>
                  <a:pt x="126012" y="742160"/>
                  <a:pt x="83890" y="805343"/>
                </a:cubicBezTo>
                <a:cubicBezTo>
                  <a:pt x="80998" y="828477"/>
                  <a:pt x="80044" y="871758"/>
                  <a:pt x="67112" y="897622"/>
                </a:cubicBezTo>
                <a:cubicBezTo>
                  <a:pt x="62603" y="906640"/>
                  <a:pt x="55927" y="914400"/>
                  <a:pt x="50334" y="922789"/>
                </a:cubicBezTo>
                <a:cubicBezTo>
                  <a:pt x="47538" y="933974"/>
                  <a:pt x="44446" y="945090"/>
                  <a:pt x="41945" y="956345"/>
                </a:cubicBezTo>
                <a:cubicBezTo>
                  <a:pt x="38852" y="970264"/>
                  <a:pt x="37308" y="984534"/>
                  <a:pt x="33556" y="998290"/>
                </a:cubicBezTo>
                <a:cubicBezTo>
                  <a:pt x="28903" y="1015352"/>
                  <a:pt x="22371" y="1031846"/>
                  <a:pt x="16778" y="1048624"/>
                </a:cubicBezTo>
                <a:lnTo>
                  <a:pt x="8389" y="1073791"/>
                </a:lnTo>
                <a:lnTo>
                  <a:pt x="0" y="1149292"/>
                </a:ln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4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3708" y="3205301"/>
            <a:ext cx="2702617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5" dirty="0" smtClean="0">
                <a:latin typeface="Consolas" panose="020B0609020204030204" pitchFamily="49" charset="0"/>
                <a:ea typeface="ＭＳ ゴシック" panose="020B0609070205080204" pitchFamily="49" charset="-128"/>
              </a:rPr>
              <a:t>$ </a:t>
            </a:r>
            <a:r>
              <a:rPr lang="en-US" altLang="ja-JP" sz="2205" dirty="0" err="1" smtClean="0">
                <a:latin typeface="Consolas" panose="020B0609020204030204" pitchFamily="49" charset="0"/>
                <a:ea typeface="ＭＳ ゴシック" panose="020B0609070205080204" pitchFamily="49" charset="-128"/>
              </a:rPr>
              <a:t>git</a:t>
            </a:r>
            <a:r>
              <a:rPr lang="en-US" altLang="ja-JP" sz="2205" dirty="0" smtClean="0">
                <a:latin typeface="Consolas" panose="020B0609020204030204" pitchFamily="49" charset="0"/>
                <a:ea typeface="ＭＳ ゴシック" panose="020B0609070205080204" pitchFamily="49" charset="-128"/>
              </a:rPr>
              <a:t> pull</a:t>
            </a:r>
          </a:p>
          <a:p>
            <a:r>
              <a:rPr lang="en-US" altLang="ja-JP" sz="2205" dirty="0" smtClean="0">
                <a:latin typeface="+mn-ea"/>
              </a:rPr>
              <a:t>update modification</a:t>
            </a:r>
            <a:endParaRPr lang="en-US" altLang="ja-JP" sz="2205" dirty="0">
              <a:latin typeface="+mn-ea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039989" y="1191381"/>
            <a:ext cx="1969677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/>
              <a:t>Logging :</a:t>
            </a:r>
          </a:p>
          <a:p>
            <a:r>
              <a:rPr lang="en-US" altLang="ja-JP" sz="1984" dirty="0" smtClean="0"/>
              <a:t>Who</a:t>
            </a:r>
            <a:endParaRPr lang="en-US" altLang="ja-JP" sz="1984" dirty="0"/>
          </a:p>
          <a:p>
            <a:r>
              <a:rPr lang="en-US" altLang="ja-JP" sz="1984" dirty="0" smtClean="0"/>
              <a:t>When</a:t>
            </a:r>
            <a:endParaRPr lang="en-US" altLang="ja-JP" sz="1984" dirty="0"/>
          </a:p>
          <a:p>
            <a:r>
              <a:rPr lang="en-US" altLang="ja-JP" sz="1984" dirty="0" smtClean="0"/>
              <a:t>What</a:t>
            </a:r>
            <a:endParaRPr lang="en-US" altLang="ja-JP" sz="1984" dirty="0"/>
          </a:p>
          <a:p>
            <a:r>
              <a:rPr lang="en-US" altLang="ja-JP" sz="1984" dirty="0" smtClean="0"/>
              <a:t>modified</a:t>
            </a:r>
            <a:endParaRPr lang="ja-JP" altLang="en-US" sz="1984" dirty="0"/>
          </a:p>
        </p:txBody>
      </p:sp>
      <p:sp>
        <p:nvSpPr>
          <p:cNvPr id="12" name="フリーフォーム 11"/>
          <p:cNvSpPr/>
          <p:nvPr/>
        </p:nvSpPr>
        <p:spPr>
          <a:xfrm>
            <a:off x="2097078" y="3205302"/>
            <a:ext cx="3497610" cy="2116709"/>
          </a:xfrm>
          <a:custGeom>
            <a:avLst/>
            <a:gdLst>
              <a:gd name="connsiteX0" fmla="*/ 3172968 w 3172968"/>
              <a:gd name="connsiteY0" fmla="*/ 0 h 1920240"/>
              <a:gd name="connsiteX1" fmla="*/ 3127248 w 3172968"/>
              <a:gd name="connsiteY1" fmla="*/ 18288 h 1920240"/>
              <a:gd name="connsiteX2" fmla="*/ 3099816 w 3172968"/>
              <a:gd name="connsiteY2" fmla="*/ 27432 h 1920240"/>
              <a:gd name="connsiteX3" fmla="*/ 2962656 w 3172968"/>
              <a:gd name="connsiteY3" fmla="*/ 36576 h 1920240"/>
              <a:gd name="connsiteX4" fmla="*/ 2862072 w 3172968"/>
              <a:gd name="connsiteY4" fmla="*/ 64008 h 1920240"/>
              <a:gd name="connsiteX5" fmla="*/ 2825496 w 3172968"/>
              <a:gd name="connsiteY5" fmla="*/ 73152 h 1920240"/>
              <a:gd name="connsiteX6" fmla="*/ 2715768 w 3172968"/>
              <a:gd name="connsiteY6" fmla="*/ 82296 h 1920240"/>
              <a:gd name="connsiteX7" fmla="*/ 2688336 w 3172968"/>
              <a:gd name="connsiteY7" fmla="*/ 91440 h 1920240"/>
              <a:gd name="connsiteX8" fmla="*/ 2660904 w 3172968"/>
              <a:gd name="connsiteY8" fmla="*/ 109728 h 1920240"/>
              <a:gd name="connsiteX9" fmla="*/ 2587752 w 3172968"/>
              <a:gd name="connsiteY9" fmla="*/ 128016 h 1920240"/>
              <a:gd name="connsiteX10" fmla="*/ 2532888 w 3172968"/>
              <a:gd name="connsiteY10" fmla="*/ 146304 h 1920240"/>
              <a:gd name="connsiteX11" fmla="*/ 2459736 w 3172968"/>
              <a:gd name="connsiteY11" fmla="*/ 164592 h 1920240"/>
              <a:gd name="connsiteX12" fmla="*/ 2377440 w 3172968"/>
              <a:gd name="connsiteY12" fmla="*/ 192024 h 1920240"/>
              <a:gd name="connsiteX13" fmla="*/ 2350008 w 3172968"/>
              <a:gd name="connsiteY13" fmla="*/ 201168 h 1920240"/>
              <a:gd name="connsiteX14" fmla="*/ 2322576 w 3172968"/>
              <a:gd name="connsiteY14" fmla="*/ 210312 h 1920240"/>
              <a:gd name="connsiteX15" fmla="*/ 2276856 w 3172968"/>
              <a:gd name="connsiteY15" fmla="*/ 219456 h 1920240"/>
              <a:gd name="connsiteX16" fmla="*/ 2240280 w 3172968"/>
              <a:gd name="connsiteY16" fmla="*/ 228600 h 1920240"/>
              <a:gd name="connsiteX17" fmla="*/ 2167128 w 3172968"/>
              <a:gd name="connsiteY17" fmla="*/ 237744 h 1920240"/>
              <a:gd name="connsiteX18" fmla="*/ 2139696 w 3172968"/>
              <a:gd name="connsiteY18" fmla="*/ 246888 h 1920240"/>
              <a:gd name="connsiteX19" fmla="*/ 2029968 w 3172968"/>
              <a:gd name="connsiteY19" fmla="*/ 265176 h 1920240"/>
              <a:gd name="connsiteX20" fmla="*/ 1975104 w 3172968"/>
              <a:gd name="connsiteY20" fmla="*/ 283464 h 1920240"/>
              <a:gd name="connsiteX21" fmla="*/ 1929384 w 3172968"/>
              <a:gd name="connsiteY21" fmla="*/ 301752 h 1920240"/>
              <a:gd name="connsiteX22" fmla="*/ 1892808 w 3172968"/>
              <a:gd name="connsiteY22" fmla="*/ 310896 h 1920240"/>
              <a:gd name="connsiteX23" fmla="*/ 1837944 w 3172968"/>
              <a:gd name="connsiteY23" fmla="*/ 329184 h 1920240"/>
              <a:gd name="connsiteX24" fmla="*/ 1801368 w 3172968"/>
              <a:gd name="connsiteY24" fmla="*/ 338328 h 1920240"/>
              <a:gd name="connsiteX25" fmla="*/ 1746504 w 3172968"/>
              <a:gd name="connsiteY25" fmla="*/ 365760 h 1920240"/>
              <a:gd name="connsiteX26" fmla="*/ 1691640 w 3172968"/>
              <a:gd name="connsiteY26" fmla="*/ 384048 h 1920240"/>
              <a:gd name="connsiteX27" fmla="*/ 1664208 w 3172968"/>
              <a:gd name="connsiteY27" fmla="*/ 393192 h 1920240"/>
              <a:gd name="connsiteX28" fmla="*/ 1636776 w 3172968"/>
              <a:gd name="connsiteY28" fmla="*/ 402336 h 1920240"/>
              <a:gd name="connsiteX29" fmla="*/ 1609344 w 3172968"/>
              <a:gd name="connsiteY29" fmla="*/ 429768 h 1920240"/>
              <a:gd name="connsiteX30" fmla="*/ 1508760 w 3172968"/>
              <a:gd name="connsiteY30" fmla="*/ 457200 h 1920240"/>
              <a:gd name="connsiteX31" fmla="*/ 1444752 w 3172968"/>
              <a:gd name="connsiteY31" fmla="*/ 475488 h 1920240"/>
              <a:gd name="connsiteX32" fmla="*/ 1298448 w 3172968"/>
              <a:gd name="connsiteY32" fmla="*/ 512064 h 1920240"/>
              <a:gd name="connsiteX33" fmla="*/ 1271016 w 3172968"/>
              <a:gd name="connsiteY33" fmla="*/ 530352 h 1920240"/>
              <a:gd name="connsiteX34" fmla="*/ 1197864 w 3172968"/>
              <a:gd name="connsiteY34" fmla="*/ 539496 h 1920240"/>
              <a:gd name="connsiteX35" fmla="*/ 1152144 w 3172968"/>
              <a:gd name="connsiteY35" fmla="*/ 548640 h 1920240"/>
              <a:gd name="connsiteX36" fmla="*/ 1115568 w 3172968"/>
              <a:gd name="connsiteY36" fmla="*/ 557784 h 1920240"/>
              <a:gd name="connsiteX37" fmla="*/ 1042416 w 3172968"/>
              <a:gd name="connsiteY37" fmla="*/ 566928 h 1920240"/>
              <a:gd name="connsiteX38" fmla="*/ 987552 w 3172968"/>
              <a:gd name="connsiteY38" fmla="*/ 585216 h 1920240"/>
              <a:gd name="connsiteX39" fmla="*/ 923544 w 3172968"/>
              <a:gd name="connsiteY39" fmla="*/ 603504 h 1920240"/>
              <a:gd name="connsiteX40" fmla="*/ 896112 w 3172968"/>
              <a:gd name="connsiteY40" fmla="*/ 621792 h 1920240"/>
              <a:gd name="connsiteX41" fmla="*/ 813816 w 3172968"/>
              <a:gd name="connsiteY41" fmla="*/ 658368 h 1920240"/>
              <a:gd name="connsiteX42" fmla="*/ 768096 w 3172968"/>
              <a:gd name="connsiteY42" fmla="*/ 694944 h 1920240"/>
              <a:gd name="connsiteX43" fmla="*/ 713232 w 3172968"/>
              <a:gd name="connsiteY43" fmla="*/ 731520 h 1920240"/>
              <a:gd name="connsiteX44" fmla="*/ 685800 w 3172968"/>
              <a:gd name="connsiteY44" fmla="*/ 749808 h 1920240"/>
              <a:gd name="connsiteX45" fmla="*/ 658368 w 3172968"/>
              <a:gd name="connsiteY45" fmla="*/ 758952 h 1920240"/>
              <a:gd name="connsiteX46" fmla="*/ 612648 w 3172968"/>
              <a:gd name="connsiteY46" fmla="*/ 795528 h 1920240"/>
              <a:gd name="connsiteX47" fmla="*/ 585216 w 3172968"/>
              <a:gd name="connsiteY47" fmla="*/ 822960 h 1920240"/>
              <a:gd name="connsiteX48" fmla="*/ 502920 w 3172968"/>
              <a:gd name="connsiteY48" fmla="*/ 877824 h 1920240"/>
              <a:gd name="connsiteX49" fmla="*/ 475488 w 3172968"/>
              <a:gd name="connsiteY49" fmla="*/ 896112 h 1920240"/>
              <a:gd name="connsiteX50" fmla="*/ 365760 w 3172968"/>
              <a:gd name="connsiteY50" fmla="*/ 987552 h 1920240"/>
              <a:gd name="connsiteX51" fmla="*/ 338328 w 3172968"/>
              <a:gd name="connsiteY51" fmla="*/ 996696 h 1920240"/>
              <a:gd name="connsiteX52" fmla="*/ 256032 w 3172968"/>
              <a:gd name="connsiteY52" fmla="*/ 1051560 h 1920240"/>
              <a:gd name="connsiteX53" fmla="*/ 201168 w 3172968"/>
              <a:gd name="connsiteY53" fmla="*/ 1078992 h 1920240"/>
              <a:gd name="connsiteX54" fmla="*/ 173736 w 3172968"/>
              <a:gd name="connsiteY54" fmla="*/ 1161288 h 1920240"/>
              <a:gd name="connsiteX55" fmla="*/ 164592 w 3172968"/>
              <a:gd name="connsiteY55" fmla="*/ 1188720 h 1920240"/>
              <a:gd name="connsiteX56" fmla="*/ 155448 w 3172968"/>
              <a:gd name="connsiteY56" fmla="*/ 1216152 h 1920240"/>
              <a:gd name="connsiteX57" fmla="*/ 137160 w 3172968"/>
              <a:gd name="connsiteY57" fmla="*/ 1280160 h 1920240"/>
              <a:gd name="connsiteX58" fmla="*/ 128016 w 3172968"/>
              <a:gd name="connsiteY58" fmla="*/ 1316736 h 1920240"/>
              <a:gd name="connsiteX59" fmla="*/ 109728 w 3172968"/>
              <a:gd name="connsiteY59" fmla="*/ 1371600 h 1920240"/>
              <a:gd name="connsiteX60" fmla="*/ 100584 w 3172968"/>
              <a:gd name="connsiteY60" fmla="*/ 1399032 h 1920240"/>
              <a:gd name="connsiteX61" fmla="*/ 64008 w 3172968"/>
              <a:gd name="connsiteY61" fmla="*/ 1490472 h 1920240"/>
              <a:gd name="connsiteX62" fmla="*/ 54864 w 3172968"/>
              <a:gd name="connsiteY62" fmla="*/ 1536192 h 1920240"/>
              <a:gd name="connsiteX63" fmla="*/ 45720 w 3172968"/>
              <a:gd name="connsiteY63" fmla="*/ 1591056 h 1920240"/>
              <a:gd name="connsiteX64" fmla="*/ 36576 w 3172968"/>
              <a:gd name="connsiteY64" fmla="*/ 1618488 h 1920240"/>
              <a:gd name="connsiteX65" fmla="*/ 27432 w 3172968"/>
              <a:gd name="connsiteY65" fmla="*/ 1673352 h 1920240"/>
              <a:gd name="connsiteX66" fmla="*/ 18288 w 3172968"/>
              <a:gd name="connsiteY66" fmla="*/ 1819656 h 1920240"/>
              <a:gd name="connsiteX67" fmla="*/ 9144 w 3172968"/>
              <a:gd name="connsiteY67" fmla="*/ 1856232 h 1920240"/>
              <a:gd name="connsiteX68" fmla="*/ 0 w 3172968"/>
              <a:gd name="connsiteY68" fmla="*/ 1920240 h 19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172968" h="1920240">
                <a:moveTo>
                  <a:pt x="3172968" y="0"/>
                </a:moveTo>
                <a:cubicBezTo>
                  <a:pt x="3157728" y="6096"/>
                  <a:pt x="3142617" y="12525"/>
                  <a:pt x="3127248" y="18288"/>
                </a:cubicBezTo>
                <a:cubicBezTo>
                  <a:pt x="3118223" y="21672"/>
                  <a:pt x="3109396" y="26368"/>
                  <a:pt x="3099816" y="27432"/>
                </a:cubicBezTo>
                <a:cubicBezTo>
                  <a:pt x="3054275" y="32492"/>
                  <a:pt x="3008376" y="33528"/>
                  <a:pt x="2962656" y="36576"/>
                </a:cubicBezTo>
                <a:cubicBezTo>
                  <a:pt x="2911379" y="53668"/>
                  <a:pt x="2944575" y="43382"/>
                  <a:pt x="2862072" y="64008"/>
                </a:cubicBezTo>
                <a:cubicBezTo>
                  <a:pt x="2849880" y="67056"/>
                  <a:pt x="2838020" y="72108"/>
                  <a:pt x="2825496" y="73152"/>
                </a:cubicBezTo>
                <a:lnTo>
                  <a:pt x="2715768" y="82296"/>
                </a:lnTo>
                <a:cubicBezTo>
                  <a:pt x="2706624" y="85344"/>
                  <a:pt x="2696957" y="87129"/>
                  <a:pt x="2688336" y="91440"/>
                </a:cubicBezTo>
                <a:cubicBezTo>
                  <a:pt x="2678506" y="96355"/>
                  <a:pt x="2671232" y="105972"/>
                  <a:pt x="2660904" y="109728"/>
                </a:cubicBezTo>
                <a:cubicBezTo>
                  <a:pt x="2637283" y="118318"/>
                  <a:pt x="2611597" y="120068"/>
                  <a:pt x="2587752" y="128016"/>
                </a:cubicBezTo>
                <a:cubicBezTo>
                  <a:pt x="2569464" y="134112"/>
                  <a:pt x="2551590" y="141629"/>
                  <a:pt x="2532888" y="146304"/>
                </a:cubicBezTo>
                <a:cubicBezTo>
                  <a:pt x="2508504" y="152400"/>
                  <a:pt x="2483581" y="156644"/>
                  <a:pt x="2459736" y="164592"/>
                </a:cubicBezTo>
                <a:lnTo>
                  <a:pt x="2377440" y="192024"/>
                </a:lnTo>
                <a:lnTo>
                  <a:pt x="2350008" y="201168"/>
                </a:lnTo>
                <a:cubicBezTo>
                  <a:pt x="2340864" y="204216"/>
                  <a:pt x="2332027" y="208422"/>
                  <a:pt x="2322576" y="210312"/>
                </a:cubicBezTo>
                <a:cubicBezTo>
                  <a:pt x="2307336" y="213360"/>
                  <a:pt x="2292028" y="216085"/>
                  <a:pt x="2276856" y="219456"/>
                </a:cubicBezTo>
                <a:cubicBezTo>
                  <a:pt x="2264588" y="222182"/>
                  <a:pt x="2252676" y="226534"/>
                  <a:pt x="2240280" y="228600"/>
                </a:cubicBezTo>
                <a:cubicBezTo>
                  <a:pt x="2216041" y="232640"/>
                  <a:pt x="2191512" y="234696"/>
                  <a:pt x="2167128" y="237744"/>
                </a:cubicBezTo>
                <a:cubicBezTo>
                  <a:pt x="2157984" y="240792"/>
                  <a:pt x="2149147" y="244998"/>
                  <a:pt x="2139696" y="246888"/>
                </a:cubicBezTo>
                <a:cubicBezTo>
                  <a:pt x="2103336" y="254160"/>
                  <a:pt x="2065146" y="253450"/>
                  <a:pt x="2029968" y="265176"/>
                </a:cubicBezTo>
                <a:cubicBezTo>
                  <a:pt x="2011680" y="271272"/>
                  <a:pt x="1993002" y="276305"/>
                  <a:pt x="1975104" y="283464"/>
                </a:cubicBezTo>
                <a:cubicBezTo>
                  <a:pt x="1959864" y="289560"/>
                  <a:pt x="1944956" y="296561"/>
                  <a:pt x="1929384" y="301752"/>
                </a:cubicBezTo>
                <a:cubicBezTo>
                  <a:pt x="1917462" y="305726"/>
                  <a:pt x="1904845" y="307285"/>
                  <a:pt x="1892808" y="310896"/>
                </a:cubicBezTo>
                <a:cubicBezTo>
                  <a:pt x="1874344" y="316435"/>
                  <a:pt x="1856408" y="323645"/>
                  <a:pt x="1837944" y="329184"/>
                </a:cubicBezTo>
                <a:cubicBezTo>
                  <a:pt x="1825907" y="332795"/>
                  <a:pt x="1813452" y="334876"/>
                  <a:pt x="1801368" y="338328"/>
                </a:cubicBezTo>
                <a:cubicBezTo>
                  <a:pt x="1731337" y="358337"/>
                  <a:pt x="1818639" y="333700"/>
                  <a:pt x="1746504" y="365760"/>
                </a:cubicBezTo>
                <a:cubicBezTo>
                  <a:pt x="1728888" y="373589"/>
                  <a:pt x="1709928" y="377952"/>
                  <a:pt x="1691640" y="384048"/>
                </a:cubicBezTo>
                <a:lnTo>
                  <a:pt x="1664208" y="393192"/>
                </a:lnTo>
                <a:lnTo>
                  <a:pt x="1636776" y="402336"/>
                </a:lnTo>
                <a:cubicBezTo>
                  <a:pt x="1627632" y="411480"/>
                  <a:pt x="1620648" y="423488"/>
                  <a:pt x="1609344" y="429768"/>
                </a:cubicBezTo>
                <a:cubicBezTo>
                  <a:pt x="1577244" y="447602"/>
                  <a:pt x="1543143" y="448604"/>
                  <a:pt x="1508760" y="457200"/>
                </a:cubicBezTo>
                <a:cubicBezTo>
                  <a:pt x="1412803" y="481189"/>
                  <a:pt x="1564479" y="449832"/>
                  <a:pt x="1444752" y="475488"/>
                </a:cubicBezTo>
                <a:cubicBezTo>
                  <a:pt x="1431146" y="478404"/>
                  <a:pt x="1322807" y="495825"/>
                  <a:pt x="1298448" y="512064"/>
                </a:cubicBezTo>
                <a:cubicBezTo>
                  <a:pt x="1289304" y="518160"/>
                  <a:pt x="1281618" y="527460"/>
                  <a:pt x="1271016" y="530352"/>
                </a:cubicBezTo>
                <a:cubicBezTo>
                  <a:pt x="1247308" y="536818"/>
                  <a:pt x="1222152" y="535759"/>
                  <a:pt x="1197864" y="539496"/>
                </a:cubicBezTo>
                <a:cubicBezTo>
                  <a:pt x="1182503" y="541859"/>
                  <a:pt x="1167316" y="545269"/>
                  <a:pt x="1152144" y="548640"/>
                </a:cubicBezTo>
                <a:cubicBezTo>
                  <a:pt x="1139876" y="551366"/>
                  <a:pt x="1127964" y="555718"/>
                  <a:pt x="1115568" y="557784"/>
                </a:cubicBezTo>
                <a:cubicBezTo>
                  <a:pt x="1091329" y="561824"/>
                  <a:pt x="1066800" y="563880"/>
                  <a:pt x="1042416" y="566928"/>
                </a:cubicBezTo>
                <a:cubicBezTo>
                  <a:pt x="1024128" y="573024"/>
                  <a:pt x="1006254" y="580541"/>
                  <a:pt x="987552" y="585216"/>
                </a:cubicBezTo>
                <a:cubicBezTo>
                  <a:pt x="975833" y="588146"/>
                  <a:pt x="936662" y="596945"/>
                  <a:pt x="923544" y="603504"/>
                </a:cubicBezTo>
                <a:cubicBezTo>
                  <a:pt x="913714" y="608419"/>
                  <a:pt x="906155" y="617329"/>
                  <a:pt x="896112" y="621792"/>
                </a:cubicBezTo>
                <a:cubicBezTo>
                  <a:pt x="798177" y="665319"/>
                  <a:pt x="875898" y="616980"/>
                  <a:pt x="813816" y="658368"/>
                </a:cubicBezTo>
                <a:cubicBezTo>
                  <a:pt x="780025" y="709054"/>
                  <a:pt x="814861" y="668963"/>
                  <a:pt x="768096" y="694944"/>
                </a:cubicBezTo>
                <a:cubicBezTo>
                  <a:pt x="748883" y="705618"/>
                  <a:pt x="731520" y="719328"/>
                  <a:pt x="713232" y="731520"/>
                </a:cubicBezTo>
                <a:cubicBezTo>
                  <a:pt x="704088" y="737616"/>
                  <a:pt x="696226" y="746333"/>
                  <a:pt x="685800" y="749808"/>
                </a:cubicBezTo>
                <a:lnTo>
                  <a:pt x="658368" y="758952"/>
                </a:lnTo>
                <a:cubicBezTo>
                  <a:pt x="617468" y="820303"/>
                  <a:pt x="665649" y="760194"/>
                  <a:pt x="612648" y="795528"/>
                </a:cubicBezTo>
                <a:cubicBezTo>
                  <a:pt x="601888" y="802701"/>
                  <a:pt x="595424" y="815021"/>
                  <a:pt x="585216" y="822960"/>
                </a:cubicBezTo>
                <a:lnTo>
                  <a:pt x="502920" y="877824"/>
                </a:lnTo>
                <a:cubicBezTo>
                  <a:pt x="493776" y="883920"/>
                  <a:pt x="483259" y="888341"/>
                  <a:pt x="475488" y="896112"/>
                </a:cubicBezTo>
                <a:cubicBezTo>
                  <a:pt x="446430" y="925170"/>
                  <a:pt x="396595" y="977274"/>
                  <a:pt x="365760" y="987552"/>
                </a:cubicBezTo>
                <a:lnTo>
                  <a:pt x="338328" y="996696"/>
                </a:lnTo>
                <a:cubicBezTo>
                  <a:pt x="277452" y="1042353"/>
                  <a:pt x="326578" y="1007469"/>
                  <a:pt x="256032" y="1051560"/>
                </a:cubicBezTo>
                <a:cubicBezTo>
                  <a:pt x="215516" y="1076883"/>
                  <a:pt x="243468" y="1064892"/>
                  <a:pt x="201168" y="1078992"/>
                </a:cubicBezTo>
                <a:lnTo>
                  <a:pt x="173736" y="1161288"/>
                </a:lnTo>
                <a:lnTo>
                  <a:pt x="164592" y="1188720"/>
                </a:lnTo>
                <a:cubicBezTo>
                  <a:pt x="161544" y="1197864"/>
                  <a:pt x="157786" y="1206801"/>
                  <a:pt x="155448" y="1216152"/>
                </a:cubicBezTo>
                <a:cubicBezTo>
                  <a:pt x="126862" y="1330495"/>
                  <a:pt x="163396" y="1188333"/>
                  <a:pt x="137160" y="1280160"/>
                </a:cubicBezTo>
                <a:cubicBezTo>
                  <a:pt x="133708" y="1292244"/>
                  <a:pt x="131627" y="1304699"/>
                  <a:pt x="128016" y="1316736"/>
                </a:cubicBezTo>
                <a:cubicBezTo>
                  <a:pt x="122477" y="1335200"/>
                  <a:pt x="115824" y="1353312"/>
                  <a:pt x="109728" y="1371600"/>
                </a:cubicBezTo>
                <a:cubicBezTo>
                  <a:pt x="106680" y="1380744"/>
                  <a:pt x="104895" y="1390411"/>
                  <a:pt x="100584" y="1399032"/>
                </a:cubicBezTo>
                <a:cubicBezTo>
                  <a:pt x="84328" y="1431544"/>
                  <a:pt x="71541" y="1452808"/>
                  <a:pt x="64008" y="1490472"/>
                </a:cubicBezTo>
                <a:cubicBezTo>
                  <a:pt x="60960" y="1505712"/>
                  <a:pt x="57644" y="1520901"/>
                  <a:pt x="54864" y="1536192"/>
                </a:cubicBezTo>
                <a:cubicBezTo>
                  <a:pt x="51547" y="1554433"/>
                  <a:pt x="49742" y="1572957"/>
                  <a:pt x="45720" y="1591056"/>
                </a:cubicBezTo>
                <a:cubicBezTo>
                  <a:pt x="43629" y="1600465"/>
                  <a:pt x="38667" y="1609079"/>
                  <a:pt x="36576" y="1618488"/>
                </a:cubicBezTo>
                <a:cubicBezTo>
                  <a:pt x="32554" y="1636587"/>
                  <a:pt x="30480" y="1655064"/>
                  <a:pt x="27432" y="1673352"/>
                </a:cubicBezTo>
                <a:cubicBezTo>
                  <a:pt x="24384" y="1722120"/>
                  <a:pt x="23150" y="1771035"/>
                  <a:pt x="18288" y="1819656"/>
                </a:cubicBezTo>
                <a:cubicBezTo>
                  <a:pt x="17038" y="1832161"/>
                  <a:pt x="11392" y="1843867"/>
                  <a:pt x="9144" y="1856232"/>
                </a:cubicBezTo>
                <a:cubicBezTo>
                  <a:pt x="5289" y="1877437"/>
                  <a:pt x="0" y="1920240"/>
                  <a:pt x="0" y="192024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4"/>
          </a:p>
        </p:txBody>
      </p:sp>
      <p:sp>
        <p:nvSpPr>
          <p:cNvPr id="20" name="フリーフォーム 19"/>
          <p:cNvSpPr/>
          <p:nvPr/>
        </p:nvSpPr>
        <p:spPr>
          <a:xfrm>
            <a:off x="1187974" y="3672400"/>
            <a:ext cx="4469614" cy="1633046"/>
          </a:xfrm>
          <a:custGeom>
            <a:avLst/>
            <a:gdLst>
              <a:gd name="connsiteX0" fmla="*/ 4054753 w 4054753"/>
              <a:gd name="connsiteY0" fmla="*/ 0 h 1481470"/>
              <a:gd name="connsiteX1" fmla="*/ 3353005 w 4054753"/>
              <a:gd name="connsiteY1" fmla="*/ 14177 h 1481470"/>
              <a:gd name="connsiteX2" fmla="*/ 3317563 w 4054753"/>
              <a:gd name="connsiteY2" fmla="*/ 21265 h 1481470"/>
              <a:gd name="connsiteX3" fmla="*/ 3175795 w 4054753"/>
              <a:gd name="connsiteY3" fmla="*/ 28353 h 1481470"/>
              <a:gd name="connsiteX4" fmla="*/ 3140353 w 4054753"/>
              <a:gd name="connsiteY4" fmla="*/ 35442 h 1481470"/>
              <a:gd name="connsiteX5" fmla="*/ 3112000 w 4054753"/>
              <a:gd name="connsiteY5" fmla="*/ 42530 h 1481470"/>
              <a:gd name="connsiteX6" fmla="*/ 3034028 w 4054753"/>
              <a:gd name="connsiteY6" fmla="*/ 49618 h 1481470"/>
              <a:gd name="connsiteX7" fmla="*/ 2934791 w 4054753"/>
              <a:gd name="connsiteY7" fmla="*/ 63795 h 1481470"/>
              <a:gd name="connsiteX8" fmla="*/ 2048744 w 4054753"/>
              <a:gd name="connsiteY8" fmla="*/ 70884 h 1481470"/>
              <a:gd name="connsiteX9" fmla="*/ 1999125 w 4054753"/>
              <a:gd name="connsiteY9" fmla="*/ 77972 h 1481470"/>
              <a:gd name="connsiteX10" fmla="*/ 1928242 w 4054753"/>
              <a:gd name="connsiteY10" fmla="*/ 85060 h 1481470"/>
              <a:gd name="connsiteX11" fmla="*/ 1899888 w 4054753"/>
              <a:gd name="connsiteY11" fmla="*/ 92149 h 1481470"/>
              <a:gd name="connsiteX12" fmla="*/ 1793563 w 4054753"/>
              <a:gd name="connsiteY12" fmla="*/ 113414 h 1481470"/>
              <a:gd name="connsiteX13" fmla="*/ 1701414 w 4054753"/>
              <a:gd name="connsiteY13" fmla="*/ 120502 h 1481470"/>
              <a:gd name="connsiteX14" fmla="*/ 1658884 w 4054753"/>
              <a:gd name="connsiteY14" fmla="*/ 127591 h 1481470"/>
              <a:gd name="connsiteX15" fmla="*/ 1595088 w 4054753"/>
              <a:gd name="connsiteY15" fmla="*/ 141767 h 1481470"/>
              <a:gd name="connsiteX16" fmla="*/ 1531293 w 4054753"/>
              <a:gd name="connsiteY16" fmla="*/ 148856 h 1481470"/>
              <a:gd name="connsiteX17" fmla="*/ 1502939 w 4054753"/>
              <a:gd name="connsiteY17" fmla="*/ 155944 h 1481470"/>
              <a:gd name="connsiteX18" fmla="*/ 1481674 w 4054753"/>
              <a:gd name="connsiteY18" fmla="*/ 163032 h 1481470"/>
              <a:gd name="connsiteX19" fmla="*/ 1446232 w 4054753"/>
              <a:gd name="connsiteY19" fmla="*/ 170121 h 1481470"/>
              <a:gd name="connsiteX20" fmla="*/ 1403702 w 4054753"/>
              <a:gd name="connsiteY20" fmla="*/ 184298 h 1481470"/>
              <a:gd name="connsiteX21" fmla="*/ 1318642 w 4054753"/>
              <a:gd name="connsiteY21" fmla="*/ 198474 h 1481470"/>
              <a:gd name="connsiteX22" fmla="*/ 1297377 w 4054753"/>
              <a:gd name="connsiteY22" fmla="*/ 212651 h 1481470"/>
              <a:gd name="connsiteX23" fmla="*/ 1226493 w 4054753"/>
              <a:gd name="connsiteY23" fmla="*/ 233916 h 1481470"/>
              <a:gd name="connsiteX24" fmla="*/ 1169786 w 4054753"/>
              <a:gd name="connsiteY24" fmla="*/ 262270 h 1481470"/>
              <a:gd name="connsiteX25" fmla="*/ 1141432 w 4054753"/>
              <a:gd name="connsiteY25" fmla="*/ 276446 h 1481470"/>
              <a:gd name="connsiteX26" fmla="*/ 1084725 w 4054753"/>
              <a:gd name="connsiteY26" fmla="*/ 290623 h 1481470"/>
              <a:gd name="connsiteX27" fmla="*/ 1035107 w 4054753"/>
              <a:gd name="connsiteY27" fmla="*/ 311888 h 1481470"/>
              <a:gd name="connsiteX28" fmla="*/ 1013842 w 4054753"/>
              <a:gd name="connsiteY28" fmla="*/ 326065 h 1481470"/>
              <a:gd name="connsiteX29" fmla="*/ 992577 w 4054753"/>
              <a:gd name="connsiteY29" fmla="*/ 333153 h 1481470"/>
              <a:gd name="connsiteX30" fmla="*/ 957135 w 4054753"/>
              <a:gd name="connsiteY30" fmla="*/ 347330 h 1481470"/>
              <a:gd name="connsiteX31" fmla="*/ 900428 w 4054753"/>
              <a:gd name="connsiteY31" fmla="*/ 361507 h 1481470"/>
              <a:gd name="connsiteX32" fmla="*/ 872074 w 4054753"/>
              <a:gd name="connsiteY32" fmla="*/ 375684 h 1481470"/>
              <a:gd name="connsiteX33" fmla="*/ 822456 w 4054753"/>
              <a:gd name="connsiteY33" fmla="*/ 411125 h 1481470"/>
              <a:gd name="connsiteX34" fmla="*/ 801191 w 4054753"/>
              <a:gd name="connsiteY34" fmla="*/ 425302 h 1481470"/>
              <a:gd name="connsiteX35" fmla="*/ 758660 w 4054753"/>
              <a:gd name="connsiteY35" fmla="*/ 460744 h 1481470"/>
              <a:gd name="connsiteX36" fmla="*/ 716130 w 4054753"/>
              <a:gd name="connsiteY36" fmla="*/ 489098 h 1481470"/>
              <a:gd name="connsiteX37" fmla="*/ 687777 w 4054753"/>
              <a:gd name="connsiteY37" fmla="*/ 503274 h 1481470"/>
              <a:gd name="connsiteX38" fmla="*/ 666512 w 4054753"/>
              <a:gd name="connsiteY38" fmla="*/ 517451 h 1481470"/>
              <a:gd name="connsiteX39" fmla="*/ 645246 w 4054753"/>
              <a:gd name="connsiteY39" fmla="*/ 524539 h 1481470"/>
              <a:gd name="connsiteX40" fmla="*/ 616893 w 4054753"/>
              <a:gd name="connsiteY40" fmla="*/ 538716 h 1481470"/>
              <a:gd name="connsiteX41" fmla="*/ 595628 w 4054753"/>
              <a:gd name="connsiteY41" fmla="*/ 552893 h 1481470"/>
              <a:gd name="connsiteX42" fmla="*/ 553098 w 4054753"/>
              <a:gd name="connsiteY42" fmla="*/ 567070 h 1481470"/>
              <a:gd name="connsiteX43" fmla="*/ 524744 w 4054753"/>
              <a:gd name="connsiteY43" fmla="*/ 581246 h 1481470"/>
              <a:gd name="connsiteX44" fmla="*/ 482214 w 4054753"/>
              <a:gd name="connsiteY44" fmla="*/ 595423 h 1481470"/>
              <a:gd name="connsiteX45" fmla="*/ 439684 w 4054753"/>
              <a:gd name="connsiteY45" fmla="*/ 630865 h 1481470"/>
              <a:gd name="connsiteX46" fmla="*/ 432595 w 4054753"/>
              <a:gd name="connsiteY46" fmla="*/ 652130 h 1481470"/>
              <a:gd name="connsiteX47" fmla="*/ 411330 w 4054753"/>
              <a:gd name="connsiteY47" fmla="*/ 666307 h 1481470"/>
              <a:gd name="connsiteX48" fmla="*/ 375888 w 4054753"/>
              <a:gd name="connsiteY48" fmla="*/ 708837 h 1481470"/>
              <a:gd name="connsiteX49" fmla="*/ 340446 w 4054753"/>
              <a:gd name="connsiteY49" fmla="*/ 737191 h 1481470"/>
              <a:gd name="connsiteX50" fmla="*/ 326270 w 4054753"/>
              <a:gd name="connsiteY50" fmla="*/ 758456 h 1481470"/>
              <a:gd name="connsiteX51" fmla="*/ 305005 w 4054753"/>
              <a:gd name="connsiteY51" fmla="*/ 779721 h 1481470"/>
              <a:gd name="connsiteX52" fmla="*/ 269563 w 4054753"/>
              <a:gd name="connsiteY52" fmla="*/ 822251 h 1481470"/>
              <a:gd name="connsiteX53" fmla="*/ 262474 w 4054753"/>
              <a:gd name="connsiteY53" fmla="*/ 843516 h 1481470"/>
              <a:gd name="connsiteX54" fmla="*/ 248298 w 4054753"/>
              <a:gd name="connsiteY54" fmla="*/ 864781 h 1481470"/>
              <a:gd name="connsiteX55" fmla="*/ 184502 w 4054753"/>
              <a:gd name="connsiteY55" fmla="*/ 921488 h 1481470"/>
              <a:gd name="connsiteX56" fmla="*/ 170325 w 4054753"/>
              <a:gd name="connsiteY56" fmla="*/ 942753 h 1481470"/>
              <a:gd name="connsiteX57" fmla="*/ 149060 w 4054753"/>
              <a:gd name="connsiteY57" fmla="*/ 985284 h 1481470"/>
              <a:gd name="connsiteX58" fmla="*/ 141972 w 4054753"/>
              <a:gd name="connsiteY58" fmla="*/ 1006549 h 1481470"/>
              <a:gd name="connsiteX59" fmla="*/ 127795 w 4054753"/>
              <a:gd name="connsiteY59" fmla="*/ 1027814 h 1481470"/>
              <a:gd name="connsiteX60" fmla="*/ 106530 w 4054753"/>
              <a:gd name="connsiteY60" fmla="*/ 1077432 h 1481470"/>
              <a:gd name="connsiteX61" fmla="*/ 99442 w 4054753"/>
              <a:gd name="connsiteY61" fmla="*/ 1112874 h 1481470"/>
              <a:gd name="connsiteX62" fmla="*/ 85265 w 4054753"/>
              <a:gd name="connsiteY62" fmla="*/ 1155405 h 1481470"/>
              <a:gd name="connsiteX63" fmla="*/ 78177 w 4054753"/>
              <a:gd name="connsiteY63" fmla="*/ 1197935 h 1481470"/>
              <a:gd name="connsiteX64" fmla="*/ 64000 w 4054753"/>
              <a:gd name="connsiteY64" fmla="*/ 1240465 h 1481470"/>
              <a:gd name="connsiteX65" fmla="*/ 56912 w 4054753"/>
              <a:gd name="connsiteY65" fmla="*/ 1268818 h 1481470"/>
              <a:gd name="connsiteX66" fmla="*/ 42735 w 4054753"/>
              <a:gd name="connsiteY66" fmla="*/ 1311349 h 1481470"/>
              <a:gd name="connsiteX67" fmla="*/ 28558 w 4054753"/>
              <a:gd name="connsiteY67" fmla="*/ 1382232 h 1481470"/>
              <a:gd name="connsiteX68" fmla="*/ 205 w 4054753"/>
              <a:gd name="connsiteY68" fmla="*/ 1474381 h 1481470"/>
              <a:gd name="connsiteX69" fmla="*/ 205 w 4054753"/>
              <a:gd name="connsiteY69" fmla="*/ 1481470 h 148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054753" h="1481470">
                <a:moveTo>
                  <a:pt x="4054753" y="0"/>
                </a:moveTo>
                <a:lnTo>
                  <a:pt x="3353005" y="14177"/>
                </a:lnTo>
                <a:cubicBezTo>
                  <a:pt x="3340962" y="14524"/>
                  <a:pt x="3329573" y="20304"/>
                  <a:pt x="3317563" y="21265"/>
                </a:cubicBezTo>
                <a:cubicBezTo>
                  <a:pt x="3270399" y="25038"/>
                  <a:pt x="3223051" y="25990"/>
                  <a:pt x="3175795" y="28353"/>
                </a:cubicBezTo>
                <a:cubicBezTo>
                  <a:pt x="3163981" y="30716"/>
                  <a:pt x="3152114" y="32828"/>
                  <a:pt x="3140353" y="35442"/>
                </a:cubicBezTo>
                <a:cubicBezTo>
                  <a:pt x="3130843" y="37555"/>
                  <a:pt x="3121656" y="41243"/>
                  <a:pt x="3112000" y="42530"/>
                </a:cubicBezTo>
                <a:cubicBezTo>
                  <a:pt x="3086131" y="45979"/>
                  <a:pt x="3059940" y="46509"/>
                  <a:pt x="3034028" y="49618"/>
                </a:cubicBezTo>
                <a:cubicBezTo>
                  <a:pt x="3000851" y="53599"/>
                  <a:pt x="2968198" y="63074"/>
                  <a:pt x="2934791" y="63795"/>
                </a:cubicBezTo>
                <a:cubicBezTo>
                  <a:pt x="2639501" y="70168"/>
                  <a:pt x="2344093" y="68521"/>
                  <a:pt x="2048744" y="70884"/>
                </a:cubicBezTo>
                <a:cubicBezTo>
                  <a:pt x="2032204" y="73247"/>
                  <a:pt x="2015718" y="76020"/>
                  <a:pt x="1999125" y="77972"/>
                </a:cubicBezTo>
                <a:cubicBezTo>
                  <a:pt x="1975542" y="80746"/>
                  <a:pt x="1951749" y="81702"/>
                  <a:pt x="1928242" y="85060"/>
                </a:cubicBezTo>
                <a:cubicBezTo>
                  <a:pt x="1918598" y="86438"/>
                  <a:pt x="1909421" y="90142"/>
                  <a:pt x="1899888" y="92149"/>
                </a:cubicBezTo>
                <a:cubicBezTo>
                  <a:pt x="1864520" y="99595"/>
                  <a:pt x="1829600" y="110642"/>
                  <a:pt x="1793563" y="113414"/>
                </a:cubicBezTo>
                <a:lnTo>
                  <a:pt x="1701414" y="120502"/>
                </a:lnTo>
                <a:cubicBezTo>
                  <a:pt x="1687237" y="122865"/>
                  <a:pt x="1672977" y="124772"/>
                  <a:pt x="1658884" y="127591"/>
                </a:cubicBezTo>
                <a:cubicBezTo>
                  <a:pt x="1620194" y="135329"/>
                  <a:pt x="1638411" y="135578"/>
                  <a:pt x="1595088" y="141767"/>
                </a:cubicBezTo>
                <a:cubicBezTo>
                  <a:pt x="1573907" y="144793"/>
                  <a:pt x="1552558" y="146493"/>
                  <a:pt x="1531293" y="148856"/>
                </a:cubicBezTo>
                <a:cubicBezTo>
                  <a:pt x="1521842" y="151219"/>
                  <a:pt x="1512306" y="153268"/>
                  <a:pt x="1502939" y="155944"/>
                </a:cubicBezTo>
                <a:cubicBezTo>
                  <a:pt x="1495755" y="157997"/>
                  <a:pt x="1488923" y="161220"/>
                  <a:pt x="1481674" y="163032"/>
                </a:cubicBezTo>
                <a:cubicBezTo>
                  <a:pt x="1469986" y="165954"/>
                  <a:pt x="1457855" y="166951"/>
                  <a:pt x="1446232" y="170121"/>
                </a:cubicBezTo>
                <a:cubicBezTo>
                  <a:pt x="1431815" y="174053"/>
                  <a:pt x="1418290" y="181056"/>
                  <a:pt x="1403702" y="184298"/>
                </a:cubicBezTo>
                <a:cubicBezTo>
                  <a:pt x="1375642" y="190533"/>
                  <a:pt x="1318642" y="198474"/>
                  <a:pt x="1318642" y="198474"/>
                </a:cubicBezTo>
                <a:cubicBezTo>
                  <a:pt x="1311554" y="203200"/>
                  <a:pt x="1305162" y="209191"/>
                  <a:pt x="1297377" y="212651"/>
                </a:cubicBezTo>
                <a:cubicBezTo>
                  <a:pt x="1275188" y="222513"/>
                  <a:pt x="1250058" y="228025"/>
                  <a:pt x="1226493" y="233916"/>
                </a:cubicBezTo>
                <a:lnTo>
                  <a:pt x="1169786" y="262270"/>
                </a:lnTo>
                <a:cubicBezTo>
                  <a:pt x="1160335" y="266996"/>
                  <a:pt x="1151794" y="274373"/>
                  <a:pt x="1141432" y="276446"/>
                </a:cubicBezTo>
                <a:cubicBezTo>
                  <a:pt x="1098664" y="285001"/>
                  <a:pt x="1117421" y="279726"/>
                  <a:pt x="1084725" y="290623"/>
                </a:cubicBezTo>
                <a:cubicBezTo>
                  <a:pt x="1031338" y="326215"/>
                  <a:pt x="1099189" y="284424"/>
                  <a:pt x="1035107" y="311888"/>
                </a:cubicBezTo>
                <a:cubicBezTo>
                  <a:pt x="1027277" y="315244"/>
                  <a:pt x="1021462" y="322255"/>
                  <a:pt x="1013842" y="326065"/>
                </a:cubicBezTo>
                <a:cubicBezTo>
                  <a:pt x="1007159" y="329406"/>
                  <a:pt x="999573" y="330530"/>
                  <a:pt x="992577" y="333153"/>
                </a:cubicBezTo>
                <a:cubicBezTo>
                  <a:pt x="980663" y="337621"/>
                  <a:pt x="969322" y="343674"/>
                  <a:pt x="957135" y="347330"/>
                </a:cubicBezTo>
                <a:cubicBezTo>
                  <a:pt x="920142" y="358428"/>
                  <a:pt x="929541" y="349030"/>
                  <a:pt x="900428" y="361507"/>
                </a:cubicBezTo>
                <a:cubicBezTo>
                  <a:pt x="890716" y="365670"/>
                  <a:pt x="881249" y="370441"/>
                  <a:pt x="872074" y="375684"/>
                </a:cubicBezTo>
                <a:cubicBezTo>
                  <a:pt x="855363" y="385233"/>
                  <a:pt x="837677" y="400253"/>
                  <a:pt x="822456" y="411125"/>
                </a:cubicBezTo>
                <a:cubicBezTo>
                  <a:pt x="815524" y="416077"/>
                  <a:pt x="808279" y="420576"/>
                  <a:pt x="801191" y="425302"/>
                </a:cubicBezTo>
                <a:cubicBezTo>
                  <a:pt x="777930" y="460193"/>
                  <a:pt x="798631" y="436761"/>
                  <a:pt x="758660" y="460744"/>
                </a:cubicBezTo>
                <a:cubicBezTo>
                  <a:pt x="744050" y="469510"/>
                  <a:pt x="731370" y="481478"/>
                  <a:pt x="716130" y="489098"/>
                </a:cubicBezTo>
                <a:cubicBezTo>
                  <a:pt x="706679" y="493823"/>
                  <a:pt x="696951" y="498032"/>
                  <a:pt x="687777" y="503274"/>
                </a:cubicBezTo>
                <a:cubicBezTo>
                  <a:pt x="680380" y="507501"/>
                  <a:pt x="674132" y="513641"/>
                  <a:pt x="666512" y="517451"/>
                </a:cubicBezTo>
                <a:cubicBezTo>
                  <a:pt x="659829" y="520793"/>
                  <a:pt x="652114" y="521596"/>
                  <a:pt x="645246" y="524539"/>
                </a:cubicBezTo>
                <a:cubicBezTo>
                  <a:pt x="635534" y="528701"/>
                  <a:pt x="626067" y="533473"/>
                  <a:pt x="616893" y="538716"/>
                </a:cubicBezTo>
                <a:cubicBezTo>
                  <a:pt x="609496" y="542943"/>
                  <a:pt x="603413" y="549433"/>
                  <a:pt x="595628" y="552893"/>
                </a:cubicBezTo>
                <a:cubicBezTo>
                  <a:pt x="581972" y="558962"/>
                  <a:pt x="566464" y="560387"/>
                  <a:pt x="553098" y="567070"/>
                </a:cubicBezTo>
                <a:cubicBezTo>
                  <a:pt x="543647" y="571795"/>
                  <a:pt x="534555" y="577322"/>
                  <a:pt x="524744" y="581246"/>
                </a:cubicBezTo>
                <a:cubicBezTo>
                  <a:pt x="510869" y="586796"/>
                  <a:pt x="482214" y="595423"/>
                  <a:pt x="482214" y="595423"/>
                </a:cubicBezTo>
                <a:cubicBezTo>
                  <a:pt x="466523" y="605884"/>
                  <a:pt x="450600" y="614492"/>
                  <a:pt x="439684" y="630865"/>
                </a:cubicBezTo>
                <a:cubicBezTo>
                  <a:pt x="435539" y="637082"/>
                  <a:pt x="437263" y="646296"/>
                  <a:pt x="432595" y="652130"/>
                </a:cubicBezTo>
                <a:cubicBezTo>
                  <a:pt x="427273" y="658782"/>
                  <a:pt x="417875" y="660853"/>
                  <a:pt x="411330" y="666307"/>
                </a:cubicBezTo>
                <a:cubicBezTo>
                  <a:pt x="390863" y="683363"/>
                  <a:pt x="389828" y="687928"/>
                  <a:pt x="375888" y="708837"/>
                </a:cubicBezTo>
                <a:cubicBezTo>
                  <a:pt x="360844" y="753972"/>
                  <a:pt x="382406" y="709217"/>
                  <a:pt x="340446" y="737191"/>
                </a:cubicBezTo>
                <a:cubicBezTo>
                  <a:pt x="333358" y="741917"/>
                  <a:pt x="331724" y="751911"/>
                  <a:pt x="326270" y="758456"/>
                </a:cubicBezTo>
                <a:cubicBezTo>
                  <a:pt x="319853" y="766157"/>
                  <a:pt x="311423" y="772020"/>
                  <a:pt x="305005" y="779721"/>
                </a:cubicBezTo>
                <a:cubicBezTo>
                  <a:pt x="255662" y="838933"/>
                  <a:pt x="331689" y="760125"/>
                  <a:pt x="269563" y="822251"/>
                </a:cubicBezTo>
                <a:cubicBezTo>
                  <a:pt x="267200" y="829339"/>
                  <a:pt x="265816" y="836833"/>
                  <a:pt x="262474" y="843516"/>
                </a:cubicBezTo>
                <a:cubicBezTo>
                  <a:pt x="258664" y="851136"/>
                  <a:pt x="253958" y="858414"/>
                  <a:pt x="248298" y="864781"/>
                </a:cubicBezTo>
                <a:cubicBezTo>
                  <a:pt x="212985" y="904508"/>
                  <a:pt x="216823" y="899942"/>
                  <a:pt x="184502" y="921488"/>
                </a:cubicBezTo>
                <a:cubicBezTo>
                  <a:pt x="179776" y="928576"/>
                  <a:pt x="174135" y="935133"/>
                  <a:pt x="170325" y="942753"/>
                </a:cubicBezTo>
                <a:cubicBezTo>
                  <a:pt x="140975" y="1001453"/>
                  <a:pt x="189694" y="924332"/>
                  <a:pt x="149060" y="985284"/>
                </a:cubicBezTo>
                <a:cubicBezTo>
                  <a:pt x="146697" y="992372"/>
                  <a:pt x="145313" y="999866"/>
                  <a:pt x="141972" y="1006549"/>
                </a:cubicBezTo>
                <a:cubicBezTo>
                  <a:pt x="138162" y="1014169"/>
                  <a:pt x="131151" y="1019984"/>
                  <a:pt x="127795" y="1027814"/>
                </a:cubicBezTo>
                <a:cubicBezTo>
                  <a:pt x="100331" y="1091896"/>
                  <a:pt x="142122" y="1024045"/>
                  <a:pt x="106530" y="1077432"/>
                </a:cubicBezTo>
                <a:cubicBezTo>
                  <a:pt x="104167" y="1089246"/>
                  <a:pt x="102612" y="1101251"/>
                  <a:pt x="99442" y="1112874"/>
                </a:cubicBezTo>
                <a:cubicBezTo>
                  <a:pt x="95510" y="1127291"/>
                  <a:pt x="87722" y="1140664"/>
                  <a:pt x="85265" y="1155405"/>
                </a:cubicBezTo>
                <a:cubicBezTo>
                  <a:pt x="82902" y="1169582"/>
                  <a:pt x="81663" y="1183992"/>
                  <a:pt x="78177" y="1197935"/>
                </a:cubicBezTo>
                <a:cubicBezTo>
                  <a:pt x="74553" y="1212432"/>
                  <a:pt x="67624" y="1225968"/>
                  <a:pt x="64000" y="1240465"/>
                </a:cubicBezTo>
                <a:cubicBezTo>
                  <a:pt x="61637" y="1249916"/>
                  <a:pt x="59711" y="1259487"/>
                  <a:pt x="56912" y="1268818"/>
                </a:cubicBezTo>
                <a:cubicBezTo>
                  <a:pt x="52618" y="1283132"/>
                  <a:pt x="45192" y="1296608"/>
                  <a:pt x="42735" y="1311349"/>
                </a:cubicBezTo>
                <a:cubicBezTo>
                  <a:pt x="38300" y="1337956"/>
                  <a:pt x="36247" y="1357242"/>
                  <a:pt x="28558" y="1382232"/>
                </a:cubicBezTo>
                <a:cubicBezTo>
                  <a:pt x="17202" y="1419138"/>
                  <a:pt x="7084" y="1439985"/>
                  <a:pt x="205" y="1474381"/>
                </a:cubicBezTo>
                <a:cubicBezTo>
                  <a:pt x="-258" y="1476698"/>
                  <a:pt x="205" y="1479107"/>
                  <a:pt x="205" y="148147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4"/>
          </a:p>
        </p:txBody>
      </p:sp>
    </p:spTree>
    <p:extLst>
      <p:ext uri="{BB962C8B-B14F-4D97-AF65-F5344CB8AC3E}">
        <p14:creationId xmlns:p14="http://schemas.microsoft.com/office/powerpoint/2010/main" val="423045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48148E-6 L -0.00035 0.0548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 animBg="1"/>
      <p:bldP spid="22" grpId="0" animBg="1"/>
      <p:bldP spid="23" grpId="0"/>
      <p:bldP spid="24" grpId="0"/>
      <p:bldP spid="25" grpId="0"/>
      <p:bldP spid="27" grpId="0" animBg="1"/>
      <p:bldP spid="29" grpId="0" animBg="1"/>
      <p:bldP spid="32" grpId="0" animBg="1"/>
      <p:bldP spid="38" grpId="0"/>
      <p:bldP spid="12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9281" y="100097"/>
            <a:ext cx="6651170" cy="1257596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When modified simultaneously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965075" y="2284020"/>
            <a:ext cx="1314376" cy="70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984" dirty="0" smtClean="0"/>
              <a:t>Repository</a:t>
            </a:r>
          </a:p>
          <a:p>
            <a:pPr algn="ctr"/>
            <a:r>
              <a:rPr lang="en-US" altLang="ja-JP" sz="1984" dirty="0" smtClean="0"/>
              <a:t>server</a:t>
            </a:r>
            <a:endParaRPr lang="ja-JP" altLang="en-US" sz="1984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82144" y="1743789"/>
            <a:ext cx="240296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/>
              <a:t>Program (commit 1</a:t>
            </a:r>
            <a:r>
              <a:rPr lang="en-US" altLang="ja-JP" sz="1984" dirty="0"/>
              <a:t>)</a:t>
            </a:r>
            <a:endParaRPr lang="ja-JP" altLang="en-US" sz="1984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82144" y="2174332"/>
            <a:ext cx="240296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/>
              <a:t>Program (commit 2</a:t>
            </a:r>
            <a:r>
              <a:rPr lang="en-US" altLang="ja-JP" sz="1984" dirty="0"/>
              <a:t>)</a:t>
            </a:r>
            <a:endParaRPr lang="ja-JP" altLang="en-US" sz="1984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82144" y="2542478"/>
            <a:ext cx="240296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/>
              <a:t>Program(commit 3</a:t>
            </a:r>
            <a:r>
              <a:rPr lang="en-US" altLang="ja-JP" sz="1984" dirty="0"/>
              <a:t>)</a:t>
            </a:r>
            <a:endParaRPr lang="ja-JP" altLang="en-US" sz="198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561086" y="2889142"/>
                <a:ext cx="50397" cy="39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984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ja-JP" altLang="en-US" sz="1984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86" y="2889142"/>
                <a:ext cx="50397" cy="397673"/>
              </a:xfrm>
              <a:prstGeom prst="rect">
                <a:avLst/>
              </a:prstGeom>
              <a:blipFill>
                <a:blip r:embed="rId3"/>
                <a:stretch>
                  <a:fillRect l="-100000" r="-2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6682144" y="3202855"/>
            <a:ext cx="2628754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/>
              <a:t>Program (commit 10</a:t>
            </a:r>
            <a:r>
              <a:rPr lang="en-US" altLang="ja-JP" sz="1984" dirty="0"/>
              <a:t>)</a:t>
            </a:r>
            <a:endParaRPr lang="ja-JP" altLang="en-US" sz="1984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3" y="5857591"/>
            <a:ext cx="751894" cy="146659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43" y="5774556"/>
            <a:ext cx="737656" cy="1549628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9085112" y="3609975"/>
            <a:ext cx="92208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>
                <a:solidFill>
                  <a:srgbClr val="FF0000"/>
                </a:solidFill>
              </a:rPr>
              <a:t>Latest</a:t>
            </a:r>
            <a:endParaRPr lang="ja-JP" altLang="en-US" sz="1984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16413" y="5251618"/>
            <a:ext cx="1705298" cy="39767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984" dirty="0" smtClean="0"/>
              <a:t>local repo</a:t>
            </a:r>
            <a:endParaRPr lang="ja-JP" altLang="en-US" sz="1984" dirty="0"/>
          </a:p>
        </p:txBody>
      </p:sp>
      <p:sp>
        <p:nvSpPr>
          <p:cNvPr id="22" name="フリーフォーム 21"/>
          <p:cNvSpPr/>
          <p:nvPr/>
        </p:nvSpPr>
        <p:spPr>
          <a:xfrm>
            <a:off x="911176" y="5857591"/>
            <a:ext cx="291344" cy="540264"/>
          </a:xfrm>
          <a:custGeom>
            <a:avLst/>
            <a:gdLst>
              <a:gd name="connsiteX0" fmla="*/ 0 w 264302"/>
              <a:gd name="connsiteY0" fmla="*/ 490118 h 490118"/>
              <a:gd name="connsiteX1" fmla="*/ 65836 w 264302"/>
              <a:gd name="connsiteY1" fmla="*/ 475488 h 490118"/>
              <a:gd name="connsiteX2" fmla="*/ 109728 w 264302"/>
              <a:gd name="connsiteY2" fmla="*/ 431597 h 490118"/>
              <a:gd name="connsiteX3" fmla="*/ 146304 w 264302"/>
              <a:gd name="connsiteY3" fmla="*/ 402336 h 490118"/>
              <a:gd name="connsiteX4" fmla="*/ 160934 w 264302"/>
              <a:gd name="connsiteY4" fmla="*/ 387705 h 490118"/>
              <a:gd name="connsiteX5" fmla="*/ 182880 w 264302"/>
              <a:gd name="connsiteY5" fmla="*/ 373075 h 490118"/>
              <a:gd name="connsiteX6" fmla="*/ 190195 w 264302"/>
              <a:gd name="connsiteY6" fmla="*/ 351129 h 490118"/>
              <a:gd name="connsiteX7" fmla="*/ 226771 w 264302"/>
              <a:gd name="connsiteY7" fmla="*/ 307238 h 490118"/>
              <a:gd name="connsiteX8" fmla="*/ 234086 w 264302"/>
              <a:gd name="connsiteY8" fmla="*/ 285293 h 490118"/>
              <a:gd name="connsiteX9" fmla="*/ 241401 w 264302"/>
              <a:gd name="connsiteY9" fmla="*/ 248717 h 490118"/>
              <a:gd name="connsiteX10" fmla="*/ 256032 w 264302"/>
              <a:gd name="connsiteY10" fmla="*/ 219456 h 490118"/>
              <a:gd name="connsiteX11" fmla="*/ 263347 w 264302"/>
              <a:gd name="connsiteY11" fmla="*/ 0 h 49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302" h="490118">
                <a:moveTo>
                  <a:pt x="0" y="490118"/>
                </a:moveTo>
                <a:cubicBezTo>
                  <a:pt x="441" y="490030"/>
                  <a:pt x="61703" y="478381"/>
                  <a:pt x="65836" y="475488"/>
                </a:cubicBezTo>
                <a:cubicBezTo>
                  <a:pt x="82786" y="463623"/>
                  <a:pt x="93571" y="444522"/>
                  <a:pt x="109728" y="431597"/>
                </a:cubicBezTo>
                <a:cubicBezTo>
                  <a:pt x="121920" y="421843"/>
                  <a:pt x="134450" y="412497"/>
                  <a:pt x="146304" y="402336"/>
                </a:cubicBezTo>
                <a:cubicBezTo>
                  <a:pt x="151540" y="397848"/>
                  <a:pt x="155548" y="392013"/>
                  <a:pt x="160934" y="387705"/>
                </a:cubicBezTo>
                <a:cubicBezTo>
                  <a:pt x="167799" y="382213"/>
                  <a:pt x="175565" y="377952"/>
                  <a:pt x="182880" y="373075"/>
                </a:cubicBezTo>
                <a:cubicBezTo>
                  <a:pt x="185318" y="365760"/>
                  <a:pt x="186369" y="357824"/>
                  <a:pt x="190195" y="351129"/>
                </a:cubicBezTo>
                <a:cubicBezTo>
                  <a:pt x="201787" y="330843"/>
                  <a:pt x="211717" y="322292"/>
                  <a:pt x="226771" y="307238"/>
                </a:cubicBezTo>
                <a:cubicBezTo>
                  <a:pt x="229209" y="299923"/>
                  <a:pt x="232216" y="292773"/>
                  <a:pt x="234086" y="285293"/>
                </a:cubicBezTo>
                <a:cubicBezTo>
                  <a:pt x="237102" y="273231"/>
                  <a:pt x="237469" y="260512"/>
                  <a:pt x="241401" y="248717"/>
                </a:cubicBezTo>
                <a:cubicBezTo>
                  <a:pt x="244850" y="238372"/>
                  <a:pt x="251155" y="229210"/>
                  <a:pt x="256032" y="219456"/>
                </a:cubicBezTo>
                <a:cubicBezTo>
                  <a:pt x="268199" y="97778"/>
                  <a:pt x="263347" y="170810"/>
                  <a:pt x="263347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4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26540" y="6127575"/>
            <a:ext cx="1141172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>
                <a:latin typeface="+mn-ea"/>
              </a:rPr>
              <a:t>commit</a:t>
            </a:r>
            <a:endParaRPr lang="ja-JP" altLang="en-US" sz="1984" dirty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682144" y="3636026"/>
            <a:ext cx="2628754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/>
              <a:t>Program (commit 11</a:t>
            </a:r>
            <a:r>
              <a:rPr lang="en-US" altLang="ja-JP" sz="1984" dirty="0"/>
              <a:t>)</a:t>
            </a:r>
            <a:endParaRPr lang="ja-JP" altLang="en-US" sz="1984" dirty="0"/>
          </a:p>
        </p:txBody>
      </p:sp>
      <p:sp>
        <p:nvSpPr>
          <p:cNvPr id="26" name="左中かっこ 25"/>
          <p:cNvSpPr/>
          <p:nvPr/>
        </p:nvSpPr>
        <p:spPr>
          <a:xfrm>
            <a:off x="6393953" y="1743789"/>
            <a:ext cx="288191" cy="2758975"/>
          </a:xfrm>
          <a:prstGeom prst="leftBrace">
            <a:avLst>
              <a:gd name="adj1" fmla="val 88524"/>
              <a:gd name="adj2" fmla="val 3889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984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92916" y="5367541"/>
            <a:ext cx="1705298" cy="39767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984" dirty="0" smtClean="0"/>
              <a:t>local repo</a:t>
            </a:r>
            <a:endParaRPr lang="ja-JP" altLang="en-US" sz="1984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0654" y="4536579"/>
            <a:ext cx="1792388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/>
              <a:t>commit 10+</a:t>
            </a:r>
            <a:endParaRPr lang="ja-JP" altLang="en-US" sz="1984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40997" y="2880845"/>
            <a:ext cx="1701742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>
                <a:latin typeface="Consolas" panose="020B0609020204030204" pitchFamily="49" charset="0"/>
              </a:rPr>
              <a:t>$ </a:t>
            </a:r>
            <a:r>
              <a:rPr lang="en-US" altLang="ja-JP" sz="1984" dirty="0" err="1" smtClean="0">
                <a:latin typeface="Consolas" panose="020B0609020204030204" pitchFamily="49" charset="0"/>
              </a:rPr>
              <a:t>git</a:t>
            </a:r>
            <a:r>
              <a:rPr lang="en-US" altLang="ja-JP" sz="1984" dirty="0" smtClean="0">
                <a:latin typeface="Consolas" panose="020B0609020204030204" pitchFamily="49" charset="0"/>
              </a:rPr>
              <a:t> push</a:t>
            </a:r>
            <a:endParaRPr lang="ja-JP" altLang="en-US" sz="1984" dirty="0">
              <a:latin typeface="Consolas" panose="020B0609020204030204" pitchFamily="49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682144" y="4095644"/>
            <a:ext cx="2628754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/>
              <a:t>Program (commit 12</a:t>
            </a:r>
            <a:r>
              <a:rPr lang="en-US" altLang="ja-JP" sz="1984" dirty="0"/>
              <a:t>)</a:t>
            </a:r>
            <a:endParaRPr lang="ja-JP" altLang="en-US" sz="1984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239757" y="4328357"/>
            <a:ext cx="1597170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>
                <a:latin typeface="Consolas" panose="020B0609020204030204" pitchFamily="49" charset="0"/>
              </a:rPr>
              <a:t>$ </a:t>
            </a:r>
            <a:r>
              <a:rPr lang="en-US" altLang="ja-JP" sz="1984" dirty="0" err="1" smtClean="0">
                <a:latin typeface="Consolas" panose="020B0609020204030204" pitchFamily="49" charset="0"/>
              </a:rPr>
              <a:t>git</a:t>
            </a:r>
            <a:r>
              <a:rPr lang="en-US" altLang="ja-JP" sz="1984" dirty="0" smtClean="0">
                <a:latin typeface="Consolas" panose="020B0609020204030204" pitchFamily="49" charset="0"/>
              </a:rPr>
              <a:t> pull</a:t>
            </a:r>
            <a:endParaRPr lang="ja-JP" altLang="en-US" sz="1984" dirty="0">
              <a:latin typeface="Consolas" panose="020B0609020204030204" pitchFamily="49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151511" y="3365894"/>
            <a:ext cx="507900" cy="540264"/>
            <a:chOff x="2858514" y="3053478"/>
            <a:chExt cx="460758" cy="490118"/>
          </a:xfrm>
        </p:grpSpPr>
        <p:cxnSp>
          <p:nvCxnSpPr>
            <p:cNvPr id="15" name="直線コネクタ 14"/>
            <p:cNvCxnSpPr/>
            <p:nvPr/>
          </p:nvCxnSpPr>
          <p:spPr>
            <a:xfrm flipH="1">
              <a:off x="2858514" y="3053478"/>
              <a:ext cx="460758" cy="4901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2858514" y="3053478"/>
              <a:ext cx="460758" cy="4901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フリーフォーム 20"/>
          <p:cNvSpPr/>
          <p:nvPr/>
        </p:nvSpPr>
        <p:spPr>
          <a:xfrm>
            <a:off x="1462066" y="3428842"/>
            <a:ext cx="3820156" cy="1106963"/>
          </a:xfrm>
          <a:custGeom>
            <a:avLst/>
            <a:gdLst>
              <a:gd name="connsiteX0" fmla="*/ 0 w 3465576"/>
              <a:gd name="connsiteY0" fmla="*/ 1004217 h 1004217"/>
              <a:gd name="connsiteX1" fmla="*/ 27432 w 3465576"/>
              <a:gd name="connsiteY1" fmla="*/ 958497 h 1004217"/>
              <a:gd name="connsiteX2" fmla="*/ 45720 w 3465576"/>
              <a:gd name="connsiteY2" fmla="*/ 921921 h 1004217"/>
              <a:gd name="connsiteX3" fmla="*/ 64008 w 3465576"/>
              <a:gd name="connsiteY3" fmla="*/ 894489 h 1004217"/>
              <a:gd name="connsiteX4" fmla="*/ 82296 w 3465576"/>
              <a:gd name="connsiteY4" fmla="*/ 839625 h 1004217"/>
              <a:gd name="connsiteX5" fmla="*/ 137160 w 3465576"/>
              <a:gd name="connsiteY5" fmla="*/ 784761 h 1004217"/>
              <a:gd name="connsiteX6" fmla="*/ 155448 w 3465576"/>
              <a:gd name="connsiteY6" fmla="*/ 757329 h 1004217"/>
              <a:gd name="connsiteX7" fmla="*/ 182880 w 3465576"/>
              <a:gd name="connsiteY7" fmla="*/ 748185 h 1004217"/>
              <a:gd name="connsiteX8" fmla="*/ 210312 w 3465576"/>
              <a:gd name="connsiteY8" fmla="*/ 720753 h 1004217"/>
              <a:gd name="connsiteX9" fmla="*/ 265176 w 3465576"/>
              <a:gd name="connsiteY9" fmla="*/ 693321 h 1004217"/>
              <a:gd name="connsiteX10" fmla="*/ 338328 w 3465576"/>
              <a:gd name="connsiteY10" fmla="*/ 665889 h 1004217"/>
              <a:gd name="connsiteX11" fmla="*/ 365760 w 3465576"/>
              <a:gd name="connsiteY11" fmla="*/ 647601 h 1004217"/>
              <a:gd name="connsiteX12" fmla="*/ 429768 w 3465576"/>
              <a:gd name="connsiteY12" fmla="*/ 629313 h 1004217"/>
              <a:gd name="connsiteX13" fmla="*/ 457200 w 3465576"/>
              <a:gd name="connsiteY13" fmla="*/ 611025 h 1004217"/>
              <a:gd name="connsiteX14" fmla="*/ 484632 w 3465576"/>
              <a:gd name="connsiteY14" fmla="*/ 601881 h 1004217"/>
              <a:gd name="connsiteX15" fmla="*/ 557784 w 3465576"/>
              <a:gd name="connsiteY15" fmla="*/ 565305 h 1004217"/>
              <a:gd name="connsiteX16" fmla="*/ 621792 w 3465576"/>
              <a:gd name="connsiteY16" fmla="*/ 519585 h 1004217"/>
              <a:gd name="connsiteX17" fmla="*/ 667512 w 3465576"/>
              <a:gd name="connsiteY17" fmla="*/ 510441 h 1004217"/>
              <a:gd name="connsiteX18" fmla="*/ 731520 w 3465576"/>
              <a:gd name="connsiteY18" fmla="*/ 483009 h 1004217"/>
              <a:gd name="connsiteX19" fmla="*/ 822960 w 3465576"/>
              <a:gd name="connsiteY19" fmla="*/ 446433 h 1004217"/>
              <a:gd name="connsiteX20" fmla="*/ 905256 w 3465576"/>
              <a:gd name="connsiteY20" fmla="*/ 428145 h 1004217"/>
              <a:gd name="connsiteX21" fmla="*/ 987552 w 3465576"/>
              <a:gd name="connsiteY21" fmla="*/ 400713 h 1004217"/>
              <a:gd name="connsiteX22" fmla="*/ 1042416 w 3465576"/>
              <a:gd name="connsiteY22" fmla="*/ 382425 h 1004217"/>
              <a:gd name="connsiteX23" fmla="*/ 1143000 w 3465576"/>
              <a:gd name="connsiteY23" fmla="*/ 364137 h 1004217"/>
              <a:gd name="connsiteX24" fmla="*/ 1207008 w 3465576"/>
              <a:gd name="connsiteY24" fmla="*/ 336705 h 1004217"/>
              <a:gd name="connsiteX25" fmla="*/ 1252728 w 3465576"/>
              <a:gd name="connsiteY25" fmla="*/ 327561 h 1004217"/>
              <a:gd name="connsiteX26" fmla="*/ 1307592 w 3465576"/>
              <a:gd name="connsiteY26" fmla="*/ 309273 h 1004217"/>
              <a:gd name="connsiteX27" fmla="*/ 1380744 w 3465576"/>
              <a:gd name="connsiteY27" fmla="*/ 290985 h 1004217"/>
              <a:gd name="connsiteX28" fmla="*/ 1408176 w 3465576"/>
              <a:gd name="connsiteY28" fmla="*/ 281841 h 1004217"/>
              <a:gd name="connsiteX29" fmla="*/ 1481328 w 3465576"/>
              <a:gd name="connsiteY29" fmla="*/ 272697 h 1004217"/>
              <a:gd name="connsiteX30" fmla="*/ 1609344 w 3465576"/>
              <a:gd name="connsiteY30" fmla="*/ 245265 h 1004217"/>
              <a:gd name="connsiteX31" fmla="*/ 1664208 w 3465576"/>
              <a:gd name="connsiteY31" fmla="*/ 217833 h 1004217"/>
              <a:gd name="connsiteX32" fmla="*/ 1709928 w 3465576"/>
              <a:gd name="connsiteY32" fmla="*/ 199545 h 1004217"/>
              <a:gd name="connsiteX33" fmla="*/ 1773936 w 3465576"/>
              <a:gd name="connsiteY33" fmla="*/ 181257 h 1004217"/>
              <a:gd name="connsiteX34" fmla="*/ 1801368 w 3465576"/>
              <a:gd name="connsiteY34" fmla="*/ 162969 h 1004217"/>
              <a:gd name="connsiteX35" fmla="*/ 1828800 w 3465576"/>
              <a:gd name="connsiteY35" fmla="*/ 153825 h 1004217"/>
              <a:gd name="connsiteX36" fmla="*/ 1856232 w 3465576"/>
              <a:gd name="connsiteY36" fmla="*/ 135537 h 1004217"/>
              <a:gd name="connsiteX37" fmla="*/ 1892808 w 3465576"/>
              <a:gd name="connsiteY37" fmla="*/ 126393 h 1004217"/>
              <a:gd name="connsiteX38" fmla="*/ 1938528 w 3465576"/>
              <a:gd name="connsiteY38" fmla="*/ 108105 h 1004217"/>
              <a:gd name="connsiteX39" fmla="*/ 1993392 w 3465576"/>
              <a:gd name="connsiteY39" fmla="*/ 98961 h 1004217"/>
              <a:gd name="connsiteX40" fmla="*/ 2020824 w 3465576"/>
              <a:gd name="connsiteY40" fmla="*/ 89817 h 1004217"/>
              <a:gd name="connsiteX41" fmla="*/ 2130552 w 3465576"/>
              <a:gd name="connsiteY41" fmla="*/ 71529 h 1004217"/>
              <a:gd name="connsiteX42" fmla="*/ 2157984 w 3465576"/>
              <a:gd name="connsiteY42" fmla="*/ 62385 h 1004217"/>
              <a:gd name="connsiteX43" fmla="*/ 2441448 w 3465576"/>
              <a:gd name="connsiteY43" fmla="*/ 53241 h 1004217"/>
              <a:gd name="connsiteX44" fmla="*/ 3465576 w 3465576"/>
              <a:gd name="connsiteY44" fmla="*/ 44097 h 100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465576" h="1004217">
                <a:moveTo>
                  <a:pt x="0" y="1004217"/>
                </a:moveTo>
                <a:cubicBezTo>
                  <a:pt x="9144" y="988977"/>
                  <a:pt x="18801" y="974033"/>
                  <a:pt x="27432" y="958497"/>
                </a:cubicBezTo>
                <a:cubicBezTo>
                  <a:pt x="34052" y="946581"/>
                  <a:pt x="38957" y="933756"/>
                  <a:pt x="45720" y="921921"/>
                </a:cubicBezTo>
                <a:cubicBezTo>
                  <a:pt x="51172" y="912379"/>
                  <a:pt x="59545" y="904532"/>
                  <a:pt x="64008" y="894489"/>
                </a:cubicBezTo>
                <a:cubicBezTo>
                  <a:pt x="71837" y="876873"/>
                  <a:pt x="68665" y="853256"/>
                  <a:pt x="82296" y="839625"/>
                </a:cubicBezTo>
                <a:cubicBezTo>
                  <a:pt x="100584" y="821337"/>
                  <a:pt x="122814" y="806280"/>
                  <a:pt x="137160" y="784761"/>
                </a:cubicBezTo>
                <a:cubicBezTo>
                  <a:pt x="143256" y="775617"/>
                  <a:pt x="146866" y="764194"/>
                  <a:pt x="155448" y="757329"/>
                </a:cubicBezTo>
                <a:cubicBezTo>
                  <a:pt x="162974" y="751308"/>
                  <a:pt x="173736" y="751233"/>
                  <a:pt x="182880" y="748185"/>
                </a:cubicBezTo>
                <a:cubicBezTo>
                  <a:pt x="192024" y="739041"/>
                  <a:pt x="200378" y="729032"/>
                  <a:pt x="210312" y="720753"/>
                </a:cubicBezTo>
                <a:cubicBezTo>
                  <a:pt x="241322" y="694911"/>
                  <a:pt x="231214" y="707876"/>
                  <a:pt x="265176" y="693321"/>
                </a:cubicBezTo>
                <a:cubicBezTo>
                  <a:pt x="332119" y="664631"/>
                  <a:pt x="270894" y="682747"/>
                  <a:pt x="338328" y="665889"/>
                </a:cubicBezTo>
                <a:cubicBezTo>
                  <a:pt x="347472" y="659793"/>
                  <a:pt x="355659" y="651930"/>
                  <a:pt x="365760" y="647601"/>
                </a:cubicBezTo>
                <a:cubicBezTo>
                  <a:pt x="406777" y="630022"/>
                  <a:pt x="394180" y="647107"/>
                  <a:pt x="429768" y="629313"/>
                </a:cubicBezTo>
                <a:cubicBezTo>
                  <a:pt x="439598" y="624398"/>
                  <a:pt x="447370" y="615940"/>
                  <a:pt x="457200" y="611025"/>
                </a:cubicBezTo>
                <a:cubicBezTo>
                  <a:pt x="465821" y="606714"/>
                  <a:pt x="475857" y="605869"/>
                  <a:pt x="484632" y="601881"/>
                </a:cubicBezTo>
                <a:cubicBezTo>
                  <a:pt x="509451" y="590600"/>
                  <a:pt x="535974" y="581662"/>
                  <a:pt x="557784" y="565305"/>
                </a:cubicBezTo>
                <a:cubicBezTo>
                  <a:pt x="559887" y="563728"/>
                  <a:pt x="612878" y="522928"/>
                  <a:pt x="621792" y="519585"/>
                </a:cubicBezTo>
                <a:cubicBezTo>
                  <a:pt x="636344" y="514128"/>
                  <a:pt x="652272" y="513489"/>
                  <a:pt x="667512" y="510441"/>
                </a:cubicBezTo>
                <a:cubicBezTo>
                  <a:pt x="788819" y="449787"/>
                  <a:pt x="637338" y="523373"/>
                  <a:pt x="731520" y="483009"/>
                </a:cubicBezTo>
                <a:cubicBezTo>
                  <a:pt x="802808" y="452457"/>
                  <a:pt x="730458" y="474184"/>
                  <a:pt x="822960" y="446433"/>
                </a:cubicBezTo>
                <a:cubicBezTo>
                  <a:pt x="905073" y="421799"/>
                  <a:pt x="809544" y="454248"/>
                  <a:pt x="905256" y="428145"/>
                </a:cubicBezTo>
                <a:lnTo>
                  <a:pt x="987552" y="400713"/>
                </a:lnTo>
                <a:cubicBezTo>
                  <a:pt x="1005840" y="394617"/>
                  <a:pt x="1023401" y="385594"/>
                  <a:pt x="1042416" y="382425"/>
                </a:cubicBezTo>
                <a:cubicBezTo>
                  <a:pt x="1066873" y="378349"/>
                  <a:pt x="1117440" y="370527"/>
                  <a:pt x="1143000" y="364137"/>
                </a:cubicBezTo>
                <a:cubicBezTo>
                  <a:pt x="1206918" y="348157"/>
                  <a:pt x="1128500" y="362874"/>
                  <a:pt x="1207008" y="336705"/>
                </a:cubicBezTo>
                <a:cubicBezTo>
                  <a:pt x="1221752" y="331790"/>
                  <a:pt x="1237734" y="331650"/>
                  <a:pt x="1252728" y="327561"/>
                </a:cubicBezTo>
                <a:cubicBezTo>
                  <a:pt x="1271326" y="322489"/>
                  <a:pt x="1288890" y="313948"/>
                  <a:pt x="1307592" y="309273"/>
                </a:cubicBezTo>
                <a:cubicBezTo>
                  <a:pt x="1331976" y="303177"/>
                  <a:pt x="1356899" y="298933"/>
                  <a:pt x="1380744" y="290985"/>
                </a:cubicBezTo>
                <a:cubicBezTo>
                  <a:pt x="1389888" y="287937"/>
                  <a:pt x="1398693" y="283565"/>
                  <a:pt x="1408176" y="281841"/>
                </a:cubicBezTo>
                <a:cubicBezTo>
                  <a:pt x="1432353" y="277445"/>
                  <a:pt x="1457089" y="276737"/>
                  <a:pt x="1481328" y="272697"/>
                </a:cubicBezTo>
                <a:cubicBezTo>
                  <a:pt x="1506522" y="268498"/>
                  <a:pt x="1574378" y="255255"/>
                  <a:pt x="1609344" y="245265"/>
                </a:cubicBezTo>
                <a:cubicBezTo>
                  <a:pt x="1662973" y="229943"/>
                  <a:pt x="1610775" y="244550"/>
                  <a:pt x="1664208" y="217833"/>
                </a:cubicBezTo>
                <a:cubicBezTo>
                  <a:pt x="1678889" y="210492"/>
                  <a:pt x="1694356" y="204736"/>
                  <a:pt x="1709928" y="199545"/>
                </a:cubicBezTo>
                <a:cubicBezTo>
                  <a:pt x="1727507" y="193685"/>
                  <a:pt x="1756324" y="190063"/>
                  <a:pt x="1773936" y="181257"/>
                </a:cubicBezTo>
                <a:cubicBezTo>
                  <a:pt x="1783766" y="176342"/>
                  <a:pt x="1791538" y="167884"/>
                  <a:pt x="1801368" y="162969"/>
                </a:cubicBezTo>
                <a:cubicBezTo>
                  <a:pt x="1809989" y="158658"/>
                  <a:pt x="1820179" y="158136"/>
                  <a:pt x="1828800" y="153825"/>
                </a:cubicBezTo>
                <a:cubicBezTo>
                  <a:pt x="1838630" y="148910"/>
                  <a:pt x="1846131" y="139866"/>
                  <a:pt x="1856232" y="135537"/>
                </a:cubicBezTo>
                <a:cubicBezTo>
                  <a:pt x="1867783" y="130587"/>
                  <a:pt x="1880886" y="130367"/>
                  <a:pt x="1892808" y="126393"/>
                </a:cubicBezTo>
                <a:cubicBezTo>
                  <a:pt x="1908380" y="121202"/>
                  <a:pt x="1922692" y="112424"/>
                  <a:pt x="1938528" y="108105"/>
                </a:cubicBezTo>
                <a:cubicBezTo>
                  <a:pt x="1956415" y="103227"/>
                  <a:pt x="1975293" y="102983"/>
                  <a:pt x="1993392" y="98961"/>
                </a:cubicBezTo>
                <a:cubicBezTo>
                  <a:pt x="2002801" y="96870"/>
                  <a:pt x="2011373" y="91707"/>
                  <a:pt x="2020824" y="89817"/>
                </a:cubicBezTo>
                <a:cubicBezTo>
                  <a:pt x="2057184" y="82545"/>
                  <a:pt x="2095374" y="83255"/>
                  <a:pt x="2130552" y="71529"/>
                </a:cubicBezTo>
                <a:cubicBezTo>
                  <a:pt x="2139696" y="68481"/>
                  <a:pt x="2148362" y="62951"/>
                  <a:pt x="2157984" y="62385"/>
                </a:cubicBezTo>
                <a:cubicBezTo>
                  <a:pt x="2252358" y="56834"/>
                  <a:pt x="2346960" y="56289"/>
                  <a:pt x="2441448" y="53241"/>
                </a:cubicBezTo>
                <a:cubicBezTo>
                  <a:pt x="2784063" y="-60964"/>
                  <a:pt x="2459241" y="44097"/>
                  <a:pt x="3465576" y="44097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4"/>
          </a:p>
        </p:txBody>
      </p:sp>
      <p:sp>
        <p:nvSpPr>
          <p:cNvPr id="25" name="フリーフォーム 24"/>
          <p:cNvSpPr/>
          <p:nvPr/>
        </p:nvSpPr>
        <p:spPr>
          <a:xfrm>
            <a:off x="1955965" y="3779837"/>
            <a:ext cx="4112463" cy="1401060"/>
          </a:xfrm>
          <a:custGeom>
            <a:avLst/>
            <a:gdLst>
              <a:gd name="connsiteX0" fmla="*/ 3730752 w 3730752"/>
              <a:gd name="connsiteY0" fmla="*/ 0 h 1271016"/>
              <a:gd name="connsiteX1" fmla="*/ 3685032 w 3730752"/>
              <a:gd name="connsiteY1" fmla="*/ 18288 h 1271016"/>
              <a:gd name="connsiteX2" fmla="*/ 3602736 w 3730752"/>
              <a:gd name="connsiteY2" fmla="*/ 27432 h 1271016"/>
              <a:gd name="connsiteX3" fmla="*/ 3255264 w 3730752"/>
              <a:gd name="connsiteY3" fmla="*/ 36576 h 1271016"/>
              <a:gd name="connsiteX4" fmla="*/ 3218688 w 3730752"/>
              <a:gd name="connsiteY4" fmla="*/ 45720 h 1271016"/>
              <a:gd name="connsiteX5" fmla="*/ 3191256 w 3730752"/>
              <a:gd name="connsiteY5" fmla="*/ 54864 h 1271016"/>
              <a:gd name="connsiteX6" fmla="*/ 2953512 w 3730752"/>
              <a:gd name="connsiteY6" fmla="*/ 73152 h 1271016"/>
              <a:gd name="connsiteX7" fmla="*/ 2898648 w 3730752"/>
              <a:gd name="connsiteY7" fmla="*/ 91440 h 1271016"/>
              <a:gd name="connsiteX8" fmla="*/ 2852928 w 3730752"/>
              <a:gd name="connsiteY8" fmla="*/ 109728 h 1271016"/>
              <a:gd name="connsiteX9" fmla="*/ 2761488 w 3730752"/>
              <a:gd name="connsiteY9" fmla="*/ 128016 h 1271016"/>
              <a:gd name="connsiteX10" fmla="*/ 2697480 w 3730752"/>
              <a:gd name="connsiteY10" fmla="*/ 146304 h 1271016"/>
              <a:gd name="connsiteX11" fmla="*/ 2560320 w 3730752"/>
              <a:gd name="connsiteY11" fmla="*/ 173736 h 1271016"/>
              <a:gd name="connsiteX12" fmla="*/ 2532888 w 3730752"/>
              <a:gd name="connsiteY12" fmla="*/ 182880 h 1271016"/>
              <a:gd name="connsiteX13" fmla="*/ 2496312 w 3730752"/>
              <a:gd name="connsiteY13" fmla="*/ 201168 h 1271016"/>
              <a:gd name="connsiteX14" fmla="*/ 2404872 w 3730752"/>
              <a:gd name="connsiteY14" fmla="*/ 219456 h 1271016"/>
              <a:gd name="connsiteX15" fmla="*/ 2295144 w 3730752"/>
              <a:gd name="connsiteY15" fmla="*/ 237744 h 1271016"/>
              <a:gd name="connsiteX16" fmla="*/ 2221992 w 3730752"/>
              <a:gd name="connsiteY16" fmla="*/ 256032 h 1271016"/>
              <a:gd name="connsiteX17" fmla="*/ 2194560 w 3730752"/>
              <a:gd name="connsiteY17" fmla="*/ 265176 h 1271016"/>
              <a:gd name="connsiteX18" fmla="*/ 2139696 w 3730752"/>
              <a:gd name="connsiteY18" fmla="*/ 274320 h 1271016"/>
              <a:gd name="connsiteX19" fmla="*/ 2075688 w 3730752"/>
              <a:gd name="connsiteY19" fmla="*/ 292608 h 1271016"/>
              <a:gd name="connsiteX20" fmla="*/ 1947672 w 3730752"/>
              <a:gd name="connsiteY20" fmla="*/ 329184 h 1271016"/>
              <a:gd name="connsiteX21" fmla="*/ 1920240 w 3730752"/>
              <a:gd name="connsiteY21" fmla="*/ 347472 h 1271016"/>
              <a:gd name="connsiteX22" fmla="*/ 1865376 w 3730752"/>
              <a:gd name="connsiteY22" fmla="*/ 365760 h 1271016"/>
              <a:gd name="connsiteX23" fmla="*/ 1837944 w 3730752"/>
              <a:gd name="connsiteY23" fmla="*/ 384048 h 1271016"/>
              <a:gd name="connsiteX24" fmla="*/ 1783080 w 3730752"/>
              <a:gd name="connsiteY24" fmla="*/ 402336 h 1271016"/>
              <a:gd name="connsiteX25" fmla="*/ 1746504 w 3730752"/>
              <a:gd name="connsiteY25" fmla="*/ 420624 h 1271016"/>
              <a:gd name="connsiteX26" fmla="*/ 1719072 w 3730752"/>
              <a:gd name="connsiteY26" fmla="*/ 438912 h 1271016"/>
              <a:gd name="connsiteX27" fmla="*/ 1691640 w 3730752"/>
              <a:gd name="connsiteY27" fmla="*/ 448056 h 1271016"/>
              <a:gd name="connsiteX28" fmla="*/ 1664208 w 3730752"/>
              <a:gd name="connsiteY28" fmla="*/ 466344 h 1271016"/>
              <a:gd name="connsiteX29" fmla="*/ 1600200 w 3730752"/>
              <a:gd name="connsiteY29" fmla="*/ 484632 h 1271016"/>
              <a:gd name="connsiteX30" fmla="*/ 1527048 w 3730752"/>
              <a:gd name="connsiteY30" fmla="*/ 512064 h 1271016"/>
              <a:gd name="connsiteX31" fmla="*/ 1453896 w 3730752"/>
              <a:gd name="connsiteY31" fmla="*/ 530352 h 1271016"/>
              <a:gd name="connsiteX32" fmla="*/ 1426464 w 3730752"/>
              <a:gd name="connsiteY32" fmla="*/ 539496 h 1271016"/>
              <a:gd name="connsiteX33" fmla="*/ 1344168 w 3730752"/>
              <a:gd name="connsiteY33" fmla="*/ 576072 h 1271016"/>
              <a:gd name="connsiteX34" fmla="*/ 1243584 w 3730752"/>
              <a:gd name="connsiteY34" fmla="*/ 603504 h 1271016"/>
              <a:gd name="connsiteX35" fmla="*/ 1152144 w 3730752"/>
              <a:gd name="connsiteY35" fmla="*/ 621792 h 1271016"/>
              <a:gd name="connsiteX36" fmla="*/ 1124712 w 3730752"/>
              <a:gd name="connsiteY36" fmla="*/ 630936 h 1271016"/>
              <a:gd name="connsiteX37" fmla="*/ 1088136 w 3730752"/>
              <a:gd name="connsiteY37" fmla="*/ 640080 h 1271016"/>
              <a:gd name="connsiteX38" fmla="*/ 1005840 w 3730752"/>
              <a:gd name="connsiteY38" fmla="*/ 704088 h 1271016"/>
              <a:gd name="connsiteX39" fmla="*/ 950976 w 3730752"/>
              <a:gd name="connsiteY39" fmla="*/ 740664 h 1271016"/>
              <a:gd name="connsiteX40" fmla="*/ 914400 w 3730752"/>
              <a:gd name="connsiteY40" fmla="*/ 758952 h 1271016"/>
              <a:gd name="connsiteX41" fmla="*/ 859536 w 3730752"/>
              <a:gd name="connsiteY41" fmla="*/ 795528 h 1271016"/>
              <a:gd name="connsiteX42" fmla="*/ 841248 w 3730752"/>
              <a:gd name="connsiteY42" fmla="*/ 822960 h 1271016"/>
              <a:gd name="connsiteX43" fmla="*/ 777240 w 3730752"/>
              <a:gd name="connsiteY43" fmla="*/ 859536 h 1271016"/>
              <a:gd name="connsiteX44" fmla="*/ 713232 w 3730752"/>
              <a:gd name="connsiteY44" fmla="*/ 905256 h 1271016"/>
              <a:gd name="connsiteX45" fmla="*/ 685800 w 3730752"/>
              <a:gd name="connsiteY45" fmla="*/ 914400 h 1271016"/>
              <a:gd name="connsiteX46" fmla="*/ 658368 w 3730752"/>
              <a:gd name="connsiteY46" fmla="*/ 932688 h 1271016"/>
              <a:gd name="connsiteX47" fmla="*/ 603504 w 3730752"/>
              <a:gd name="connsiteY47" fmla="*/ 950976 h 1271016"/>
              <a:gd name="connsiteX48" fmla="*/ 539496 w 3730752"/>
              <a:gd name="connsiteY48" fmla="*/ 978408 h 1271016"/>
              <a:gd name="connsiteX49" fmla="*/ 466344 w 3730752"/>
              <a:gd name="connsiteY49" fmla="*/ 1042416 h 1271016"/>
              <a:gd name="connsiteX50" fmla="*/ 429768 w 3730752"/>
              <a:gd name="connsiteY50" fmla="*/ 1069848 h 1271016"/>
              <a:gd name="connsiteX51" fmla="*/ 402336 w 3730752"/>
              <a:gd name="connsiteY51" fmla="*/ 1097280 h 1271016"/>
              <a:gd name="connsiteX52" fmla="*/ 374904 w 3730752"/>
              <a:gd name="connsiteY52" fmla="*/ 1106424 h 1271016"/>
              <a:gd name="connsiteX53" fmla="*/ 347472 w 3730752"/>
              <a:gd name="connsiteY53" fmla="*/ 1124712 h 1271016"/>
              <a:gd name="connsiteX54" fmla="*/ 320040 w 3730752"/>
              <a:gd name="connsiteY54" fmla="*/ 1133856 h 1271016"/>
              <a:gd name="connsiteX55" fmla="*/ 292608 w 3730752"/>
              <a:gd name="connsiteY55" fmla="*/ 1152144 h 1271016"/>
              <a:gd name="connsiteX56" fmla="*/ 265176 w 3730752"/>
              <a:gd name="connsiteY56" fmla="*/ 1161288 h 1271016"/>
              <a:gd name="connsiteX57" fmla="*/ 210312 w 3730752"/>
              <a:gd name="connsiteY57" fmla="*/ 1197864 h 1271016"/>
              <a:gd name="connsiteX58" fmla="*/ 182880 w 3730752"/>
              <a:gd name="connsiteY58" fmla="*/ 1216152 h 1271016"/>
              <a:gd name="connsiteX59" fmla="*/ 128016 w 3730752"/>
              <a:gd name="connsiteY59" fmla="*/ 1234440 h 1271016"/>
              <a:gd name="connsiteX60" fmla="*/ 100584 w 3730752"/>
              <a:gd name="connsiteY60" fmla="*/ 1243584 h 1271016"/>
              <a:gd name="connsiteX61" fmla="*/ 45720 w 3730752"/>
              <a:gd name="connsiteY61" fmla="*/ 1252728 h 1271016"/>
              <a:gd name="connsiteX62" fmla="*/ 0 w 3730752"/>
              <a:gd name="connsiteY62" fmla="*/ 1271016 h 127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730752" h="1271016">
                <a:moveTo>
                  <a:pt x="3730752" y="0"/>
                </a:moveTo>
                <a:cubicBezTo>
                  <a:pt x="3715512" y="6096"/>
                  <a:pt x="3701082" y="14849"/>
                  <a:pt x="3685032" y="18288"/>
                </a:cubicBezTo>
                <a:cubicBezTo>
                  <a:pt x="3658044" y="24071"/>
                  <a:pt x="3630312" y="26259"/>
                  <a:pt x="3602736" y="27432"/>
                </a:cubicBezTo>
                <a:cubicBezTo>
                  <a:pt x="3486977" y="32358"/>
                  <a:pt x="3371088" y="33528"/>
                  <a:pt x="3255264" y="36576"/>
                </a:cubicBezTo>
                <a:cubicBezTo>
                  <a:pt x="3243072" y="39624"/>
                  <a:pt x="3230772" y="42268"/>
                  <a:pt x="3218688" y="45720"/>
                </a:cubicBezTo>
                <a:cubicBezTo>
                  <a:pt x="3209420" y="48368"/>
                  <a:pt x="3200707" y="52974"/>
                  <a:pt x="3191256" y="54864"/>
                </a:cubicBezTo>
                <a:cubicBezTo>
                  <a:pt x="3116919" y="69731"/>
                  <a:pt x="3022091" y="69543"/>
                  <a:pt x="2953512" y="73152"/>
                </a:cubicBezTo>
                <a:cubicBezTo>
                  <a:pt x="2935224" y="79248"/>
                  <a:pt x="2916546" y="84281"/>
                  <a:pt x="2898648" y="91440"/>
                </a:cubicBezTo>
                <a:cubicBezTo>
                  <a:pt x="2883408" y="97536"/>
                  <a:pt x="2868788" y="105499"/>
                  <a:pt x="2852928" y="109728"/>
                </a:cubicBezTo>
                <a:cubicBezTo>
                  <a:pt x="2822894" y="117737"/>
                  <a:pt x="2790977" y="118186"/>
                  <a:pt x="2761488" y="128016"/>
                </a:cubicBezTo>
                <a:cubicBezTo>
                  <a:pt x="2737985" y="135850"/>
                  <a:pt x="2722740" y="141711"/>
                  <a:pt x="2697480" y="146304"/>
                </a:cubicBezTo>
                <a:cubicBezTo>
                  <a:pt x="2630094" y="158556"/>
                  <a:pt x="2629304" y="150741"/>
                  <a:pt x="2560320" y="173736"/>
                </a:cubicBezTo>
                <a:cubicBezTo>
                  <a:pt x="2551176" y="176784"/>
                  <a:pt x="2541747" y="179083"/>
                  <a:pt x="2532888" y="182880"/>
                </a:cubicBezTo>
                <a:cubicBezTo>
                  <a:pt x="2520359" y="188250"/>
                  <a:pt x="2509419" y="197423"/>
                  <a:pt x="2496312" y="201168"/>
                </a:cubicBezTo>
                <a:cubicBezTo>
                  <a:pt x="2466424" y="209707"/>
                  <a:pt x="2434361" y="209626"/>
                  <a:pt x="2404872" y="219456"/>
                </a:cubicBezTo>
                <a:cubicBezTo>
                  <a:pt x="2351256" y="237328"/>
                  <a:pt x="2387020" y="227536"/>
                  <a:pt x="2295144" y="237744"/>
                </a:cubicBezTo>
                <a:cubicBezTo>
                  <a:pt x="2232438" y="258646"/>
                  <a:pt x="2310266" y="233963"/>
                  <a:pt x="2221992" y="256032"/>
                </a:cubicBezTo>
                <a:cubicBezTo>
                  <a:pt x="2212641" y="258370"/>
                  <a:pt x="2203969" y="263085"/>
                  <a:pt x="2194560" y="265176"/>
                </a:cubicBezTo>
                <a:cubicBezTo>
                  <a:pt x="2176461" y="269198"/>
                  <a:pt x="2157876" y="270684"/>
                  <a:pt x="2139696" y="274320"/>
                </a:cubicBezTo>
                <a:cubicBezTo>
                  <a:pt x="2082584" y="285742"/>
                  <a:pt x="2123621" y="279535"/>
                  <a:pt x="2075688" y="292608"/>
                </a:cubicBezTo>
                <a:cubicBezTo>
                  <a:pt x="2065370" y="295422"/>
                  <a:pt x="1963845" y="318402"/>
                  <a:pt x="1947672" y="329184"/>
                </a:cubicBezTo>
                <a:cubicBezTo>
                  <a:pt x="1938528" y="335280"/>
                  <a:pt x="1930283" y="343009"/>
                  <a:pt x="1920240" y="347472"/>
                </a:cubicBezTo>
                <a:cubicBezTo>
                  <a:pt x="1902624" y="355301"/>
                  <a:pt x="1881416" y="355067"/>
                  <a:pt x="1865376" y="365760"/>
                </a:cubicBezTo>
                <a:cubicBezTo>
                  <a:pt x="1856232" y="371856"/>
                  <a:pt x="1847987" y="379585"/>
                  <a:pt x="1837944" y="384048"/>
                </a:cubicBezTo>
                <a:cubicBezTo>
                  <a:pt x="1820328" y="391877"/>
                  <a:pt x="1800322" y="393715"/>
                  <a:pt x="1783080" y="402336"/>
                </a:cubicBezTo>
                <a:cubicBezTo>
                  <a:pt x="1770888" y="408432"/>
                  <a:pt x="1758339" y="413861"/>
                  <a:pt x="1746504" y="420624"/>
                </a:cubicBezTo>
                <a:cubicBezTo>
                  <a:pt x="1736962" y="426076"/>
                  <a:pt x="1728902" y="433997"/>
                  <a:pt x="1719072" y="438912"/>
                </a:cubicBezTo>
                <a:cubicBezTo>
                  <a:pt x="1710451" y="443223"/>
                  <a:pt x="1700261" y="443745"/>
                  <a:pt x="1691640" y="448056"/>
                </a:cubicBezTo>
                <a:cubicBezTo>
                  <a:pt x="1681810" y="452971"/>
                  <a:pt x="1674038" y="461429"/>
                  <a:pt x="1664208" y="466344"/>
                </a:cubicBezTo>
                <a:cubicBezTo>
                  <a:pt x="1649592" y="473652"/>
                  <a:pt x="1613872" y="480726"/>
                  <a:pt x="1600200" y="484632"/>
                </a:cubicBezTo>
                <a:cubicBezTo>
                  <a:pt x="1515539" y="508821"/>
                  <a:pt x="1652657" y="473415"/>
                  <a:pt x="1527048" y="512064"/>
                </a:cubicBezTo>
                <a:cubicBezTo>
                  <a:pt x="1503025" y="519456"/>
                  <a:pt x="1477741" y="522404"/>
                  <a:pt x="1453896" y="530352"/>
                </a:cubicBezTo>
                <a:cubicBezTo>
                  <a:pt x="1444752" y="533400"/>
                  <a:pt x="1435323" y="535699"/>
                  <a:pt x="1426464" y="539496"/>
                </a:cubicBezTo>
                <a:cubicBezTo>
                  <a:pt x="1345972" y="573993"/>
                  <a:pt x="1437747" y="542043"/>
                  <a:pt x="1344168" y="576072"/>
                </a:cubicBezTo>
                <a:cubicBezTo>
                  <a:pt x="1257854" y="607459"/>
                  <a:pt x="1321676" y="583981"/>
                  <a:pt x="1243584" y="603504"/>
                </a:cubicBezTo>
                <a:cubicBezTo>
                  <a:pt x="1158466" y="624783"/>
                  <a:pt x="1308962" y="599389"/>
                  <a:pt x="1152144" y="621792"/>
                </a:cubicBezTo>
                <a:cubicBezTo>
                  <a:pt x="1143000" y="624840"/>
                  <a:pt x="1133980" y="628288"/>
                  <a:pt x="1124712" y="630936"/>
                </a:cubicBezTo>
                <a:cubicBezTo>
                  <a:pt x="1112628" y="634388"/>
                  <a:pt x="1099376" y="634460"/>
                  <a:pt x="1088136" y="640080"/>
                </a:cubicBezTo>
                <a:cubicBezTo>
                  <a:pt x="1003453" y="682421"/>
                  <a:pt x="1060027" y="661942"/>
                  <a:pt x="1005840" y="704088"/>
                </a:cubicBezTo>
                <a:cubicBezTo>
                  <a:pt x="988490" y="717582"/>
                  <a:pt x="970635" y="730834"/>
                  <a:pt x="950976" y="740664"/>
                </a:cubicBezTo>
                <a:cubicBezTo>
                  <a:pt x="938784" y="746760"/>
                  <a:pt x="925492" y="751029"/>
                  <a:pt x="914400" y="758952"/>
                </a:cubicBezTo>
                <a:cubicBezTo>
                  <a:pt x="854467" y="801761"/>
                  <a:pt x="918381" y="775913"/>
                  <a:pt x="859536" y="795528"/>
                </a:cubicBezTo>
                <a:cubicBezTo>
                  <a:pt x="853440" y="804672"/>
                  <a:pt x="849019" y="815189"/>
                  <a:pt x="841248" y="822960"/>
                </a:cubicBezTo>
                <a:cubicBezTo>
                  <a:pt x="824469" y="839739"/>
                  <a:pt x="796365" y="847583"/>
                  <a:pt x="777240" y="859536"/>
                </a:cubicBezTo>
                <a:cubicBezTo>
                  <a:pt x="760672" y="869891"/>
                  <a:pt x="732576" y="895584"/>
                  <a:pt x="713232" y="905256"/>
                </a:cubicBezTo>
                <a:cubicBezTo>
                  <a:pt x="704611" y="909567"/>
                  <a:pt x="694421" y="910089"/>
                  <a:pt x="685800" y="914400"/>
                </a:cubicBezTo>
                <a:cubicBezTo>
                  <a:pt x="675970" y="919315"/>
                  <a:pt x="668411" y="928225"/>
                  <a:pt x="658368" y="932688"/>
                </a:cubicBezTo>
                <a:cubicBezTo>
                  <a:pt x="640752" y="940517"/>
                  <a:pt x="619544" y="940283"/>
                  <a:pt x="603504" y="950976"/>
                </a:cubicBezTo>
                <a:cubicBezTo>
                  <a:pt x="565615" y="976235"/>
                  <a:pt x="586734" y="966599"/>
                  <a:pt x="539496" y="978408"/>
                </a:cubicBezTo>
                <a:cubicBezTo>
                  <a:pt x="505460" y="1029462"/>
                  <a:pt x="537464" y="989076"/>
                  <a:pt x="466344" y="1042416"/>
                </a:cubicBezTo>
                <a:cubicBezTo>
                  <a:pt x="454152" y="1051560"/>
                  <a:pt x="441339" y="1059930"/>
                  <a:pt x="429768" y="1069848"/>
                </a:cubicBezTo>
                <a:cubicBezTo>
                  <a:pt x="419950" y="1078264"/>
                  <a:pt x="413096" y="1090107"/>
                  <a:pt x="402336" y="1097280"/>
                </a:cubicBezTo>
                <a:cubicBezTo>
                  <a:pt x="394316" y="1102627"/>
                  <a:pt x="383525" y="1102113"/>
                  <a:pt x="374904" y="1106424"/>
                </a:cubicBezTo>
                <a:cubicBezTo>
                  <a:pt x="365074" y="1111339"/>
                  <a:pt x="357302" y="1119797"/>
                  <a:pt x="347472" y="1124712"/>
                </a:cubicBezTo>
                <a:cubicBezTo>
                  <a:pt x="338851" y="1129023"/>
                  <a:pt x="328661" y="1129545"/>
                  <a:pt x="320040" y="1133856"/>
                </a:cubicBezTo>
                <a:cubicBezTo>
                  <a:pt x="310210" y="1138771"/>
                  <a:pt x="302438" y="1147229"/>
                  <a:pt x="292608" y="1152144"/>
                </a:cubicBezTo>
                <a:cubicBezTo>
                  <a:pt x="283987" y="1156455"/>
                  <a:pt x="273602" y="1156607"/>
                  <a:pt x="265176" y="1161288"/>
                </a:cubicBezTo>
                <a:cubicBezTo>
                  <a:pt x="245963" y="1171962"/>
                  <a:pt x="228600" y="1185672"/>
                  <a:pt x="210312" y="1197864"/>
                </a:cubicBezTo>
                <a:cubicBezTo>
                  <a:pt x="201168" y="1203960"/>
                  <a:pt x="193306" y="1212677"/>
                  <a:pt x="182880" y="1216152"/>
                </a:cubicBezTo>
                <a:lnTo>
                  <a:pt x="128016" y="1234440"/>
                </a:lnTo>
                <a:cubicBezTo>
                  <a:pt x="118872" y="1237488"/>
                  <a:pt x="110091" y="1241999"/>
                  <a:pt x="100584" y="1243584"/>
                </a:cubicBezTo>
                <a:cubicBezTo>
                  <a:pt x="82296" y="1246632"/>
                  <a:pt x="63819" y="1248706"/>
                  <a:pt x="45720" y="1252728"/>
                </a:cubicBezTo>
                <a:cubicBezTo>
                  <a:pt x="25381" y="1257248"/>
                  <a:pt x="17321" y="1262355"/>
                  <a:pt x="0" y="127101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4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30346" y="4916255"/>
            <a:ext cx="1792388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/>
              <a:t>commit 11+</a:t>
            </a:r>
            <a:endParaRPr lang="ja-JP" altLang="en-US" sz="1984" dirty="0"/>
          </a:p>
        </p:txBody>
      </p:sp>
      <p:sp>
        <p:nvSpPr>
          <p:cNvPr id="27" name="フリーフォーム 26"/>
          <p:cNvSpPr/>
          <p:nvPr/>
        </p:nvSpPr>
        <p:spPr>
          <a:xfrm>
            <a:off x="2167636" y="4535805"/>
            <a:ext cx="4324134" cy="826523"/>
          </a:xfrm>
          <a:custGeom>
            <a:avLst/>
            <a:gdLst>
              <a:gd name="connsiteX0" fmla="*/ 0 w 4069080"/>
              <a:gd name="connsiteY0" fmla="*/ 841248 h 877824"/>
              <a:gd name="connsiteX1" fmla="*/ 91440 w 4069080"/>
              <a:gd name="connsiteY1" fmla="*/ 859536 h 877824"/>
              <a:gd name="connsiteX2" fmla="*/ 146304 w 4069080"/>
              <a:gd name="connsiteY2" fmla="*/ 877824 h 877824"/>
              <a:gd name="connsiteX3" fmla="*/ 1252728 w 4069080"/>
              <a:gd name="connsiteY3" fmla="*/ 868680 h 877824"/>
              <a:gd name="connsiteX4" fmla="*/ 1325880 w 4069080"/>
              <a:gd name="connsiteY4" fmla="*/ 859536 h 877824"/>
              <a:gd name="connsiteX5" fmla="*/ 1591056 w 4069080"/>
              <a:gd name="connsiteY5" fmla="*/ 850392 h 877824"/>
              <a:gd name="connsiteX6" fmla="*/ 1709928 w 4069080"/>
              <a:gd name="connsiteY6" fmla="*/ 832104 h 877824"/>
              <a:gd name="connsiteX7" fmla="*/ 1746504 w 4069080"/>
              <a:gd name="connsiteY7" fmla="*/ 822960 h 877824"/>
              <a:gd name="connsiteX8" fmla="*/ 1819656 w 4069080"/>
              <a:gd name="connsiteY8" fmla="*/ 813816 h 877824"/>
              <a:gd name="connsiteX9" fmla="*/ 1892808 w 4069080"/>
              <a:gd name="connsiteY9" fmla="*/ 786384 h 877824"/>
              <a:gd name="connsiteX10" fmla="*/ 1938528 w 4069080"/>
              <a:gd name="connsiteY10" fmla="*/ 777240 h 877824"/>
              <a:gd name="connsiteX11" fmla="*/ 1965960 w 4069080"/>
              <a:gd name="connsiteY11" fmla="*/ 758952 h 877824"/>
              <a:gd name="connsiteX12" fmla="*/ 2002536 w 4069080"/>
              <a:gd name="connsiteY12" fmla="*/ 749808 h 877824"/>
              <a:gd name="connsiteX13" fmla="*/ 2029968 w 4069080"/>
              <a:gd name="connsiteY13" fmla="*/ 740664 h 877824"/>
              <a:gd name="connsiteX14" fmla="*/ 2203704 w 4069080"/>
              <a:gd name="connsiteY14" fmla="*/ 713232 h 877824"/>
              <a:gd name="connsiteX15" fmla="*/ 2258568 w 4069080"/>
              <a:gd name="connsiteY15" fmla="*/ 694944 h 877824"/>
              <a:gd name="connsiteX16" fmla="*/ 2350008 w 4069080"/>
              <a:gd name="connsiteY16" fmla="*/ 676656 h 877824"/>
              <a:gd name="connsiteX17" fmla="*/ 2432304 w 4069080"/>
              <a:gd name="connsiteY17" fmla="*/ 658368 h 877824"/>
              <a:gd name="connsiteX18" fmla="*/ 2487168 w 4069080"/>
              <a:gd name="connsiteY18" fmla="*/ 640080 h 877824"/>
              <a:gd name="connsiteX19" fmla="*/ 2587752 w 4069080"/>
              <a:gd name="connsiteY19" fmla="*/ 594360 h 877824"/>
              <a:gd name="connsiteX20" fmla="*/ 2651760 w 4069080"/>
              <a:gd name="connsiteY20" fmla="*/ 557784 h 877824"/>
              <a:gd name="connsiteX21" fmla="*/ 2688336 w 4069080"/>
              <a:gd name="connsiteY21" fmla="*/ 530352 h 877824"/>
              <a:gd name="connsiteX22" fmla="*/ 2761488 w 4069080"/>
              <a:gd name="connsiteY22" fmla="*/ 512064 h 877824"/>
              <a:gd name="connsiteX23" fmla="*/ 2825496 w 4069080"/>
              <a:gd name="connsiteY23" fmla="*/ 484632 h 877824"/>
              <a:gd name="connsiteX24" fmla="*/ 2852928 w 4069080"/>
              <a:gd name="connsiteY24" fmla="*/ 466344 h 877824"/>
              <a:gd name="connsiteX25" fmla="*/ 2889504 w 4069080"/>
              <a:gd name="connsiteY25" fmla="*/ 448056 h 877824"/>
              <a:gd name="connsiteX26" fmla="*/ 2916936 w 4069080"/>
              <a:gd name="connsiteY26" fmla="*/ 429768 h 877824"/>
              <a:gd name="connsiteX27" fmla="*/ 2944368 w 4069080"/>
              <a:gd name="connsiteY27" fmla="*/ 420624 h 877824"/>
              <a:gd name="connsiteX28" fmla="*/ 2980944 w 4069080"/>
              <a:gd name="connsiteY28" fmla="*/ 402336 h 877824"/>
              <a:gd name="connsiteX29" fmla="*/ 3026664 w 4069080"/>
              <a:gd name="connsiteY29" fmla="*/ 393192 h 877824"/>
              <a:gd name="connsiteX30" fmla="*/ 3118104 w 4069080"/>
              <a:gd name="connsiteY30" fmla="*/ 365760 h 877824"/>
              <a:gd name="connsiteX31" fmla="*/ 3337560 w 4069080"/>
              <a:gd name="connsiteY31" fmla="*/ 320040 h 877824"/>
              <a:gd name="connsiteX32" fmla="*/ 3401568 w 4069080"/>
              <a:gd name="connsiteY32" fmla="*/ 292608 h 877824"/>
              <a:gd name="connsiteX33" fmla="*/ 3456432 w 4069080"/>
              <a:gd name="connsiteY33" fmla="*/ 274320 h 877824"/>
              <a:gd name="connsiteX34" fmla="*/ 3483864 w 4069080"/>
              <a:gd name="connsiteY34" fmla="*/ 265176 h 877824"/>
              <a:gd name="connsiteX35" fmla="*/ 3511296 w 4069080"/>
              <a:gd name="connsiteY35" fmla="*/ 246888 h 877824"/>
              <a:gd name="connsiteX36" fmla="*/ 3538728 w 4069080"/>
              <a:gd name="connsiteY36" fmla="*/ 237744 h 877824"/>
              <a:gd name="connsiteX37" fmla="*/ 3575304 w 4069080"/>
              <a:gd name="connsiteY37" fmla="*/ 219456 h 877824"/>
              <a:gd name="connsiteX38" fmla="*/ 3602736 w 4069080"/>
              <a:gd name="connsiteY38" fmla="*/ 210312 h 877824"/>
              <a:gd name="connsiteX39" fmla="*/ 3630168 w 4069080"/>
              <a:gd name="connsiteY39" fmla="*/ 192024 h 877824"/>
              <a:gd name="connsiteX40" fmla="*/ 3721608 w 4069080"/>
              <a:gd name="connsiteY40" fmla="*/ 155448 h 877824"/>
              <a:gd name="connsiteX41" fmla="*/ 3749040 w 4069080"/>
              <a:gd name="connsiteY41" fmla="*/ 146304 h 877824"/>
              <a:gd name="connsiteX42" fmla="*/ 3785616 w 4069080"/>
              <a:gd name="connsiteY42" fmla="*/ 128016 h 877824"/>
              <a:gd name="connsiteX43" fmla="*/ 3813048 w 4069080"/>
              <a:gd name="connsiteY43" fmla="*/ 118872 h 877824"/>
              <a:gd name="connsiteX44" fmla="*/ 3877056 w 4069080"/>
              <a:gd name="connsiteY44" fmla="*/ 82296 h 877824"/>
              <a:gd name="connsiteX45" fmla="*/ 3913632 w 4069080"/>
              <a:gd name="connsiteY45" fmla="*/ 73152 h 877824"/>
              <a:gd name="connsiteX46" fmla="*/ 3950208 w 4069080"/>
              <a:gd name="connsiteY46" fmla="*/ 54864 h 877824"/>
              <a:gd name="connsiteX47" fmla="*/ 4005072 w 4069080"/>
              <a:gd name="connsiteY47" fmla="*/ 36576 h 877824"/>
              <a:gd name="connsiteX48" fmla="*/ 4023360 w 4069080"/>
              <a:gd name="connsiteY48" fmla="*/ 9144 h 877824"/>
              <a:gd name="connsiteX49" fmla="*/ 4069080 w 4069080"/>
              <a:gd name="connsiteY49" fmla="*/ 0 h 8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069080" h="877824">
                <a:moveTo>
                  <a:pt x="0" y="841248"/>
                </a:moveTo>
                <a:cubicBezTo>
                  <a:pt x="30480" y="847344"/>
                  <a:pt x="61951" y="849706"/>
                  <a:pt x="91440" y="859536"/>
                </a:cubicBezTo>
                <a:lnTo>
                  <a:pt x="146304" y="877824"/>
                </a:lnTo>
                <a:lnTo>
                  <a:pt x="1252728" y="868680"/>
                </a:lnTo>
                <a:cubicBezTo>
                  <a:pt x="1277299" y="868299"/>
                  <a:pt x="1301342" y="860862"/>
                  <a:pt x="1325880" y="859536"/>
                </a:cubicBezTo>
                <a:cubicBezTo>
                  <a:pt x="1414196" y="854762"/>
                  <a:pt x="1502664" y="853440"/>
                  <a:pt x="1591056" y="850392"/>
                </a:cubicBezTo>
                <a:cubicBezTo>
                  <a:pt x="1621798" y="846000"/>
                  <a:pt x="1678210" y="838448"/>
                  <a:pt x="1709928" y="832104"/>
                </a:cubicBezTo>
                <a:cubicBezTo>
                  <a:pt x="1722251" y="829639"/>
                  <a:pt x="1734108" y="825026"/>
                  <a:pt x="1746504" y="822960"/>
                </a:cubicBezTo>
                <a:cubicBezTo>
                  <a:pt x="1770743" y="818920"/>
                  <a:pt x="1795417" y="817856"/>
                  <a:pt x="1819656" y="813816"/>
                </a:cubicBezTo>
                <a:cubicBezTo>
                  <a:pt x="1888641" y="802319"/>
                  <a:pt x="1824183" y="809259"/>
                  <a:pt x="1892808" y="786384"/>
                </a:cubicBezTo>
                <a:cubicBezTo>
                  <a:pt x="1907552" y="781469"/>
                  <a:pt x="1923288" y="780288"/>
                  <a:pt x="1938528" y="777240"/>
                </a:cubicBezTo>
                <a:cubicBezTo>
                  <a:pt x="1947672" y="771144"/>
                  <a:pt x="1955859" y="763281"/>
                  <a:pt x="1965960" y="758952"/>
                </a:cubicBezTo>
                <a:cubicBezTo>
                  <a:pt x="1977511" y="754002"/>
                  <a:pt x="1990452" y="753260"/>
                  <a:pt x="2002536" y="749808"/>
                </a:cubicBezTo>
                <a:cubicBezTo>
                  <a:pt x="2011804" y="747160"/>
                  <a:pt x="2020476" y="742339"/>
                  <a:pt x="2029968" y="740664"/>
                </a:cubicBezTo>
                <a:cubicBezTo>
                  <a:pt x="2039064" y="739059"/>
                  <a:pt x="2164140" y="724022"/>
                  <a:pt x="2203704" y="713232"/>
                </a:cubicBezTo>
                <a:cubicBezTo>
                  <a:pt x="2222302" y="708160"/>
                  <a:pt x="2239553" y="698113"/>
                  <a:pt x="2258568" y="694944"/>
                </a:cubicBezTo>
                <a:cubicBezTo>
                  <a:pt x="2349977" y="679709"/>
                  <a:pt x="2279076" y="693025"/>
                  <a:pt x="2350008" y="676656"/>
                </a:cubicBezTo>
                <a:cubicBezTo>
                  <a:pt x="2377390" y="670337"/>
                  <a:pt x="2405152" y="665609"/>
                  <a:pt x="2432304" y="658368"/>
                </a:cubicBezTo>
                <a:cubicBezTo>
                  <a:pt x="2450930" y="653401"/>
                  <a:pt x="2469926" y="648701"/>
                  <a:pt x="2487168" y="640080"/>
                </a:cubicBezTo>
                <a:cubicBezTo>
                  <a:pt x="2568941" y="599193"/>
                  <a:pt x="2534457" y="612125"/>
                  <a:pt x="2587752" y="594360"/>
                </a:cubicBezTo>
                <a:cubicBezTo>
                  <a:pt x="2649343" y="532769"/>
                  <a:pt x="2578078" y="594625"/>
                  <a:pt x="2651760" y="557784"/>
                </a:cubicBezTo>
                <a:cubicBezTo>
                  <a:pt x="2665391" y="550968"/>
                  <a:pt x="2675104" y="537913"/>
                  <a:pt x="2688336" y="530352"/>
                </a:cubicBezTo>
                <a:cubicBezTo>
                  <a:pt x="2703476" y="521700"/>
                  <a:pt x="2749911" y="514379"/>
                  <a:pt x="2761488" y="512064"/>
                </a:cubicBezTo>
                <a:cubicBezTo>
                  <a:pt x="2830358" y="466151"/>
                  <a:pt x="2742830" y="520060"/>
                  <a:pt x="2825496" y="484632"/>
                </a:cubicBezTo>
                <a:cubicBezTo>
                  <a:pt x="2835597" y="480303"/>
                  <a:pt x="2843386" y="471796"/>
                  <a:pt x="2852928" y="466344"/>
                </a:cubicBezTo>
                <a:cubicBezTo>
                  <a:pt x="2864763" y="459581"/>
                  <a:pt x="2877669" y="454819"/>
                  <a:pt x="2889504" y="448056"/>
                </a:cubicBezTo>
                <a:cubicBezTo>
                  <a:pt x="2899046" y="442604"/>
                  <a:pt x="2907106" y="434683"/>
                  <a:pt x="2916936" y="429768"/>
                </a:cubicBezTo>
                <a:cubicBezTo>
                  <a:pt x="2925557" y="425457"/>
                  <a:pt x="2935509" y="424421"/>
                  <a:pt x="2944368" y="420624"/>
                </a:cubicBezTo>
                <a:cubicBezTo>
                  <a:pt x="2956897" y="415254"/>
                  <a:pt x="2968012" y="406647"/>
                  <a:pt x="2980944" y="402336"/>
                </a:cubicBezTo>
                <a:cubicBezTo>
                  <a:pt x="2995688" y="397421"/>
                  <a:pt x="3011647" y="397197"/>
                  <a:pt x="3026664" y="393192"/>
                </a:cubicBezTo>
                <a:cubicBezTo>
                  <a:pt x="3057412" y="384993"/>
                  <a:pt x="3087073" y="372812"/>
                  <a:pt x="3118104" y="365760"/>
                </a:cubicBezTo>
                <a:cubicBezTo>
                  <a:pt x="3236380" y="338879"/>
                  <a:pt x="3220980" y="358900"/>
                  <a:pt x="3337560" y="320040"/>
                </a:cubicBezTo>
                <a:cubicBezTo>
                  <a:pt x="3425862" y="290606"/>
                  <a:pt x="3288575" y="337805"/>
                  <a:pt x="3401568" y="292608"/>
                </a:cubicBezTo>
                <a:cubicBezTo>
                  <a:pt x="3419466" y="285449"/>
                  <a:pt x="3438144" y="280416"/>
                  <a:pt x="3456432" y="274320"/>
                </a:cubicBezTo>
                <a:cubicBezTo>
                  <a:pt x="3465576" y="271272"/>
                  <a:pt x="3475844" y="270523"/>
                  <a:pt x="3483864" y="265176"/>
                </a:cubicBezTo>
                <a:cubicBezTo>
                  <a:pt x="3493008" y="259080"/>
                  <a:pt x="3501466" y="251803"/>
                  <a:pt x="3511296" y="246888"/>
                </a:cubicBezTo>
                <a:cubicBezTo>
                  <a:pt x="3519917" y="242577"/>
                  <a:pt x="3529869" y="241541"/>
                  <a:pt x="3538728" y="237744"/>
                </a:cubicBezTo>
                <a:cubicBezTo>
                  <a:pt x="3551257" y="232374"/>
                  <a:pt x="3562775" y="224826"/>
                  <a:pt x="3575304" y="219456"/>
                </a:cubicBezTo>
                <a:cubicBezTo>
                  <a:pt x="3584163" y="215659"/>
                  <a:pt x="3594115" y="214623"/>
                  <a:pt x="3602736" y="210312"/>
                </a:cubicBezTo>
                <a:cubicBezTo>
                  <a:pt x="3612566" y="205397"/>
                  <a:pt x="3620190" y="196629"/>
                  <a:pt x="3630168" y="192024"/>
                </a:cubicBezTo>
                <a:cubicBezTo>
                  <a:pt x="3659974" y="178267"/>
                  <a:pt x="3690465" y="165829"/>
                  <a:pt x="3721608" y="155448"/>
                </a:cubicBezTo>
                <a:cubicBezTo>
                  <a:pt x="3730752" y="152400"/>
                  <a:pt x="3740181" y="150101"/>
                  <a:pt x="3749040" y="146304"/>
                </a:cubicBezTo>
                <a:cubicBezTo>
                  <a:pt x="3761569" y="140934"/>
                  <a:pt x="3773087" y="133386"/>
                  <a:pt x="3785616" y="128016"/>
                </a:cubicBezTo>
                <a:cubicBezTo>
                  <a:pt x="3794475" y="124219"/>
                  <a:pt x="3804427" y="123183"/>
                  <a:pt x="3813048" y="118872"/>
                </a:cubicBezTo>
                <a:cubicBezTo>
                  <a:pt x="3866107" y="92343"/>
                  <a:pt x="3812932" y="106342"/>
                  <a:pt x="3877056" y="82296"/>
                </a:cubicBezTo>
                <a:cubicBezTo>
                  <a:pt x="3888823" y="77883"/>
                  <a:pt x="3901865" y="77565"/>
                  <a:pt x="3913632" y="73152"/>
                </a:cubicBezTo>
                <a:cubicBezTo>
                  <a:pt x="3926395" y="68366"/>
                  <a:pt x="3937552" y="59926"/>
                  <a:pt x="3950208" y="54864"/>
                </a:cubicBezTo>
                <a:cubicBezTo>
                  <a:pt x="3968106" y="47705"/>
                  <a:pt x="4005072" y="36576"/>
                  <a:pt x="4005072" y="36576"/>
                </a:cubicBezTo>
                <a:cubicBezTo>
                  <a:pt x="4011168" y="27432"/>
                  <a:pt x="4013818" y="14596"/>
                  <a:pt x="4023360" y="9144"/>
                </a:cubicBezTo>
                <a:cubicBezTo>
                  <a:pt x="4036854" y="1433"/>
                  <a:pt x="4069080" y="0"/>
                  <a:pt x="4069080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984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98556" y="5317658"/>
            <a:ext cx="1607377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>
                <a:latin typeface="Consolas" panose="020B0609020204030204" pitchFamily="49" charset="0"/>
              </a:rPr>
              <a:t>$ </a:t>
            </a:r>
            <a:r>
              <a:rPr lang="en-US" altLang="ja-JP" sz="1984" dirty="0" err="1" smtClean="0">
                <a:latin typeface="Consolas" panose="020B0609020204030204" pitchFamily="49" charset="0"/>
              </a:rPr>
              <a:t>git</a:t>
            </a:r>
            <a:r>
              <a:rPr lang="en-US" altLang="ja-JP" sz="1984" dirty="0" smtClean="0">
                <a:latin typeface="Consolas" panose="020B0609020204030204" pitchFamily="49" charset="0"/>
              </a:rPr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85569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0417 0.06805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5" grpId="0"/>
      <p:bldP spid="36" grpId="0"/>
      <p:bldP spid="21" grpId="0" animBg="1"/>
      <p:bldP spid="25" grpId="0" animBg="1"/>
      <p:bldP spid="32" grpId="0"/>
      <p:bldP spid="27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145" y="-22124"/>
            <a:ext cx="9069480" cy="1260360"/>
          </a:xfrm>
        </p:spPr>
        <p:txBody>
          <a:bodyPr/>
          <a:lstStyle/>
          <a:p>
            <a:r>
              <a:rPr kumimoji="1" lang="en-US" altLang="ja-JP" dirty="0" smtClean="0"/>
              <a:t>Tutorial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5488" y="1133856"/>
            <a:ext cx="8833104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cd ~/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pwdft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/</a:t>
            </a:r>
          </a:p>
          <a:p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 smtClean="0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 branch -a</a:t>
            </a:r>
          </a:p>
          <a:p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config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--global user.name 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"</a:t>
            </a:r>
            <a:r>
              <a:rPr lang="en-US" altLang="ja-JP" sz="2400" i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user-name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"</a:t>
            </a:r>
            <a:endParaRPr lang="en-US" altLang="ja-JP" sz="2400" dirty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config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--global </a:t>
            </a:r>
            <a:r>
              <a:rPr lang="en-US" altLang="ja-JP" sz="2400" dirty="0" err="1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user.email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"</a:t>
            </a:r>
            <a:r>
              <a:rPr lang="en-US" altLang="ja-JP" sz="2400" i="1" u="sng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user-name@bkks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"</a:t>
            </a:r>
            <a:endParaRPr kumimoji="1" lang="en-US" altLang="ja-JP" sz="2400" kern="1200" dirty="0" smtClean="0">
              <a:solidFill>
                <a:schemeClr val="tx1"/>
              </a:solidFill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$ </a:t>
            </a:r>
            <a:r>
              <a:rPr lang="en-US" altLang="ja-JP" sz="2400" dirty="0" err="1" smtClean="0">
                <a:latin typeface="Consolas" panose="020B0609020204030204" pitchFamily="49" charset="0"/>
                <a:ea typeface="+mj-ea"/>
              </a:rPr>
              <a:t>git</a:t>
            </a:r>
            <a:r>
              <a:rPr lang="en-US" altLang="ja-JP" sz="2400" dirty="0" smtClean="0">
                <a:latin typeface="Consolas" panose="020B0609020204030204" pitchFamily="49" charset="0"/>
                <a:ea typeface="+mj-ea"/>
              </a:rPr>
              <a:t> checkout -b </a:t>
            </a:r>
            <a:r>
              <a:rPr lang="en-US" altLang="ja-JP" sz="2400" i="1" u="sng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</a:rPr>
              <a:t>user-name</a:t>
            </a:r>
            <a:endParaRPr lang="en-US" altLang="ja-JP" sz="2400" dirty="0" smtClean="0">
              <a:latin typeface="Consolas" panose="020B0609020204030204" pitchFamily="49" charset="0"/>
              <a:ea typeface="+mj-ea"/>
            </a:endParaRPr>
          </a:p>
          <a:p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</a:rPr>
              <a:t>$ echo "Hello, I am </a:t>
            </a:r>
            <a:r>
              <a:rPr lang="en-US" altLang="ja-JP" sz="2400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user-name</a:t>
            </a:r>
            <a:r>
              <a:rPr lang="en-US" altLang="ja-JP" sz="2400" dirty="0" smtClean="0">
                <a:latin typeface="Consolas" panose="020B0609020204030204" pitchFamily="49" charset="0"/>
              </a:rPr>
              <a:t>.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&gt; </a:t>
            </a:r>
            <a:r>
              <a:rPr lang="en-US" altLang="ja-JP" sz="2400" i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user-name</a:t>
            </a:r>
            <a:r>
              <a:rPr lang="en-US" altLang="ja-JP" sz="2400" dirty="0" smtClean="0">
                <a:latin typeface="Consolas" panose="020B0609020204030204" pitchFamily="49" charset="0"/>
              </a:rPr>
              <a:t>.txt</a:t>
            </a:r>
          </a:p>
          <a:p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add </a:t>
            </a:r>
            <a:r>
              <a:rPr lang="en-US" altLang="ja-JP" sz="2400" i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user-name</a:t>
            </a:r>
            <a:r>
              <a:rPr lang="en-US" altLang="ja-JP" sz="2400" dirty="0" smtClean="0">
                <a:latin typeface="Consolas" panose="020B0609020204030204" pitchFamily="49" charset="0"/>
              </a:rPr>
              <a:t>.txt</a:t>
            </a:r>
            <a:endParaRPr lang="en-US" altLang="ja-JP" sz="2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commit  </a:t>
            </a:r>
            <a:r>
              <a:rPr lang="en-US" altLang="ja-JP" sz="2400" i="1" u="sng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(vi is used)</a:t>
            </a:r>
            <a:endParaRPr lang="en-US" altLang="ja-JP" sz="2400" i="1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$ </a:t>
            </a:r>
            <a:r>
              <a:rPr lang="en-US" altLang="ja-JP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git</a:t>
            </a:r>
            <a:r>
              <a:rPr lang="en-US" altLang="ja-JP" sz="2400" dirty="0">
                <a:solidFill>
                  <a:schemeClr val="tx1"/>
                </a:solidFill>
                <a:latin typeface="Consolas" panose="020B0609020204030204" pitchFamily="49" charset="0"/>
              </a:rPr>
              <a:t> push --set-upstream </a:t>
            </a:r>
            <a:r>
              <a:rPr lang="en-US" altLang="ja-JP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origin </a:t>
            </a:r>
            <a:r>
              <a:rPr lang="en-US" altLang="ja-JP" sz="2400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user-name</a:t>
            </a:r>
            <a:endParaRPr lang="ja-JP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$ 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git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j-ea"/>
              </a:rPr>
              <a:t> branch -a</a:t>
            </a:r>
          </a:p>
        </p:txBody>
      </p:sp>
    </p:spTree>
    <p:extLst>
      <p:ext uri="{BB962C8B-B14F-4D97-AF65-F5344CB8AC3E}">
        <p14:creationId xmlns:p14="http://schemas.microsoft.com/office/powerpoint/2010/main" val="26318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0505" y="24418"/>
            <a:ext cx="4939360" cy="68955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Example of branches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82493" y="1525398"/>
            <a:ext cx="997389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5" dirty="0"/>
              <a:t>Master</a:t>
            </a:r>
            <a:endParaRPr lang="ja-JP" altLang="en-US" sz="2205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419" y="4061599"/>
            <a:ext cx="1128835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5" dirty="0"/>
              <a:t>Develop</a:t>
            </a:r>
            <a:endParaRPr lang="ja-JP" altLang="en-US" sz="2205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0080" y="5363135"/>
            <a:ext cx="2877711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5" dirty="0" smtClean="0"/>
              <a:t>Feature (new features)</a:t>
            </a:r>
            <a:endParaRPr lang="ja-JP" altLang="en-US" sz="2205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849" y="2277657"/>
            <a:ext cx="1957587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5" dirty="0" smtClean="0"/>
              <a:t>Hotfix (Bug fix)</a:t>
            </a:r>
            <a:endParaRPr lang="ja-JP" altLang="en-US" sz="2205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2973" y="3087448"/>
            <a:ext cx="1107996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5" dirty="0"/>
              <a:t>Release</a:t>
            </a:r>
            <a:endParaRPr lang="ja-JP" altLang="en-US" sz="2205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515528" y="1745921"/>
            <a:ext cx="5078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624804" y="2589147"/>
            <a:ext cx="50789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2624804" y="3391597"/>
            <a:ext cx="507892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722664" y="4282122"/>
            <a:ext cx="507892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898813" y="5067850"/>
            <a:ext cx="37535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898812" y="5583658"/>
            <a:ext cx="507892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2898812" y="6268678"/>
            <a:ext cx="3423465" cy="2371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3439385" y="4282122"/>
            <a:ext cx="36376" cy="78572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904819" y="4282122"/>
            <a:ext cx="59621" cy="12973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336376" y="4316373"/>
            <a:ext cx="81621" cy="1976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 flipV="1">
            <a:off x="5334111" y="4290404"/>
            <a:ext cx="72051" cy="129739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6652326" y="4308184"/>
            <a:ext cx="39625" cy="733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779069" y="1745921"/>
            <a:ext cx="18423" cy="843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 flipV="1">
            <a:off x="4218289" y="1745921"/>
            <a:ext cx="13047" cy="840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3024786" y="1738108"/>
            <a:ext cx="8051" cy="2464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672190" y="1300967"/>
            <a:ext cx="704039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5" dirty="0"/>
              <a:t>V0.1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97492" y="1230114"/>
            <a:ext cx="949241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5" dirty="0"/>
              <a:t>V0.2</a:t>
            </a:r>
            <a:endParaRPr lang="ja-JP" altLang="en-US" sz="2205" dirty="0"/>
          </a:p>
        </p:txBody>
      </p:sp>
      <p:cxnSp>
        <p:nvCxnSpPr>
          <p:cNvPr id="46" name="直線矢印コネクタ 45"/>
          <p:cNvCxnSpPr/>
          <p:nvPr/>
        </p:nvCxnSpPr>
        <p:spPr>
          <a:xfrm flipH="1" flipV="1">
            <a:off x="5601368" y="3411041"/>
            <a:ext cx="5549" cy="8497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6322277" y="1745921"/>
            <a:ext cx="0" cy="16529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964083" y="1230114"/>
            <a:ext cx="949241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5" dirty="0"/>
              <a:t>V1.0</a:t>
            </a:r>
            <a:endParaRPr lang="ja-JP" altLang="en-US" sz="2205" dirty="0"/>
          </a:p>
        </p:txBody>
      </p:sp>
      <p:cxnSp>
        <p:nvCxnSpPr>
          <p:cNvPr id="51" name="直線矢印コネクタ 50"/>
          <p:cNvCxnSpPr/>
          <p:nvPr/>
        </p:nvCxnSpPr>
        <p:spPr>
          <a:xfrm flipH="1" flipV="1">
            <a:off x="7103192" y="3415939"/>
            <a:ext cx="5549" cy="8497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232095" y="7101513"/>
            <a:ext cx="723679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84" dirty="0" smtClean="0"/>
              <a:t>"A </a:t>
            </a:r>
            <a:r>
              <a:rPr lang="en-US" altLang="ja-JP" sz="1984" dirty="0"/>
              <a:t>successful branch in </a:t>
            </a:r>
            <a:r>
              <a:rPr lang="en-US" altLang="ja-JP" sz="1984" dirty="0" err="1" smtClean="0"/>
              <a:t>git</a:t>
            </a:r>
            <a:r>
              <a:rPr lang="en-US" altLang="ja-JP" sz="1984" dirty="0"/>
              <a:t>"</a:t>
            </a:r>
            <a:endParaRPr lang="ja-JP" altLang="en-US" sz="1984" dirty="0"/>
          </a:p>
        </p:txBody>
      </p:sp>
    </p:spTree>
    <p:extLst>
      <p:ext uri="{BB962C8B-B14F-4D97-AF65-F5344CB8AC3E}">
        <p14:creationId xmlns:p14="http://schemas.microsoft.com/office/powerpoint/2010/main" val="371798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Today's summary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9748" y="1083564"/>
            <a:ext cx="7520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Plane-wave representation of Kohn-Sham eq.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400" dirty="0" smtClean="0">
                <a:latin typeface="+mj-ea"/>
                <a:ea typeface="+mj-ea"/>
              </a:rPr>
              <a:t>Direct method and LOBPCG method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Hamiltonian-vector product with FFT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400" dirty="0" err="1" smtClean="0">
                <a:latin typeface="+mj-ea"/>
                <a:ea typeface="+mj-ea"/>
              </a:rPr>
              <a:t>Git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5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Schedule in this section (DFT)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1109" y="914400"/>
            <a:ext cx="9267281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Nov</a:t>
            </a:r>
            <a:r>
              <a:rPr lang="en-US" altLang="ja-JP" sz="2200" dirty="0">
                <a:latin typeface="+mj-ea"/>
                <a:ea typeface="+mj-ea"/>
              </a:rPr>
              <a:t>. 30  (Fri)    Standard DFT </a:t>
            </a:r>
            <a:r>
              <a:rPr lang="en-US" altLang="ja-JP" sz="2200" dirty="0" smtClean="0">
                <a:latin typeface="+mj-ea"/>
                <a:ea typeface="+mj-ea"/>
              </a:rPr>
              <a:t>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First-principles calculation and Density functional theory (Lecture)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+mj-ea"/>
                <a:ea typeface="+mj-ea"/>
              </a:rPr>
              <a:t>One-body </a:t>
            </a:r>
            <a:r>
              <a:rPr lang="en-US" altLang="ja-JP" sz="2200" dirty="0" smtClean="0">
                <a:latin typeface="+mj-ea"/>
                <a:ea typeface="+mj-ea"/>
              </a:rPr>
              <a:t>Schrödinger</a:t>
            </a:r>
            <a:r>
              <a:rPr lang="ja-JP" altLang="en-US" sz="2200" dirty="0">
                <a:latin typeface="+mj-ea"/>
                <a:ea typeface="+mj-ea"/>
              </a:rPr>
              <a:t> </a:t>
            </a:r>
            <a:r>
              <a:rPr lang="en-US" altLang="ja-JP" sz="2200" dirty="0" smtClean="0">
                <a:latin typeface="+mj-ea"/>
                <a:ea typeface="+mj-ea"/>
              </a:rPr>
              <a:t>eq. for periodic system and Bloch theorem (L)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Numerical solution of Kohn-Sham (o</a:t>
            </a:r>
            <a:r>
              <a:rPr lang="en-US" altLang="ja-JP" sz="2200" dirty="0" smtClean="0">
                <a:latin typeface="+mj-ea"/>
              </a:rPr>
              <a:t>ne-body Schrödinger</a:t>
            </a:r>
            <a:r>
              <a:rPr lang="en-US" altLang="ja-JP" sz="2200" dirty="0" smtClean="0">
                <a:latin typeface="+mj-ea"/>
                <a:ea typeface="+mj-ea"/>
              </a:rPr>
              <a:t>) eq. (L)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Hands-on DFT code (Tutorial)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Version control system : </a:t>
            </a:r>
            <a:r>
              <a:rPr lang="en-US" altLang="ja-JP" sz="2200" dirty="0" err="1" smtClean="0">
                <a:latin typeface="+mj-ea"/>
                <a:ea typeface="+mj-ea"/>
              </a:rPr>
              <a:t>Git</a:t>
            </a:r>
            <a:r>
              <a:rPr lang="en-US" altLang="ja-JP" sz="2200" dirty="0" smtClean="0">
                <a:latin typeface="+mj-ea"/>
                <a:ea typeface="+mj-ea"/>
              </a:rPr>
              <a:t> (T)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7    (Fri) </a:t>
            </a:r>
            <a:r>
              <a:rPr lang="en-US" altLang="ja-JP" sz="2200" dirty="0" smtClean="0">
                <a:latin typeface="+mj-ea"/>
                <a:ea typeface="+mj-ea"/>
              </a:rPr>
              <a:t> Kohn-Sham eq.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Plane-wave basis and Pseudopotentials (L)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Iterative eigenvalue solution method (L &amp; 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14  (Fri)  </a:t>
            </a:r>
            <a:r>
              <a:rPr lang="en-US" altLang="ja-JP" sz="2200" dirty="0" smtClean="0">
                <a:latin typeface="+mj-ea"/>
                <a:ea typeface="+mj-ea"/>
              </a:rPr>
              <a:t>Self-Consistent loop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err="1" smtClean="0">
                <a:latin typeface="+mj-ea"/>
                <a:ea typeface="+mj-ea"/>
              </a:rPr>
              <a:t>Hartree</a:t>
            </a:r>
            <a:r>
              <a:rPr lang="en-US" altLang="ja-JP" sz="2200" dirty="0" smtClean="0">
                <a:latin typeface="+mj-ea"/>
                <a:ea typeface="+mj-ea"/>
              </a:rPr>
              <a:t> potential (Poisson eq.)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Brillouin-zone integral (Tetrahedron method)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+mj-ea"/>
              </a:rPr>
              <a:t>Visualization (T</a:t>
            </a:r>
            <a:r>
              <a:rPr lang="en-US" altLang="ja-JP" sz="2200" dirty="0" smtClean="0">
                <a:latin typeface="+mj-ea"/>
              </a:rPr>
              <a:t>)</a:t>
            </a:r>
            <a:endParaRPr lang="en-US" altLang="ja-JP" sz="22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21  (Fri)    </a:t>
            </a:r>
            <a:r>
              <a:rPr lang="en-US" altLang="ja-JP" sz="2200" dirty="0" smtClean="0">
                <a:latin typeface="+mj-ea"/>
                <a:ea typeface="+mj-ea"/>
              </a:rPr>
              <a:t>Total Energy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+mj-ea"/>
                <a:ea typeface="+mj-ea"/>
              </a:rPr>
              <a:t>Coulomb potential for periodic point charge (Ewald sum)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Dec</a:t>
            </a:r>
            <a:r>
              <a:rPr lang="en-US" altLang="ja-JP" sz="2200" dirty="0">
                <a:latin typeface="+mj-ea"/>
                <a:ea typeface="+mj-ea"/>
              </a:rPr>
              <a:t>. 25  (</a:t>
            </a:r>
            <a:r>
              <a:rPr lang="en-US" altLang="ja-JP" sz="2200" u="sng" dirty="0">
                <a:solidFill>
                  <a:srgbClr val="0070C0"/>
                </a:solidFill>
                <a:latin typeface="+mj-ea"/>
                <a:ea typeface="+mj-ea"/>
              </a:rPr>
              <a:t>Tue</a:t>
            </a:r>
            <a:r>
              <a:rPr lang="en-US" altLang="ja-JP" sz="2200" dirty="0">
                <a:latin typeface="+mj-ea"/>
                <a:ea typeface="+mj-ea"/>
              </a:rPr>
              <a:t>) (2nd)Report problem </a:t>
            </a:r>
            <a:r>
              <a:rPr lang="en-US" altLang="ja-JP" sz="2200" dirty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en-US" altLang="ja-JP" sz="2200" dirty="0">
                <a:latin typeface="+mj-ea"/>
                <a:ea typeface="+mj-ea"/>
              </a:rPr>
              <a:t> </a:t>
            </a:r>
            <a:r>
              <a:rPr lang="en-US" altLang="ja-JP" sz="2200" u="sng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ja-JP" altLang="en-US" sz="2200" u="sng" dirty="0" smtClean="0">
                <a:solidFill>
                  <a:srgbClr val="0070C0"/>
                </a:solidFill>
                <a:latin typeface="+mj-ea"/>
                <a:ea typeface="+mj-ea"/>
              </a:rPr>
              <a:t>遠隔講義室</a:t>
            </a:r>
            <a:r>
              <a:rPr lang="en-US" altLang="ja-JP" sz="2200" u="sng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endParaRPr lang="en-US" altLang="ja-JP" sz="2200" u="sng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200" dirty="0" smtClean="0">
                <a:latin typeface="+mj-ea"/>
                <a:ea typeface="+mj-ea"/>
              </a:rPr>
              <a:t>Jan</a:t>
            </a:r>
            <a:r>
              <a:rPr lang="en-US" altLang="ja-JP" sz="2200" dirty="0">
                <a:latin typeface="+mj-ea"/>
                <a:ea typeface="+mj-ea"/>
              </a:rPr>
              <a:t>. 11   (Fri)    Density functional theory </a:t>
            </a:r>
            <a:r>
              <a:rPr lang="en-US" altLang="ja-JP" sz="2200" dirty="0" smtClean="0">
                <a:solidFill>
                  <a:srgbClr val="FF0000"/>
                </a:solidFill>
                <a:latin typeface="+mj-ea"/>
                <a:ea typeface="+mj-ea"/>
              </a:rPr>
              <a:t>K</a:t>
            </a:r>
            <a:endParaRPr lang="en-US" altLang="ja-JP" sz="2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8640" y="3006548"/>
            <a:ext cx="5837530" cy="1024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5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Schedule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6685" y="1219200"/>
            <a:ext cx="45977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Kohn-Sham eq. in periodic system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Plane-wave representation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Iterative diagonalization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Matrix-vector product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Kinetic energy term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Potential term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Visualize 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696685" y="3657600"/>
            <a:ext cx="1250987" cy="548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3419" y="-21226"/>
            <a:ext cx="7287259" cy="877824"/>
          </a:xfrm>
        </p:spPr>
        <p:txBody>
          <a:bodyPr/>
          <a:lstStyle/>
          <a:p>
            <a:r>
              <a:rPr kumimoji="1" lang="en-US" altLang="ja-JP" dirty="0" smtClean="0"/>
              <a:t>Kohn-Sham method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96803" y="967397"/>
                <a:ext cx="4579331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nary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𝑢𝑛𝑖𝑣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03" y="967397"/>
                <a:ext cx="4579331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27049" y="967397"/>
                <a:ext cx="3064685" cy="1128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atom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049" y="967397"/>
                <a:ext cx="3064685" cy="11288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26063" y="2247557"/>
                <a:ext cx="7037183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𝑢𝑛𝑖𝑣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3" y="2247557"/>
                <a:ext cx="7037183" cy="968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26063" y="3305857"/>
                <a:ext cx="9353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rPr>
                  <a:t>Kinetic energy of non-interacting system whose charge density is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  <a:cs typeface="+mn-cs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3" y="3305857"/>
                <a:ext cx="9353224" cy="461665"/>
              </a:xfrm>
              <a:prstGeom prst="rect">
                <a:avLst/>
              </a:prstGeom>
              <a:blipFill>
                <a:blip r:embed="rId6"/>
                <a:stretch>
                  <a:fillRect l="-977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125791" y="4337064"/>
                <a:ext cx="5040546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1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𝛁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[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]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91" y="4337064"/>
                <a:ext cx="5040546" cy="9545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964588" y="4396286"/>
                <a:ext cx="2873351" cy="1053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/2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588" y="4396286"/>
                <a:ext cx="2873351" cy="10531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9748" y="5894340"/>
                <a:ext cx="6306470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[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48" y="5894340"/>
                <a:ext cx="6306470" cy="968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177011" y="5894340"/>
                <a:ext cx="2806666" cy="780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𝑋𝐶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𝑋𝐶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𝛿𝜌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011" y="5894340"/>
                <a:ext cx="2806666" cy="7800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フリーフォーム 10"/>
          <p:cNvSpPr/>
          <p:nvPr/>
        </p:nvSpPr>
        <p:spPr>
          <a:xfrm>
            <a:off x="5524050" y="3892183"/>
            <a:ext cx="3378548" cy="882105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3217905"/>
              <a:gd name="connsiteY0" fmla="*/ 60334 h 256972"/>
              <a:gd name="connsiteX1" fmla="*/ 3217905 w 3217905"/>
              <a:gd name="connsiteY1" fmla="*/ 125256 h 256972"/>
              <a:gd name="connsiteX0" fmla="*/ 0 w 3217905"/>
              <a:gd name="connsiteY0" fmla="*/ 638128 h 703050"/>
              <a:gd name="connsiteX1" fmla="*/ 3217905 w 3217905"/>
              <a:gd name="connsiteY1" fmla="*/ 703050 h 703050"/>
              <a:gd name="connsiteX0" fmla="*/ 0 w 3217905"/>
              <a:gd name="connsiteY0" fmla="*/ 638128 h 703050"/>
              <a:gd name="connsiteX1" fmla="*/ 3217905 w 3217905"/>
              <a:gd name="connsiteY1" fmla="*/ 703050 h 703050"/>
              <a:gd name="connsiteX0" fmla="*/ 519 w 3218424"/>
              <a:gd name="connsiteY0" fmla="*/ 777762 h 842684"/>
              <a:gd name="connsiteX1" fmla="*/ 3218424 w 3218424"/>
              <a:gd name="connsiteY1" fmla="*/ 842684 h 842684"/>
              <a:gd name="connsiteX0" fmla="*/ 519 w 3218424"/>
              <a:gd name="connsiteY0" fmla="*/ 777762 h 842684"/>
              <a:gd name="connsiteX1" fmla="*/ 3218424 w 3218424"/>
              <a:gd name="connsiteY1" fmla="*/ 842684 h 842684"/>
              <a:gd name="connsiteX0" fmla="*/ 495 w 3218400"/>
              <a:gd name="connsiteY0" fmla="*/ 585293 h 650215"/>
              <a:gd name="connsiteX1" fmla="*/ 3218400 w 3218400"/>
              <a:gd name="connsiteY1" fmla="*/ 650215 h 650215"/>
              <a:gd name="connsiteX0" fmla="*/ 498 w 3189142"/>
              <a:gd name="connsiteY0" fmla="*/ 574247 h 661114"/>
              <a:gd name="connsiteX1" fmla="*/ 3189142 w 3189142"/>
              <a:gd name="connsiteY1" fmla="*/ 661114 h 66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9142" h="661114">
                <a:moveTo>
                  <a:pt x="498" y="574247"/>
                </a:moveTo>
                <a:cubicBezTo>
                  <a:pt x="-45615" y="-166068"/>
                  <a:pt x="3119910" y="-245711"/>
                  <a:pt x="3189142" y="66111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497787" y="5025542"/>
            <a:ext cx="1980140" cy="1154548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5172" h="571500">
                <a:moveTo>
                  <a:pt x="0" y="571500"/>
                </a:moveTo>
                <a:cubicBezTo>
                  <a:pt x="48985" y="299357"/>
                  <a:pt x="522515" y="424542"/>
                  <a:pt x="555172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 flipH="1">
            <a:off x="5802136" y="5147355"/>
            <a:ext cx="1334710" cy="1063249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2596113"/>
              <a:gd name="connsiteY0" fmla="*/ 37009 h 756752"/>
              <a:gd name="connsiteX1" fmla="*/ 2596113 w 2596113"/>
              <a:gd name="connsiteY1" fmla="*/ 672517 h 756752"/>
              <a:gd name="connsiteX0" fmla="*/ 0 w 2596113"/>
              <a:gd name="connsiteY0" fmla="*/ 77715 h 713223"/>
              <a:gd name="connsiteX1" fmla="*/ 2596113 w 2596113"/>
              <a:gd name="connsiteY1" fmla="*/ 713223 h 713223"/>
              <a:gd name="connsiteX0" fmla="*/ 0 w 2596113"/>
              <a:gd name="connsiteY0" fmla="*/ 77715 h 713223"/>
              <a:gd name="connsiteX1" fmla="*/ 2596113 w 2596113"/>
              <a:gd name="connsiteY1" fmla="*/ 713223 h 713223"/>
              <a:gd name="connsiteX0" fmla="*/ 0 w 2596113"/>
              <a:gd name="connsiteY0" fmla="*/ 0 h 635508"/>
              <a:gd name="connsiteX1" fmla="*/ 2596113 w 2596113"/>
              <a:gd name="connsiteY1" fmla="*/ 635508 h 635508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52222"/>
              <a:gd name="connsiteY0" fmla="*/ 0 h 811072"/>
              <a:gd name="connsiteX1" fmla="*/ 2552222 w 2552222"/>
              <a:gd name="connsiteY1" fmla="*/ 811072 h 81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2222" h="811072">
                <a:moveTo>
                  <a:pt x="0" y="0"/>
                </a:moveTo>
                <a:cubicBezTo>
                  <a:pt x="122137" y="766617"/>
                  <a:pt x="2300109" y="-15286"/>
                  <a:pt x="2552222" y="81107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 flipH="1">
            <a:off x="4036066" y="5155089"/>
            <a:ext cx="2950468" cy="831185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2596113"/>
              <a:gd name="connsiteY0" fmla="*/ 37009 h 756752"/>
              <a:gd name="connsiteX1" fmla="*/ 2596113 w 2596113"/>
              <a:gd name="connsiteY1" fmla="*/ 672517 h 756752"/>
              <a:gd name="connsiteX0" fmla="*/ 0 w 2596113"/>
              <a:gd name="connsiteY0" fmla="*/ 77715 h 713223"/>
              <a:gd name="connsiteX1" fmla="*/ 2596113 w 2596113"/>
              <a:gd name="connsiteY1" fmla="*/ 713223 h 713223"/>
              <a:gd name="connsiteX0" fmla="*/ 0 w 2596113"/>
              <a:gd name="connsiteY0" fmla="*/ 77715 h 713223"/>
              <a:gd name="connsiteX1" fmla="*/ 2596113 w 2596113"/>
              <a:gd name="connsiteY1" fmla="*/ 713223 h 713223"/>
              <a:gd name="connsiteX0" fmla="*/ 0 w 2596113"/>
              <a:gd name="connsiteY0" fmla="*/ 0 h 635508"/>
              <a:gd name="connsiteX1" fmla="*/ 2596113 w 2596113"/>
              <a:gd name="connsiteY1" fmla="*/ 635508 h 635508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88798"/>
              <a:gd name="connsiteY0" fmla="*/ 0 h 708660"/>
              <a:gd name="connsiteX1" fmla="*/ 2588798 w 2588798"/>
              <a:gd name="connsiteY1" fmla="*/ 708660 h 708660"/>
              <a:gd name="connsiteX0" fmla="*/ 0 w 2552222"/>
              <a:gd name="connsiteY0" fmla="*/ 0 h 811072"/>
              <a:gd name="connsiteX1" fmla="*/ 2552222 w 2552222"/>
              <a:gd name="connsiteY1" fmla="*/ 811072 h 811072"/>
              <a:gd name="connsiteX0" fmla="*/ 0 w 2571347"/>
              <a:gd name="connsiteY0" fmla="*/ 0 h 776885"/>
              <a:gd name="connsiteX1" fmla="*/ 2571347 w 2571347"/>
              <a:gd name="connsiteY1" fmla="*/ 776885 h 776885"/>
              <a:gd name="connsiteX0" fmla="*/ 0 w 2571347"/>
              <a:gd name="connsiteY0" fmla="*/ 0 h 776885"/>
              <a:gd name="connsiteX1" fmla="*/ 2571347 w 2571347"/>
              <a:gd name="connsiteY1" fmla="*/ 776885 h 776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347" h="776885">
                <a:moveTo>
                  <a:pt x="0" y="0"/>
                </a:moveTo>
                <a:cubicBezTo>
                  <a:pt x="555652" y="527311"/>
                  <a:pt x="2319234" y="-49473"/>
                  <a:pt x="2571347" y="77688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117457" y="6957389"/>
            <a:ext cx="377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Self-consistent field (SCF)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96043" y="4223050"/>
            <a:ext cx="5295030" cy="121172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2923" y="370951"/>
            <a:ext cx="139493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last week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72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/>
        </p:nvCxnSpPr>
        <p:spPr>
          <a:xfrm>
            <a:off x="2221246" y="4235420"/>
            <a:ext cx="3121" cy="82967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936898" y="4228770"/>
            <a:ext cx="3121" cy="82967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0632" y="56797"/>
            <a:ext cx="9160328" cy="778861"/>
          </a:xfrm>
        </p:spPr>
        <p:txBody>
          <a:bodyPr/>
          <a:lstStyle/>
          <a:p>
            <a:r>
              <a:rPr kumimoji="1" lang="en-US" altLang="ja-JP" sz="4000" dirty="0" smtClean="0"/>
              <a:t>Kohn-Sham eq. for periodic system (1)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19971" y="1471895"/>
                <a:ext cx="4203971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1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𝛁</m:t>
                                  </m:r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𝜑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𝜀𝜑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71" y="1471895"/>
                <a:ext cx="4203971" cy="954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4182745" y="883181"/>
                <a:ext cx="58978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𝐾𝑆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ja-JP" sz="2400" dirty="0" smtClean="0">
                    <a:latin typeface="+mj-ea"/>
                    <a:ea typeface="+mj-ea"/>
                  </a:rPr>
                  <a:t>is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periodic, </a:t>
                </a:r>
              </a:p>
              <a:p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𝐾𝑆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𝐾𝑆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745" y="883181"/>
                <a:ext cx="5897880" cy="830997"/>
              </a:xfrm>
              <a:prstGeom prst="rect">
                <a:avLst/>
              </a:prstGeom>
              <a:blipFill>
                <a:blip r:embed="rId4"/>
                <a:stretch>
                  <a:fillRect l="-1550" t="-8088" b="-13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2549244" y="3575371"/>
            <a:ext cx="6805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Equation to solve in the </a:t>
            </a:r>
            <a:r>
              <a:rPr kumimoji="1" lang="en-US" altLang="ja-JP" sz="2400" kern="1200" dirty="0" smtClean="0">
                <a:solidFill>
                  <a:srgbClr val="FF0000"/>
                </a:solidFill>
                <a:latin typeface="+mj-ea"/>
                <a:ea typeface="+mj-ea"/>
              </a:rPr>
              <a:t>whole region 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of bulk crystal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00530" y="2605323"/>
                <a:ext cx="2871876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30" y="2605323"/>
                <a:ext cx="2871876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7208337" y="1865231"/>
            <a:ext cx="2779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Unit lattice vectors (Not unique)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170296" y="2597359"/>
                <a:ext cx="33469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𝑁</m:t>
                    </m:r>
                  </m:oMath>
                </a14:m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electrons per unit cell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+mj-ea"/>
                          </a:rPr>
                          <m:t>𝑁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ja-JP" sz="2400" dirty="0" smtClean="0">
                    <a:latin typeface="+mj-ea"/>
                    <a:ea typeface="+mj-ea"/>
                  </a:rPr>
                  <a:t> cells </a:t>
                </a:r>
                <a:r>
                  <a:rPr lang="ja-JP" altLang="en-US" sz="2400" dirty="0" smtClean="0">
                    <a:latin typeface="+mj-ea"/>
                    <a:ea typeface="+mj-ea"/>
                  </a:rPr>
                  <a:t>→ ∞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296" y="2597359"/>
                <a:ext cx="3346979" cy="830997"/>
              </a:xfrm>
              <a:prstGeom prst="rect">
                <a:avLst/>
              </a:prstGeom>
              <a:blipFill>
                <a:blip r:embed="rId6"/>
                <a:stretch>
                  <a:fillRect l="-364" t="-8088" r="-1639" b="-13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/>
          <p:cNvCxnSpPr/>
          <p:nvPr/>
        </p:nvCxnSpPr>
        <p:spPr>
          <a:xfrm>
            <a:off x="294437" y="5069659"/>
            <a:ext cx="399765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729976" y="4861175"/>
            <a:ext cx="416967" cy="416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2030862" y="4861174"/>
            <a:ext cx="416967" cy="416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3331749" y="4861175"/>
            <a:ext cx="416967" cy="416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/>
          <p:cNvSpPr/>
          <p:nvPr/>
        </p:nvSpPr>
        <p:spPr>
          <a:xfrm>
            <a:off x="294437" y="4643607"/>
            <a:ext cx="488238" cy="1552592"/>
          </a:xfrm>
          <a:custGeom>
            <a:avLst/>
            <a:gdLst>
              <a:gd name="connsiteX0" fmla="*/ 0 w 775411"/>
              <a:gd name="connsiteY0" fmla="*/ 0 h 2099462"/>
              <a:gd name="connsiteX1" fmla="*/ 526694 w 775411"/>
              <a:gd name="connsiteY1" fmla="*/ 1002182 h 2099462"/>
              <a:gd name="connsiteX2" fmla="*/ 775411 w 775411"/>
              <a:gd name="connsiteY2" fmla="*/ 2099462 h 2099462"/>
              <a:gd name="connsiteX0" fmla="*/ 0 w 775411"/>
              <a:gd name="connsiteY0" fmla="*/ 0 h 2099462"/>
              <a:gd name="connsiteX1" fmla="*/ 526694 w 775411"/>
              <a:gd name="connsiteY1" fmla="*/ 1002182 h 2099462"/>
              <a:gd name="connsiteX2" fmla="*/ 775411 w 775411"/>
              <a:gd name="connsiteY2" fmla="*/ 2099462 h 2099462"/>
              <a:gd name="connsiteX0" fmla="*/ 0 w 775411"/>
              <a:gd name="connsiteY0" fmla="*/ 0 h 2099462"/>
              <a:gd name="connsiteX1" fmla="*/ 775411 w 775411"/>
              <a:gd name="connsiteY1" fmla="*/ 2099462 h 2099462"/>
              <a:gd name="connsiteX0" fmla="*/ 0 w 775411"/>
              <a:gd name="connsiteY0" fmla="*/ 0 h 2099462"/>
              <a:gd name="connsiteX1" fmla="*/ 775411 w 775411"/>
              <a:gd name="connsiteY1" fmla="*/ 2099462 h 2099462"/>
              <a:gd name="connsiteX0" fmla="*/ 0 w 775411"/>
              <a:gd name="connsiteY0" fmla="*/ 0 h 2099462"/>
              <a:gd name="connsiteX1" fmla="*/ 775411 w 775411"/>
              <a:gd name="connsiteY1" fmla="*/ 2099462 h 2099462"/>
              <a:gd name="connsiteX0" fmla="*/ 0 w 592531"/>
              <a:gd name="connsiteY0" fmla="*/ 0 h 1689811"/>
              <a:gd name="connsiteX1" fmla="*/ 592531 w 592531"/>
              <a:gd name="connsiteY1" fmla="*/ 1689811 h 1689811"/>
              <a:gd name="connsiteX0" fmla="*/ 0 w 592531"/>
              <a:gd name="connsiteY0" fmla="*/ 0 h 1689811"/>
              <a:gd name="connsiteX1" fmla="*/ 592531 w 592531"/>
              <a:gd name="connsiteY1" fmla="*/ 1689811 h 168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531" h="1689811">
                <a:moveTo>
                  <a:pt x="0" y="0"/>
                </a:moveTo>
                <a:cubicBezTo>
                  <a:pt x="441350" y="48768"/>
                  <a:pt x="487680" y="938784"/>
                  <a:pt x="592531" y="16898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 18"/>
          <p:cNvSpPr/>
          <p:nvPr/>
        </p:nvSpPr>
        <p:spPr>
          <a:xfrm flipH="1">
            <a:off x="1068299" y="4659631"/>
            <a:ext cx="984236" cy="1536567"/>
          </a:xfrm>
          <a:custGeom>
            <a:avLst/>
            <a:gdLst>
              <a:gd name="connsiteX0" fmla="*/ 0 w 775411"/>
              <a:gd name="connsiteY0" fmla="*/ 0 h 2099462"/>
              <a:gd name="connsiteX1" fmla="*/ 526694 w 775411"/>
              <a:gd name="connsiteY1" fmla="*/ 1002182 h 2099462"/>
              <a:gd name="connsiteX2" fmla="*/ 775411 w 775411"/>
              <a:gd name="connsiteY2" fmla="*/ 2099462 h 2099462"/>
              <a:gd name="connsiteX0" fmla="*/ 0 w 775411"/>
              <a:gd name="connsiteY0" fmla="*/ 0 h 2099462"/>
              <a:gd name="connsiteX1" fmla="*/ 526694 w 775411"/>
              <a:gd name="connsiteY1" fmla="*/ 1002182 h 2099462"/>
              <a:gd name="connsiteX2" fmla="*/ 775411 w 775411"/>
              <a:gd name="connsiteY2" fmla="*/ 2099462 h 2099462"/>
              <a:gd name="connsiteX0" fmla="*/ 0 w 775411"/>
              <a:gd name="connsiteY0" fmla="*/ 0 h 2099462"/>
              <a:gd name="connsiteX1" fmla="*/ 775411 w 775411"/>
              <a:gd name="connsiteY1" fmla="*/ 2099462 h 2099462"/>
              <a:gd name="connsiteX0" fmla="*/ 0 w 775411"/>
              <a:gd name="connsiteY0" fmla="*/ 0 h 2099462"/>
              <a:gd name="connsiteX1" fmla="*/ 775411 w 775411"/>
              <a:gd name="connsiteY1" fmla="*/ 2099462 h 2099462"/>
              <a:gd name="connsiteX0" fmla="*/ 0 w 775411"/>
              <a:gd name="connsiteY0" fmla="*/ 0 h 2099462"/>
              <a:gd name="connsiteX1" fmla="*/ 775411 w 775411"/>
              <a:gd name="connsiteY1" fmla="*/ 2099462 h 2099462"/>
              <a:gd name="connsiteX0" fmla="*/ 0 w 592531"/>
              <a:gd name="connsiteY0" fmla="*/ 0 h 1689811"/>
              <a:gd name="connsiteX1" fmla="*/ 592531 w 592531"/>
              <a:gd name="connsiteY1" fmla="*/ 1689811 h 1689811"/>
              <a:gd name="connsiteX0" fmla="*/ 0 w 592531"/>
              <a:gd name="connsiteY0" fmla="*/ 0 h 1689811"/>
              <a:gd name="connsiteX1" fmla="*/ 592531 w 592531"/>
              <a:gd name="connsiteY1" fmla="*/ 1689811 h 1689811"/>
              <a:gd name="connsiteX0" fmla="*/ 0 w 592531"/>
              <a:gd name="connsiteY0" fmla="*/ 0 h 1689811"/>
              <a:gd name="connsiteX1" fmla="*/ 296739 w 592531"/>
              <a:gd name="connsiteY1" fmla="*/ 204827 h 1689811"/>
              <a:gd name="connsiteX2" fmla="*/ 592531 w 592531"/>
              <a:gd name="connsiteY2" fmla="*/ 1689811 h 1689811"/>
              <a:gd name="connsiteX0" fmla="*/ 0 w 928930"/>
              <a:gd name="connsiteY0" fmla="*/ 1539548 h 1539548"/>
              <a:gd name="connsiteX1" fmla="*/ 633138 w 928930"/>
              <a:gd name="connsiteY1" fmla="*/ 17988 h 1539548"/>
              <a:gd name="connsiteX2" fmla="*/ 928930 w 928930"/>
              <a:gd name="connsiteY2" fmla="*/ 1502972 h 1539548"/>
              <a:gd name="connsiteX0" fmla="*/ 0 w 928930"/>
              <a:gd name="connsiteY0" fmla="*/ 1539548 h 1539548"/>
              <a:gd name="connsiteX1" fmla="*/ 633138 w 928930"/>
              <a:gd name="connsiteY1" fmla="*/ 17988 h 1539548"/>
              <a:gd name="connsiteX2" fmla="*/ 928930 w 928930"/>
              <a:gd name="connsiteY2" fmla="*/ 1502972 h 1539548"/>
              <a:gd name="connsiteX0" fmla="*/ 0 w 928930"/>
              <a:gd name="connsiteY0" fmla="*/ 1589907 h 1589907"/>
              <a:gd name="connsiteX1" fmla="*/ 401864 w 928930"/>
              <a:gd name="connsiteY1" fmla="*/ 17141 h 1589907"/>
              <a:gd name="connsiteX2" fmla="*/ 928930 w 928930"/>
              <a:gd name="connsiteY2" fmla="*/ 1553331 h 1589907"/>
              <a:gd name="connsiteX0" fmla="*/ 0 w 928930"/>
              <a:gd name="connsiteY0" fmla="*/ 1589907 h 1589907"/>
              <a:gd name="connsiteX1" fmla="*/ 401864 w 928930"/>
              <a:gd name="connsiteY1" fmla="*/ 17141 h 1589907"/>
              <a:gd name="connsiteX2" fmla="*/ 928930 w 928930"/>
              <a:gd name="connsiteY2" fmla="*/ 1553331 h 1589907"/>
              <a:gd name="connsiteX0" fmla="*/ 0 w 928930"/>
              <a:gd name="connsiteY0" fmla="*/ 1572785 h 1572785"/>
              <a:gd name="connsiteX1" fmla="*/ 401864 w 928930"/>
              <a:gd name="connsiteY1" fmla="*/ 19 h 1572785"/>
              <a:gd name="connsiteX2" fmla="*/ 928930 w 928930"/>
              <a:gd name="connsiteY2" fmla="*/ 1536209 h 1572785"/>
              <a:gd name="connsiteX0" fmla="*/ 0 w 928930"/>
              <a:gd name="connsiteY0" fmla="*/ 1499645 h 1536221"/>
              <a:gd name="connsiteX1" fmla="*/ 401864 w 928930"/>
              <a:gd name="connsiteY1" fmla="*/ 31 h 1536221"/>
              <a:gd name="connsiteX2" fmla="*/ 928930 w 928930"/>
              <a:gd name="connsiteY2" fmla="*/ 1536221 h 1536221"/>
              <a:gd name="connsiteX0" fmla="*/ 0 w 928930"/>
              <a:gd name="connsiteY0" fmla="*/ 1499645 h 1536221"/>
              <a:gd name="connsiteX1" fmla="*/ 401864 w 928930"/>
              <a:gd name="connsiteY1" fmla="*/ 31 h 1536221"/>
              <a:gd name="connsiteX2" fmla="*/ 928930 w 928930"/>
              <a:gd name="connsiteY2" fmla="*/ 1536221 h 1536221"/>
              <a:gd name="connsiteX0" fmla="*/ 0 w 928930"/>
              <a:gd name="connsiteY0" fmla="*/ 1499616 h 1536192"/>
              <a:gd name="connsiteX1" fmla="*/ 401864 w 928930"/>
              <a:gd name="connsiteY1" fmla="*/ 2 h 1536192"/>
              <a:gd name="connsiteX2" fmla="*/ 928930 w 928930"/>
              <a:gd name="connsiteY2" fmla="*/ 1536192 h 1536192"/>
              <a:gd name="connsiteX0" fmla="*/ 0 w 928930"/>
              <a:gd name="connsiteY0" fmla="*/ 1499616 h 1536192"/>
              <a:gd name="connsiteX1" fmla="*/ 457930 w 928930"/>
              <a:gd name="connsiteY1" fmla="*/ 2 h 1536192"/>
              <a:gd name="connsiteX2" fmla="*/ 928930 w 928930"/>
              <a:gd name="connsiteY2" fmla="*/ 1536192 h 1536192"/>
              <a:gd name="connsiteX0" fmla="*/ 0 w 942946"/>
              <a:gd name="connsiteY0" fmla="*/ 1499645 h 1536221"/>
              <a:gd name="connsiteX1" fmla="*/ 471946 w 942946"/>
              <a:gd name="connsiteY1" fmla="*/ 31 h 1536221"/>
              <a:gd name="connsiteX2" fmla="*/ 942946 w 942946"/>
              <a:gd name="connsiteY2" fmla="*/ 1536221 h 1536221"/>
              <a:gd name="connsiteX0" fmla="*/ 0 w 942946"/>
              <a:gd name="connsiteY0" fmla="*/ 1499647 h 1536223"/>
              <a:gd name="connsiteX1" fmla="*/ 471946 w 942946"/>
              <a:gd name="connsiteY1" fmla="*/ 33 h 1536223"/>
              <a:gd name="connsiteX2" fmla="*/ 942946 w 942946"/>
              <a:gd name="connsiteY2" fmla="*/ 1536223 h 1536223"/>
              <a:gd name="connsiteX0" fmla="*/ 0 w 942946"/>
              <a:gd name="connsiteY0" fmla="*/ 1499647 h 1536223"/>
              <a:gd name="connsiteX1" fmla="*/ 471946 w 942946"/>
              <a:gd name="connsiteY1" fmla="*/ 33 h 1536223"/>
              <a:gd name="connsiteX2" fmla="*/ 942946 w 942946"/>
              <a:gd name="connsiteY2" fmla="*/ 1536223 h 1536223"/>
              <a:gd name="connsiteX0" fmla="*/ 0 w 942946"/>
              <a:gd name="connsiteY0" fmla="*/ 1499991 h 1536567"/>
              <a:gd name="connsiteX1" fmla="*/ 471946 w 942946"/>
              <a:gd name="connsiteY1" fmla="*/ 377 h 1536567"/>
              <a:gd name="connsiteX2" fmla="*/ 942946 w 942946"/>
              <a:gd name="connsiteY2" fmla="*/ 1536567 h 153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46" h="1536567">
                <a:moveTo>
                  <a:pt x="0" y="1499991"/>
                </a:moveTo>
                <a:cubicBezTo>
                  <a:pt x="126945" y="817240"/>
                  <a:pt x="188638" y="-20349"/>
                  <a:pt x="471946" y="377"/>
                </a:cubicBezTo>
                <a:cubicBezTo>
                  <a:pt x="755254" y="21103"/>
                  <a:pt x="838095" y="785540"/>
                  <a:pt x="942946" y="15365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/>
          <p:cNvSpPr/>
          <p:nvPr/>
        </p:nvSpPr>
        <p:spPr>
          <a:xfrm flipH="1">
            <a:off x="2423936" y="4643607"/>
            <a:ext cx="984236" cy="1536567"/>
          </a:xfrm>
          <a:custGeom>
            <a:avLst/>
            <a:gdLst>
              <a:gd name="connsiteX0" fmla="*/ 0 w 775411"/>
              <a:gd name="connsiteY0" fmla="*/ 0 h 2099462"/>
              <a:gd name="connsiteX1" fmla="*/ 526694 w 775411"/>
              <a:gd name="connsiteY1" fmla="*/ 1002182 h 2099462"/>
              <a:gd name="connsiteX2" fmla="*/ 775411 w 775411"/>
              <a:gd name="connsiteY2" fmla="*/ 2099462 h 2099462"/>
              <a:gd name="connsiteX0" fmla="*/ 0 w 775411"/>
              <a:gd name="connsiteY0" fmla="*/ 0 h 2099462"/>
              <a:gd name="connsiteX1" fmla="*/ 526694 w 775411"/>
              <a:gd name="connsiteY1" fmla="*/ 1002182 h 2099462"/>
              <a:gd name="connsiteX2" fmla="*/ 775411 w 775411"/>
              <a:gd name="connsiteY2" fmla="*/ 2099462 h 2099462"/>
              <a:gd name="connsiteX0" fmla="*/ 0 w 775411"/>
              <a:gd name="connsiteY0" fmla="*/ 0 h 2099462"/>
              <a:gd name="connsiteX1" fmla="*/ 775411 w 775411"/>
              <a:gd name="connsiteY1" fmla="*/ 2099462 h 2099462"/>
              <a:gd name="connsiteX0" fmla="*/ 0 w 775411"/>
              <a:gd name="connsiteY0" fmla="*/ 0 h 2099462"/>
              <a:gd name="connsiteX1" fmla="*/ 775411 w 775411"/>
              <a:gd name="connsiteY1" fmla="*/ 2099462 h 2099462"/>
              <a:gd name="connsiteX0" fmla="*/ 0 w 775411"/>
              <a:gd name="connsiteY0" fmla="*/ 0 h 2099462"/>
              <a:gd name="connsiteX1" fmla="*/ 775411 w 775411"/>
              <a:gd name="connsiteY1" fmla="*/ 2099462 h 2099462"/>
              <a:gd name="connsiteX0" fmla="*/ 0 w 592531"/>
              <a:gd name="connsiteY0" fmla="*/ 0 h 1689811"/>
              <a:gd name="connsiteX1" fmla="*/ 592531 w 592531"/>
              <a:gd name="connsiteY1" fmla="*/ 1689811 h 1689811"/>
              <a:gd name="connsiteX0" fmla="*/ 0 w 592531"/>
              <a:gd name="connsiteY0" fmla="*/ 0 h 1689811"/>
              <a:gd name="connsiteX1" fmla="*/ 592531 w 592531"/>
              <a:gd name="connsiteY1" fmla="*/ 1689811 h 1689811"/>
              <a:gd name="connsiteX0" fmla="*/ 0 w 592531"/>
              <a:gd name="connsiteY0" fmla="*/ 0 h 1689811"/>
              <a:gd name="connsiteX1" fmla="*/ 296739 w 592531"/>
              <a:gd name="connsiteY1" fmla="*/ 204827 h 1689811"/>
              <a:gd name="connsiteX2" fmla="*/ 592531 w 592531"/>
              <a:gd name="connsiteY2" fmla="*/ 1689811 h 1689811"/>
              <a:gd name="connsiteX0" fmla="*/ 0 w 928930"/>
              <a:gd name="connsiteY0" fmla="*/ 1539548 h 1539548"/>
              <a:gd name="connsiteX1" fmla="*/ 633138 w 928930"/>
              <a:gd name="connsiteY1" fmla="*/ 17988 h 1539548"/>
              <a:gd name="connsiteX2" fmla="*/ 928930 w 928930"/>
              <a:gd name="connsiteY2" fmla="*/ 1502972 h 1539548"/>
              <a:gd name="connsiteX0" fmla="*/ 0 w 928930"/>
              <a:gd name="connsiteY0" fmla="*/ 1539548 h 1539548"/>
              <a:gd name="connsiteX1" fmla="*/ 633138 w 928930"/>
              <a:gd name="connsiteY1" fmla="*/ 17988 h 1539548"/>
              <a:gd name="connsiteX2" fmla="*/ 928930 w 928930"/>
              <a:gd name="connsiteY2" fmla="*/ 1502972 h 1539548"/>
              <a:gd name="connsiteX0" fmla="*/ 0 w 928930"/>
              <a:gd name="connsiteY0" fmla="*/ 1589907 h 1589907"/>
              <a:gd name="connsiteX1" fmla="*/ 401864 w 928930"/>
              <a:gd name="connsiteY1" fmla="*/ 17141 h 1589907"/>
              <a:gd name="connsiteX2" fmla="*/ 928930 w 928930"/>
              <a:gd name="connsiteY2" fmla="*/ 1553331 h 1589907"/>
              <a:gd name="connsiteX0" fmla="*/ 0 w 928930"/>
              <a:gd name="connsiteY0" fmla="*/ 1589907 h 1589907"/>
              <a:gd name="connsiteX1" fmla="*/ 401864 w 928930"/>
              <a:gd name="connsiteY1" fmla="*/ 17141 h 1589907"/>
              <a:gd name="connsiteX2" fmla="*/ 928930 w 928930"/>
              <a:gd name="connsiteY2" fmla="*/ 1553331 h 1589907"/>
              <a:gd name="connsiteX0" fmla="*/ 0 w 928930"/>
              <a:gd name="connsiteY0" fmla="*/ 1572785 h 1572785"/>
              <a:gd name="connsiteX1" fmla="*/ 401864 w 928930"/>
              <a:gd name="connsiteY1" fmla="*/ 19 h 1572785"/>
              <a:gd name="connsiteX2" fmla="*/ 928930 w 928930"/>
              <a:gd name="connsiteY2" fmla="*/ 1536209 h 1572785"/>
              <a:gd name="connsiteX0" fmla="*/ 0 w 928930"/>
              <a:gd name="connsiteY0" fmla="*/ 1499645 h 1536221"/>
              <a:gd name="connsiteX1" fmla="*/ 401864 w 928930"/>
              <a:gd name="connsiteY1" fmla="*/ 31 h 1536221"/>
              <a:gd name="connsiteX2" fmla="*/ 928930 w 928930"/>
              <a:gd name="connsiteY2" fmla="*/ 1536221 h 1536221"/>
              <a:gd name="connsiteX0" fmla="*/ 0 w 928930"/>
              <a:gd name="connsiteY0" fmla="*/ 1499645 h 1536221"/>
              <a:gd name="connsiteX1" fmla="*/ 401864 w 928930"/>
              <a:gd name="connsiteY1" fmla="*/ 31 h 1536221"/>
              <a:gd name="connsiteX2" fmla="*/ 928930 w 928930"/>
              <a:gd name="connsiteY2" fmla="*/ 1536221 h 1536221"/>
              <a:gd name="connsiteX0" fmla="*/ 0 w 928930"/>
              <a:gd name="connsiteY0" fmla="*/ 1499616 h 1536192"/>
              <a:gd name="connsiteX1" fmla="*/ 401864 w 928930"/>
              <a:gd name="connsiteY1" fmla="*/ 2 h 1536192"/>
              <a:gd name="connsiteX2" fmla="*/ 928930 w 928930"/>
              <a:gd name="connsiteY2" fmla="*/ 1536192 h 1536192"/>
              <a:gd name="connsiteX0" fmla="*/ 0 w 928930"/>
              <a:gd name="connsiteY0" fmla="*/ 1499616 h 1536192"/>
              <a:gd name="connsiteX1" fmla="*/ 457930 w 928930"/>
              <a:gd name="connsiteY1" fmla="*/ 2 h 1536192"/>
              <a:gd name="connsiteX2" fmla="*/ 928930 w 928930"/>
              <a:gd name="connsiteY2" fmla="*/ 1536192 h 1536192"/>
              <a:gd name="connsiteX0" fmla="*/ 0 w 942946"/>
              <a:gd name="connsiteY0" fmla="*/ 1499645 h 1536221"/>
              <a:gd name="connsiteX1" fmla="*/ 471946 w 942946"/>
              <a:gd name="connsiteY1" fmla="*/ 31 h 1536221"/>
              <a:gd name="connsiteX2" fmla="*/ 942946 w 942946"/>
              <a:gd name="connsiteY2" fmla="*/ 1536221 h 1536221"/>
              <a:gd name="connsiteX0" fmla="*/ 0 w 942946"/>
              <a:gd name="connsiteY0" fmla="*/ 1499647 h 1536223"/>
              <a:gd name="connsiteX1" fmla="*/ 471946 w 942946"/>
              <a:gd name="connsiteY1" fmla="*/ 33 h 1536223"/>
              <a:gd name="connsiteX2" fmla="*/ 942946 w 942946"/>
              <a:gd name="connsiteY2" fmla="*/ 1536223 h 1536223"/>
              <a:gd name="connsiteX0" fmla="*/ 0 w 942946"/>
              <a:gd name="connsiteY0" fmla="*/ 1499647 h 1536223"/>
              <a:gd name="connsiteX1" fmla="*/ 471946 w 942946"/>
              <a:gd name="connsiteY1" fmla="*/ 33 h 1536223"/>
              <a:gd name="connsiteX2" fmla="*/ 942946 w 942946"/>
              <a:gd name="connsiteY2" fmla="*/ 1536223 h 1536223"/>
              <a:gd name="connsiteX0" fmla="*/ 0 w 942946"/>
              <a:gd name="connsiteY0" fmla="*/ 1499991 h 1536567"/>
              <a:gd name="connsiteX1" fmla="*/ 471946 w 942946"/>
              <a:gd name="connsiteY1" fmla="*/ 377 h 1536567"/>
              <a:gd name="connsiteX2" fmla="*/ 942946 w 942946"/>
              <a:gd name="connsiteY2" fmla="*/ 1536567 h 153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46" h="1536567">
                <a:moveTo>
                  <a:pt x="0" y="1499991"/>
                </a:moveTo>
                <a:cubicBezTo>
                  <a:pt x="126945" y="817240"/>
                  <a:pt x="188638" y="-20349"/>
                  <a:pt x="471946" y="377"/>
                </a:cubicBezTo>
                <a:cubicBezTo>
                  <a:pt x="755254" y="21103"/>
                  <a:pt x="838095" y="785540"/>
                  <a:pt x="942946" y="15365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 flipH="1">
            <a:off x="3748716" y="4643607"/>
            <a:ext cx="543376" cy="1520543"/>
          </a:xfrm>
          <a:custGeom>
            <a:avLst/>
            <a:gdLst>
              <a:gd name="connsiteX0" fmla="*/ 0 w 775411"/>
              <a:gd name="connsiteY0" fmla="*/ 0 h 2099462"/>
              <a:gd name="connsiteX1" fmla="*/ 526694 w 775411"/>
              <a:gd name="connsiteY1" fmla="*/ 1002182 h 2099462"/>
              <a:gd name="connsiteX2" fmla="*/ 775411 w 775411"/>
              <a:gd name="connsiteY2" fmla="*/ 2099462 h 2099462"/>
              <a:gd name="connsiteX0" fmla="*/ 0 w 775411"/>
              <a:gd name="connsiteY0" fmla="*/ 0 h 2099462"/>
              <a:gd name="connsiteX1" fmla="*/ 526694 w 775411"/>
              <a:gd name="connsiteY1" fmla="*/ 1002182 h 2099462"/>
              <a:gd name="connsiteX2" fmla="*/ 775411 w 775411"/>
              <a:gd name="connsiteY2" fmla="*/ 2099462 h 2099462"/>
              <a:gd name="connsiteX0" fmla="*/ 0 w 775411"/>
              <a:gd name="connsiteY0" fmla="*/ 0 h 2099462"/>
              <a:gd name="connsiteX1" fmla="*/ 775411 w 775411"/>
              <a:gd name="connsiteY1" fmla="*/ 2099462 h 2099462"/>
              <a:gd name="connsiteX0" fmla="*/ 0 w 775411"/>
              <a:gd name="connsiteY0" fmla="*/ 0 h 2099462"/>
              <a:gd name="connsiteX1" fmla="*/ 775411 w 775411"/>
              <a:gd name="connsiteY1" fmla="*/ 2099462 h 2099462"/>
              <a:gd name="connsiteX0" fmla="*/ 0 w 775411"/>
              <a:gd name="connsiteY0" fmla="*/ 0 h 2099462"/>
              <a:gd name="connsiteX1" fmla="*/ 775411 w 775411"/>
              <a:gd name="connsiteY1" fmla="*/ 2099462 h 2099462"/>
              <a:gd name="connsiteX0" fmla="*/ 0 w 592531"/>
              <a:gd name="connsiteY0" fmla="*/ 0 h 1689811"/>
              <a:gd name="connsiteX1" fmla="*/ 592531 w 592531"/>
              <a:gd name="connsiteY1" fmla="*/ 1689811 h 1689811"/>
              <a:gd name="connsiteX0" fmla="*/ 0 w 592531"/>
              <a:gd name="connsiteY0" fmla="*/ 0 h 1689811"/>
              <a:gd name="connsiteX1" fmla="*/ 592531 w 592531"/>
              <a:gd name="connsiteY1" fmla="*/ 1689811 h 168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531" h="1689811">
                <a:moveTo>
                  <a:pt x="0" y="0"/>
                </a:moveTo>
                <a:cubicBezTo>
                  <a:pt x="441350" y="48768"/>
                  <a:pt x="487680" y="938784"/>
                  <a:pt x="592531" y="16898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>
            <a:off x="990082" y="4205401"/>
            <a:ext cx="1181100" cy="21227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1277889" y="3829415"/>
                <a:ext cx="605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89" y="3829415"/>
                <a:ext cx="605487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グループ化 56"/>
          <p:cNvGrpSpPr/>
          <p:nvPr/>
        </p:nvGrpSpPr>
        <p:grpSpPr>
          <a:xfrm rot="2193767">
            <a:off x="5329479" y="3739877"/>
            <a:ext cx="3439885" cy="3100283"/>
            <a:chOff x="4953000" y="4105691"/>
            <a:chExt cx="3439885" cy="3100283"/>
          </a:xfrm>
        </p:grpSpPr>
        <p:sp>
          <p:nvSpPr>
            <p:cNvPr id="32" name="フリーフォーム 31"/>
            <p:cNvSpPr/>
            <p:nvPr/>
          </p:nvSpPr>
          <p:spPr>
            <a:xfrm>
              <a:off x="6074229" y="5152548"/>
              <a:ext cx="1153885" cy="1031996"/>
            </a:xfrm>
            <a:custGeom>
              <a:avLst/>
              <a:gdLst>
                <a:gd name="connsiteX0" fmla="*/ 359228 w 1545771"/>
                <a:gd name="connsiteY0" fmla="*/ 315686 h 1382486"/>
                <a:gd name="connsiteX1" fmla="*/ 0 w 1545771"/>
                <a:gd name="connsiteY1" fmla="*/ 1382486 h 1382486"/>
                <a:gd name="connsiteX2" fmla="*/ 1170214 w 1545771"/>
                <a:gd name="connsiteY2" fmla="*/ 1061357 h 1382486"/>
                <a:gd name="connsiteX3" fmla="*/ 1545771 w 1545771"/>
                <a:gd name="connsiteY3" fmla="*/ 0 h 1382486"/>
                <a:gd name="connsiteX4" fmla="*/ 359228 w 1545771"/>
                <a:gd name="connsiteY4" fmla="*/ 315686 h 138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5771" h="1382486">
                  <a:moveTo>
                    <a:pt x="359228" y="315686"/>
                  </a:moveTo>
                  <a:lnTo>
                    <a:pt x="0" y="1382486"/>
                  </a:lnTo>
                  <a:lnTo>
                    <a:pt x="1170214" y="1061357"/>
                  </a:lnTo>
                  <a:lnTo>
                    <a:pt x="1545771" y="0"/>
                  </a:lnTo>
                  <a:lnTo>
                    <a:pt x="359228" y="315686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/>
            <p:cNvSpPr/>
            <p:nvPr/>
          </p:nvSpPr>
          <p:spPr>
            <a:xfrm>
              <a:off x="6303463" y="5727697"/>
              <a:ext cx="271438" cy="2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/>
            <p:cNvSpPr/>
            <p:nvPr/>
          </p:nvSpPr>
          <p:spPr>
            <a:xfrm>
              <a:off x="6676017" y="5348081"/>
              <a:ext cx="271438" cy="2278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 32"/>
            <p:cNvSpPr/>
            <p:nvPr/>
          </p:nvSpPr>
          <p:spPr>
            <a:xfrm>
              <a:off x="6972300" y="4900348"/>
              <a:ext cx="1153885" cy="1031996"/>
            </a:xfrm>
            <a:custGeom>
              <a:avLst/>
              <a:gdLst>
                <a:gd name="connsiteX0" fmla="*/ 359228 w 1545771"/>
                <a:gd name="connsiteY0" fmla="*/ 315686 h 1382486"/>
                <a:gd name="connsiteX1" fmla="*/ 0 w 1545771"/>
                <a:gd name="connsiteY1" fmla="*/ 1382486 h 1382486"/>
                <a:gd name="connsiteX2" fmla="*/ 1170214 w 1545771"/>
                <a:gd name="connsiteY2" fmla="*/ 1061357 h 1382486"/>
                <a:gd name="connsiteX3" fmla="*/ 1545771 w 1545771"/>
                <a:gd name="connsiteY3" fmla="*/ 0 h 1382486"/>
                <a:gd name="connsiteX4" fmla="*/ 359228 w 1545771"/>
                <a:gd name="connsiteY4" fmla="*/ 315686 h 138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5771" h="1382486">
                  <a:moveTo>
                    <a:pt x="359228" y="315686"/>
                  </a:moveTo>
                  <a:lnTo>
                    <a:pt x="0" y="1382486"/>
                  </a:lnTo>
                  <a:lnTo>
                    <a:pt x="1170214" y="1061357"/>
                  </a:lnTo>
                  <a:lnTo>
                    <a:pt x="1545771" y="0"/>
                  </a:lnTo>
                  <a:lnTo>
                    <a:pt x="359228" y="31568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/>
            <p:cNvSpPr/>
            <p:nvPr/>
          </p:nvSpPr>
          <p:spPr>
            <a:xfrm>
              <a:off x="7182836" y="5478824"/>
              <a:ext cx="271438" cy="2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/>
            <p:cNvSpPr/>
            <p:nvPr/>
          </p:nvSpPr>
          <p:spPr>
            <a:xfrm>
              <a:off x="7555390" y="5099208"/>
              <a:ext cx="271438" cy="2278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/>
            <p:cNvSpPr/>
            <p:nvPr/>
          </p:nvSpPr>
          <p:spPr>
            <a:xfrm>
              <a:off x="6357257" y="4345176"/>
              <a:ext cx="1153885" cy="1031996"/>
            </a:xfrm>
            <a:custGeom>
              <a:avLst/>
              <a:gdLst>
                <a:gd name="connsiteX0" fmla="*/ 359228 w 1545771"/>
                <a:gd name="connsiteY0" fmla="*/ 315686 h 1382486"/>
                <a:gd name="connsiteX1" fmla="*/ 0 w 1545771"/>
                <a:gd name="connsiteY1" fmla="*/ 1382486 h 1382486"/>
                <a:gd name="connsiteX2" fmla="*/ 1170214 w 1545771"/>
                <a:gd name="connsiteY2" fmla="*/ 1061357 h 1382486"/>
                <a:gd name="connsiteX3" fmla="*/ 1545771 w 1545771"/>
                <a:gd name="connsiteY3" fmla="*/ 0 h 1382486"/>
                <a:gd name="connsiteX4" fmla="*/ 359228 w 1545771"/>
                <a:gd name="connsiteY4" fmla="*/ 315686 h 138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5771" h="1382486">
                  <a:moveTo>
                    <a:pt x="359228" y="315686"/>
                  </a:moveTo>
                  <a:lnTo>
                    <a:pt x="0" y="1382486"/>
                  </a:lnTo>
                  <a:lnTo>
                    <a:pt x="1170214" y="1061357"/>
                  </a:lnTo>
                  <a:lnTo>
                    <a:pt x="1545771" y="0"/>
                  </a:lnTo>
                  <a:lnTo>
                    <a:pt x="359228" y="31568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/>
            <p:cNvSpPr/>
            <p:nvPr/>
          </p:nvSpPr>
          <p:spPr>
            <a:xfrm>
              <a:off x="6567793" y="4923652"/>
              <a:ext cx="271438" cy="2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/>
            <p:cNvSpPr/>
            <p:nvPr/>
          </p:nvSpPr>
          <p:spPr>
            <a:xfrm>
              <a:off x="6940347" y="4544036"/>
              <a:ext cx="271438" cy="2278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リーフォーム 38"/>
            <p:cNvSpPr/>
            <p:nvPr/>
          </p:nvSpPr>
          <p:spPr>
            <a:xfrm>
              <a:off x="7239000" y="4105691"/>
              <a:ext cx="1153885" cy="1031996"/>
            </a:xfrm>
            <a:custGeom>
              <a:avLst/>
              <a:gdLst>
                <a:gd name="connsiteX0" fmla="*/ 359228 w 1545771"/>
                <a:gd name="connsiteY0" fmla="*/ 315686 h 1382486"/>
                <a:gd name="connsiteX1" fmla="*/ 0 w 1545771"/>
                <a:gd name="connsiteY1" fmla="*/ 1382486 h 1382486"/>
                <a:gd name="connsiteX2" fmla="*/ 1170214 w 1545771"/>
                <a:gd name="connsiteY2" fmla="*/ 1061357 h 1382486"/>
                <a:gd name="connsiteX3" fmla="*/ 1545771 w 1545771"/>
                <a:gd name="connsiteY3" fmla="*/ 0 h 1382486"/>
                <a:gd name="connsiteX4" fmla="*/ 359228 w 1545771"/>
                <a:gd name="connsiteY4" fmla="*/ 315686 h 138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5771" h="1382486">
                  <a:moveTo>
                    <a:pt x="359228" y="315686"/>
                  </a:moveTo>
                  <a:lnTo>
                    <a:pt x="0" y="1382486"/>
                  </a:lnTo>
                  <a:lnTo>
                    <a:pt x="1170214" y="1061357"/>
                  </a:lnTo>
                  <a:lnTo>
                    <a:pt x="1545771" y="0"/>
                  </a:lnTo>
                  <a:lnTo>
                    <a:pt x="359228" y="31568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/>
            <p:cNvSpPr/>
            <p:nvPr/>
          </p:nvSpPr>
          <p:spPr>
            <a:xfrm>
              <a:off x="7449536" y="4684167"/>
              <a:ext cx="271438" cy="2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/>
            <p:cNvSpPr/>
            <p:nvPr/>
          </p:nvSpPr>
          <p:spPr>
            <a:xfrm>
              <a:off x="7822090" y="4304551"/>
              <a:ext cx="271438" cy="2278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リーフォーム 41"/>
            <p:cNvSpPr/>
            <p:nvPr/>
          </p:nvSpPr>
          <p:spPr>
            <a:xfrm>
              <a:off x="5208814" y="5373877"/>
              <a:ext cx="1153885" cy="1031996"/>
            </a:xfrm>
            <a:custGeom>
              <a:avLst/>
              <a:gdLst>
                <a:gd name="connsiteX0" fmla="*/ 359228 w 1545771"/>
                <a:gd name="connsiteY0" fmla="*/ 315686 h 1382486"/>
                <a:gd name="connsiteX1" fmla="*/ 0 w 1545771"/>
                <a:gd name="connsiteY1" fmla="*/ 1382486 h 1382486"/>
                <a:gd name="connsiteX2" fmla="*/ 1170214 w 1545771"/>
                <a:gd name="connsiteY2" fmla="*/ 1061357 h 1382486"/>
                <a:gd name="connsiteX3" fmla="*/ 1545771 w 1545771"/>
                <a:gd name="connsiteY3" fmla="*/ 0 h 1382486"/>
                <a:gd name="connsiteX4" fmla="*/ 359228 w 1545771"/>
                <a:gd name="connsiteY4" fmla="*/ 315686 h 138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5771" h="1382486">
                  <a:moveTo>
                    <a:pt x="359228" y="315686"/>
                  </a:moveTo>
                  <a:lnTo>
                    <a:pt x="0" y="1382486"/>
                  </a:lnTo>
                  <a:lnTo>
                    <a:pt x="1170214" y="1061357"/>
                  </a:lnTo>
                  <a:lnTo>
                    <a:pt x="1545771" y="0"/>
                  </a:lnTo>
                  <a:lnTo>
                    <a:pt x="359228" y="31568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/>
            <p:cNvSpPr/>
            <p:nvPr/>
          </p:nvSpPr>
          <p:spPr>
            <a:xfrm>
              <a:off x="5419350" y="5952353"/>
              <a:ext cx="271438" cy="2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/>
            <p:cNvSpPr/>
            <p:nvPr/>
          </p:nvSpPr>
          <p:spPr>
            <a:xfrm>
              <a:off x="5791904" y="5572737"/>
              <a:ext cx="271438" cy="2278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フリーフォーム 44"/>
            <p:cNvSpPr/>
            <p:nvPr/>
          </p:nvSpPr>
          <p:spPr>
            <a:xfrm>
              <a:off x="5486400" y="4584663"/>
              <a:ext cx="1153885" cy="1031996"/>
            </a:xfrm>
            <a:custGeom>
              <a:avLst/>
              <a:gdLst>
                <a:gd name="connsiteX0" fmla="*/ 359228 w 1545771"/>
                <a:gd name="connsiteY0" fmla="*/ 315686 h 1382486"/>
                <a:gd name="connsiteX1" fmla="*/ 0 w 1545771"/>
                <a:gd name="connsiteY1" fmla="*/ 1382486 h 1382486"/>
                <a:gd name="connsiteX2" fmla="*/ 1170214 w 1545771"/>
                <a:gd name="connsiteY2" fmla="*/ 1061357 h 1382486"/>
                <a:gd name="connsiteX3" fmla="*/ 1545771 w 1545771"/>
                <a:gd name="connsiteY3" fmla="*/ 0 h 1382486"/>
                <a:gd name="connsiteX4" fmla="*/ 359228 w 1545771"/>
                <a:gd name="connsiteY4" fmla="*/ 315686 h 138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5771" h="1382486">
                  <a:moveTo>
                    <a:pt x="359228" y="315686"/>
                  </a:moveTo>
                  <a:lnTo>
                    <a:pt x="0" y="1382486"/>
                  </a:lnTo>
                  <a:lnTo>
                    <a:pt x="1170214" y="1061357"/>
                  </a:lnTo>
                  <a:lnTo>
                    <a:pt x="1545771" y="0"/>
                  </a:lnTo>
                  <a:lnTo>
                    <a:pt x="359228" y="31568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/>
            <p:cNvSpPr/>
            <p:nvPr/>
          </p:nvSpPr>
          <p:spPr>
            <a:xfrm>
              <a:off x="5696936" y="5163139"/>
              <a:ext cx="271438" cy="2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/>
            <p:cNvSpPr/>
            <p:nvPr/>
          </p:nvSpPr>
          <p:spPr>
            <a:xfrm>
              <a:off x="6069490" y="4783523"/>
              <a:ext cx="271438" cy="2278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フリーフォーム 47"/>
            <p:cNvSpPr/>
            <p:nvPr/>
          </p:nvSpPr>
          <p:spPr>
            <a:xfrm>
              <a:off x="5823857" y="5934491"/>
              <a:ext cx="1153885" cy="1031996"/>
            </a:xfrm>
            <a:custGeom>
              <a:avLst/>
              <a:gdLst>
                <a:gd name="connsiteX0" fmla="*/ 359228 w 1545771"/>
                <a:gd name="connsiteY0" fmla="*/ 315686 h 1382486"/>
                <a:gd name="connsiteX1" fmla="*/ 0 w 1545771"/>
                <a:gd name="connsiteY1" fmla="*/ 1382486 h 1382486"/>
                <a:gd name="connsiteX2" fmla="*/ 1170214 w 1545771"/>
                <a:gd name="connsiteY2" fmla="*/ 1061357 h 1382486"/>
                <a:gd name="connsiteX3" fmla="*/ 1545771 w 1545771"/>
                <a:gd name="connsiteY3" fmla="*/ 0 h 1382486"/>
                <a:gd name="connsiteX4" fmla="*/ 359228 w 1545771"/>
                <a:gd name="connsiteY4" fmla="*/ 315686 h 138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5771" h="1382486">
                  <a:moveTo>
                    <a:pt x="359228" y="315686"/>
                  </a:moveTo>
                  <a:lnTo>
                    <a:pt x="0" y="1382486"/>
                  </a:lnTo>
                  <a:lnTo>
                    <a:pt x="1170214" y="1061357"/>
                  </a:lnTo>
                  <a:lnTo>
                    <a:pt x="1545771" y="0"/>
                  </a:lnTo>
                  <a:lnTo>
                    <a:pt x="359228" y="31568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6034393" y="6512967"/>
              <a:ext cx="271438" cy="2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/>
            <p:cNvSpPr/>
            <p:nvPr/>
          </p:nvSpPr>
          <p:spPr>
            <a:xfrm>
              <a:off x="6406947" y="6133351"/>
              <a:ext cx="271438" cy="2278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 50"/>
            <p:cNvSpPr/>
            <p:nvPr/>
          </p:nvSpPr>
          <p:spPr>
            <a:xfrm>
              <a:off x="6705600" y="5695006"/>
              <a:ext cx="1153885" cy="1031996"/>
            </a:xfrm>
            <a:custGeom>
              <a:avLst/>
              <a:gdLst>
                <a:gd name="connsiteX0" fmla="*/ 359228 w 1545771"/>
                <a:gd name="connsiteY0" fmla="*/ 315686 h 1382486"/>
                <a:gd name="connsiteX1" fmla="*/ 0 w 1545771"/>
                <a:gd name="connsiteY1" fmla="*/ 1382486 h 1382486"/>
                <a:gd name="connsiteX2" fmla="*/ 1170214 w 1545771"/>
                <a:gd name="connsiteY2" fmla="*/ 1061357 h 1382486"/>
                <a:gd name="connsiteX3" fmla="*/ 1545771 w 1545771"/>
                <a:gd name="connsiteY3" fmla="*/ 0 h 1382486"/>
                <a:gd name="connsiteX4" fmla="*/ 359228 w 1545771"/>
                <a:gd name="connsiteY4" fmla="*/ 315686 h 138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5771" h="1382486">
                  <a:moveTo>
                    <a:pt x="359228" y="315686"/>
                  </a:moveTo>
                  <a:lnTo>
                    <a:pt x="0" y="1382486"/>
                  </a:lnTo>
                  <a:lnTo>
                    <a:pt x="1170214" y="1061357"/>
                  </a:lnTo>
                  <a:lnTo>
                    <a:pt x="1545771" y="0"/>
                  </a:lnTo>
                  <a:lnTo>
                    <a:pt x="359228" y="31568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/>
            <p:cNvSpPr/>
            <p:nvPr/>
          </p:nvSpPr>
          <p:spPr>
            <a:xfrm>
              <a:off x="6916136" y="6273482"/>
              <a:ext cx="271438" cy="2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/>
            <p:cNvSpPr/>
            <p:nvPr/>
          </p:nvSpPr>
          <p:spPr>
            <a:xfrm>
              <a:off x="7288690" y="5893866"/>
              <a:ext cx="271438" cy="2278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 53"/>
            <p:cNvSpPr/>
            <p:nvPr/>
          </p:nvSpPr>
          <p:spPr>
            <a:xfrm>
              <a:off x="4953000" y="6173978"/>
              <a:ext cx="1153885" cy="1031996"/>
            </a:xfrm>
            <a:custGeom>
              <a:avLst/>
              <a:gdLst>
                <a:gd name="connsiteX0" fmla="*/ 359228 w 1545771"/>
                <a:gd name="connsiteY0" fmla="*/ 315686 h 1382486"/>
                <a:gd name="connsiteX1" fmla="*/ 0 w 1545771"/>
                <a:gd name="connsiteY1" fmla="*/ 1382486 h 1382486"/>
                <a:gd name="connsiteX2" fmla="*/ 1170214 w 1545771"/>
                <a:gd name="connsiteY2" fmla="*/ 1061357 h 1382486"/>
                <a:gd name="connsiteX3" fmla="*/ 1545771 w 1545771"/>
                <a:gd name="connsiteY3" fmla="*/ 0 h 1382486"/>
                <a:gd name="connsiteX4" fmla="*/ 359228 w 1545771"/>
                <a:gd name="connsiteY4" fmla="*/ 315686 h 138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5771" h="1382486">
                  <a:moveTo>
                    <a:pt x="359228" y="315686"/>
                  </a:moveTo>
                  <a:lnTo>
                    <a:pt x="0" y="1382486"/>
                  </a:lnTo>
                  <a:lnTo>
                    <a:pt x="1170214" y="1061357"/>
                  </a:lnTo>
                  <a:lnTo>
                    <a:pt x="1545771" y="0"/>
                  </a:lnTo>
                  <a:lnTo>
                    <a:pt x="359228" y="31568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/>
            <p:cNvSpPr/>
            <p:nvPr/>
          </p:nvSpPr>
          <p:spPr>
            <a:xfrm>
              <a:off x="5163536" y="6752454"/>
              <a:ext cx="271438" cy="2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5536090" y="6372838"/>
              <a:ext cx="271438" cy="2278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右矢印 57"/>
          <p:cNvSpPr/>
          <p:nvPr/>
        </p:nvSpPr>
        <p:spPr>
          <a:xfrm rot="19490355">
            <a:off x="4603406" y="4999605"/>
            <a:ext cx="787779" cy="2392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/>
              <p:cNvSpPr/>
              <p:nvPr/>
            </p:nvSpPr>
            <p:spPr>
              <a:xfrm>
                <a:off x="4580504" y="4581516"/>
                <a:ext cx="605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504" y="4581516"/>
                <a:ext cx="605487" cy="461665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右矢印 59"/>
          <p:cNvSpPr/>
          <p:nvPr/>
        </p:nvSpPr>
        <p:spPr>
          <a:xfrm rot="1270875">
            <a:off x="4640548" y="5666525"/>
            <a:ext cx="906228" cy="2392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/>
              <p:cNvSpPr/>
              <p:nvPr/>
            </p:nvSpPr>
            <p:spPr>
              <a:xfrm>
                <a:off x="4635623" y="5649046"/>
                <a:ext cx="612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23" y="5649046"/>
                <a:ext cx="612604" cy="46166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/>
          <p:cNvSpPr txBox="1"/>
          <p:nvPr/>
        </p:nvSpPr>
        <p:spPr>
          <a:xfrm>
            <a:off x="8401449" y="5924502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Unit cell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フリーフォーム 62"/>
          <p:cNvSpPr/>
          <p:nvPr/>
        </p:nvSpPr>
        <p:spPr>
          <a:xfrm>
            <a:off x="7682325" y="5380484"/>
            <a:ext cx="778327" cy="800101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708556 w 710746"/>
              <a:gd name="connsiteY0" fmla="*/ 707572 h 707572"/>
              <a:gd name="connsiteX1" fmla="*/ 986 w 710746"/>
              <a:gd name="connsiteY1" fmla="*/ 0 h 707572"/>
              <a:gd name="connsiteX0" fmla="*/ 707570 w 710671"/>
              <a:gd name="connsiteY0" fmla="*/ 707572 h 707572"/>
              <a:gd name="connsiteX1" fmla="*/ 0 w 710671"/>
              <a:gd name="connsiteY1" fmla="*/ 0 h 707572"/>
              <a:gd name="connsiteX0" fmla="*/ 778327 w 781093"/>
              <a:gd name="connsiteY0" fmla="*/ 800101 h 800101"/>
              <a:gd name="connsiteX1" fmla="*/ 0 w 781093"/>
              <a:gd name="connsiteY1" fmla="*/ 0 h 800101"/>
              <a:gd name="connsiteX0" fmla="*/ 778327 w 778327"/>
              <a:gd name="connsiteY0" fmla="*/ 800101 h 800101"/>
              <a:gd name="connsiteX1" fmla="*/ 0 w 778327"/>
              <a:gd name="connsiteY1" fmla="*/ 0 h 80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8327" h="800101">
                <a:moveTo>
                  <a:pt x="778327" y="800101"/>
                </a:moveTo>
                <a:cubicBezTo>
                  <a:pt x="380998" y="713016"/>
                  <a:pt x="212271" y="21227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/>
          <p:cNvSpPr/>
          <p:nvPr/>
        </p:nvSpPr>
        <p:spPr>
          <a:xfrm>
            <a:off x="6504214" y="1714178"/>
            <a:ext cx="693790" cy="306671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708556 w 710746"/>
              <a:gd name="connsiteY0" fmla="*/ 707572 h 707572"/>
              <a:gd name="connsiteX1" fmla="*/ 986 w 710746"/>
              <a:gd name="connsiteY1" fmla="*/ 0 h 707572"/>
              <a:gd name="connsiteX0" fmla="*/ 707570 w 710671"/>
              <a:gd name="connsiteY0" fmla="*/ 707572 h 707572"/>
              <a:gd name="connsiteX1" fmla="*/ 0 w 710671"/>
              <a:gd name="connsiteY1" fmla="*/ 0 h 707572"/>
              <a:gd name="connsiteX0" fmla="*/ 778327 w 781093"/>
              <a:gd name="connsiteY0" fmla="*/ 800101 h 800101"/>
              <a:gd name="connsiteX1" fmla="*/ 0 w 781093"/>
              <a:gd name="connsiteY1" fmla="*/ 0 h 800101"/>
              <a:gd name="connsiteX0" fmla="*/ 778327 w 778327"/>
              <a:gd name="connsiteY0" fmla="*/ 800101 h 800101"/>
              <a:gd name="connsiteX1" fmla="*/ 0 w 778327"/>
              <a:gd name="connsiteY1" fmla="*/ 0 h 80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8327" h="800101">
                <a:moveTo>
                  <a:pt x="778327" y="800101"/>
                </a:moveTo>
                <a:cubicBezTo>
                  <a:pt x="380998" y="713016"/>
                  <a:pt x="212271" y="21227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 64"/>
          <p:cNvSpPr/>
          <p:nvPr/>
        </p:nvSpPr>
        <p:spPr>
          <a:xfrm>
            <a:off x="7302385" y="1680169"/>
            <a:ext cx="225846" cy="254937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708556 w 710746"/>
              <a:gd name="connsiteY0" fmla="*/ 707572 h 707572"/>
              <a:gd name="connsiteX1" fmla="*/ 986 w 710746"/>
              <a:gd name="connsiteY1" fmla="*/ 0 h 707572"/>
              <a:gd name="connsiteX0" fmla="*/ 707570 w 710671"/>
              <a:gd name="connsiteY0" fmla="*/ 707572 h 707572"/>
              <a:gd name="connsiteX1" fmla="*/ 0 w 710671"/>
              <a:gd name="connsiteY1" fmla="*/ 0 h 707572"/>
              <a:gd name="connsiteX0" fmla="*/ 778327 w 781093"/>
              <a:gd name="connsiteY0" fmla="*/ 800101 h 800101"/>
              <a:gd name="connsiteX1" fmla="*/ 0 w 781093"/>
              <a:gd name="connsiteY1" fmla="*/ 0 h 800101"/>
              <a:gd name="connsiteX0" fmla="*/ 778327 w 778327"/>
              <a:gd name="connsiteY0" fmla="*/ 800101 h 800101"/>
              <a:gd name="connsiteX1" fmla="*/ 0 w 778327"/>
              <a:gd name="connsiteY1" fmla="*/ 0 h 80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8327" h="800101">
                <a:moveTo>
                  <a:pt x="778327" y="800101"/>
                </a:moveTo>
                <a:cubicBezTo>
                  <a:pt x="380998" y="713016"/>
                  <a:pt x="212271" y="21227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/>
        </p:nvSpPr>
        <p:spPr>
          <a:xfrm flipH="1">
            <a:off x="7819874" y="1680167"/>
            <a:ext cx="487938" cy="293991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708556 w 710746"/>
              <a:gd name="connsiteY0" fmla="*/ 707572 h 707572"/>
              <a:gd name="connsiteX1" fmla="*/ 986 w 710746"/>
              <a:gd name="connsiteY1" fmla="*/ 0 h 707572"/>
              <a:gd name="connsiteX0" fmla="*/ 707570 w 710671"/>
              <a:gd name="connsiteY0" fmla="*/ 707572 h 707572"/>
              <a:gd name="connsiteX1" fmla="*/ 0 w 710671"/>
              <a:gd name="connsiteY1" fmla="*/ 0 h 707572"/>
              <a:gd name="connsiteX0" fmla="*/ 778327 w 781093"/>
              <a:gd name="connsiteY0" fmla="*/ 800101 h 800101"/>
              <a:gd name="connsiteX1" fmla="*/ 0 w 781093"/>
              <a:gd name="connsiteY1" fmla="*/ 0 h 800101"/>
              <a:gd name="connsiteX0" fmla="*/ 778327 w 778327"/>
              <a:gd name="connsiteY0" fmla="*/ 800101 h 800101"/>
              <a:gd name="connsiteX1" fmla="*/ 0 w 778327"/>
              <a:gd name="connsiteY1" fmla="*/ 0 h 80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8327" h="800101">
                <a:moveTo>
                  <a:pt x="778327" y="800101"/>
                </a:moveTo>
                <a:cubicBezTo>
                  <a:pt x="380998" y="713016"/>
                  <a:pt x="212271" y="21227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92923" y="370951"/>
            <a:ext cx="139493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last week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94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1971" y="-1"/>
            <a:ext cx="8458653" cy="749623"/>
          </a:xfrm>
        </p:spPr>
        <p:txBody>
          <a:bodyPr/>
          <a:lstStyle/>
          <a:p>
            <a:r>
              <a:rPr lang="en-US" altLang="ja-JP" sz="3600" dirty="0"/>
              <a:t>Kohn-Sham eq. for periodic system </a:t>
            </a:r>
            <a:r>
              <a:rPr lang="en-US" altLang="ja-JP" sz="3600" dirty="0" smtClean="0"/>
              <a:t>(2)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57843" y="2702840"/>
                <a:ext cx="5492273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𝛁</m:t>
                                      </m:r>
                                      <m:r>
                                        <a:rPr kumimoji="1" lang="en-US" altLang="ja-JP" sz="2400" b="0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𝜀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3" y="2702840"/>
                <a:ext cx="5492273" cy="954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57843" y="3665070"/>
            <a:ext cx="497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Equation to solve only in the </a:t>
            </a:r>
            <a:r>
              <a:rPr kumimoji="1" lang="en-US" altLang="ja-JP" sz="2400" kern="1200" dirty="0" smtClean="0">
                <a:solidFill>
                  <a:srgbClr val="FF0000"/>
                </a:solidFill>
                <a:latin typeface="+mj-ea"/>
                <a:ea typeface="+mj-ea"/>
              </a:rPr>
              <a:t>unit cell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418708" y="3331183"/>
                <a:ext cx="4566699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𝐵𝑍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𝐵</m:t>
                          </m:r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𝑍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ja-JP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𝜃</m:t>
                      </m:r>
                      <m:r>
                        <a:rPr kumimoji="1" lang="en-US" altLang="ja-JP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F</m:t>
                          </m:r>
                        </m:sub>
                      </m:sSub>
                      <m:r>
                        <a:rPr kumimoji="1" lang="en-US" altLang="ja-JP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𝑛𝑘</m:t>
                          </m:r>
                        </m:sub>
                      </m:sSub>
                      <m:r>
                        <a:rPr kumimoji="1" lang="en-US" altLang="ja-JP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08" y="3331183"/>
                <a:ext cx="4566699" cy="755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4975" y="4453890"/>
                <a:ext cx="3206967" cy="982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𝒃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𝒃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𝒃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=2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𝜋</m:t>
                      </m:r>
                      <m:acc>
                        <m:accPr>
                          <m:chr m:val="̂"/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5" y="4453890"/>
                <a:ext cx="3206967" cy="982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/>
          <p:cNvSpPr txBox="1"/>
          <p:nvPr/>
        </p:nvSpPr>
        <p:spPr>
          <a:xfrm>
            <a:off x="0" y="5661761"/>
            <a:ext cx="428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Unit reciprocal lattice vectors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480365" y="1395439"/>
                <a:ext cx="29657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𝜑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kumimoji="1" lang="en-US" altLang="ja-JP" sz="24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𝒓</m:t>
                    </m:r>
                    <m:r>
                      <a:rPr kumimoji="1" lang="en-US" altLang="ja-JP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kumimoji="1" lang="ja-JP" altLang="en-US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ja-JP" sz="2400" kern="1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can be written as</a:t>
                </a:r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5" y="1395439"/>
                <a:ext cx="2965748" cy="369332"/>
              </a:xfrm>
              <a:prstGeom prst="rect">
                <a:avLst/>
              </a:prstGeom>
              <a:blipFill>
                <a:blip r:embed="rId6"/>
                <a:stretch>
                  <a:fillRect l="-3704" t="-31667" r="-5144" b="-4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7121965" y="1355235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Bloch’s theorem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3715193" y="1201764"/>
                <a:ext cx="3017685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𝜑</m:t>
                      </m:r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⋅</m:t>
                          </m:r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</m:t>
                          </m:r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193" y="1201764"/>
                <a:ext cx="3017685" cy="7566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332014" y="1046543"/>
            <a:ext cx="9427028" cy="1143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22390" y="6275703"/>
                <a:ext cx="423737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 </a:t>
                </a:r>
                <a:r>
                  <a:rPr lang="en-US" altLang="ja-JP" sz="24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ja-JP" altLang="en-US" sz="2400" dirty="0" smtClean="0"/>
                  <a:t> </a:t>
                </a:r>
                <a:r>
                  <a:rPr lang="en-US" altLang="ja-JP" sz="2400" dirty="0" smtClean="0"/>
                  <a:t>is </a:t>
                </a:r>
              </a:p>
              <a:p>
                <a:r>
                  <a:rPr lang="en-US" altLang="ja-JP" sz="2400" dirty="0" smtClean="0"/>
                  <a:t>periodic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in the </a:t>
                </a:r>
                <a:r>
                  <a:rPr lang="en-US" altLang="ja-JP" sz="2400" i="1" dirty="0" smtClean="0"/>
                  <a:t>k</a:t>
                </a:r>
                <a:r>
                  <a:rPr lang="en-US" altLang="ja-JP" sz="2400" dirty="0" smtClean="0"/>
                  <a:t> space.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0" y="6275703"/>
                <a:ext cx="4237378" cy="830997"/>
              </a:xfrm>
              <a:prstGeom prst="rect">
                <a:avLst/>
              </a:prstGeom>
              <a:blipFill>
                <a:blip r:embed="rId8"/>
                <a:stretch>
                  <a:fillRect l="-2302" t="-8029" r="-1151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 7"/>
          <p:cNvSpPr/>
          <p:nvPr/>
        </p:nvSpPr>
        <p:spPr>
          <a:xfrm>
            <a:off x="1066800" y="5181600"/>
            <a:ext cx="555172" cy="571500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5172" h="571500">
                <a:moveTo>
                  <a:pt x="0" y="571500"/>
                </a:moveTo>
                <a:cubicBezTo>
                  <a:pt x="48985" y="299357"/>
                  <a:pt x="522515" y="424542"/>
                  <a:pt x="555172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5045528" y="4616384"/>
            <a:ext cx="0" cy="27695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343400" y="6962114"/>
            <a:ext cx="447153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8169727" y="4730684"/>
            <a:ext cx="0" cy="273691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7701258" y="6903092"/>
                <a:ext cx="602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258" y="6903092"/>
                <a:ext cx="602280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8786406" y="6731281"/>
                <a:ext cx="466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ja-JP" altLang="en-US" sz="2400" b="1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406" y="6731281"/>
                <a:ext cx="46679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4688122" y="4154115"/>
                <a:ext cx="7148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22" y="4154115"/>
                <a:ext cx="714811" cy="46166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フリーフォーム 34"/>
          <p:cNvSpPr/>
          <p:nvPr/>
        </p:nvSpPr>
        <p:spPr>
          <a:xfrm>
            <a:off x="4299856" y="5584366"/>
            <a:ext cx="4604657" cy="1382863"/>
          </a:xfrm>
          <a:custGeom>
            <a:avLst/>
            <a:gdLst>
              <a:gd name="connsiteX0" fmla="*/ 0 w 3962400"/>
              <a:gd name="connsiteY0" fmla="*/ 919843 h 944796"/>
              <a:gd name="connsiteX1" fmla="*/ 1436915 w 3962400"/>
              <a:gd name="connsiteY1" fmla="*/ 0 h 944796"/>
              <a:gd name="connsiteX2" fmla="*/ 3048000 w 3962400"/>
              <a:gd name="connsiteY2" fmla="*/ 919843 h 944796"/>
              <a:gd name="connsiteX3" fmla="*/ 3962400 w 3962400"/>
              <a:gd name="connsiteY3" fmla="*/ 593271 h 944796"/>
              <a:gd name="connsiteX0" fmla="*/ 0 w 4163786"/>
              <a:gd name="connsiteY0" fmla="*/ 919843 h 919857"/>
              <a:gd name="connsiteX1" fmla="*/ 1436915 w 4163786"/>
              <a:gd name="connsiteY1" fmla="*/ 0 h 919857"/>
              <a:gd name="connsiteX2" fmla="*/ 3048000 w 4163786"/>
              <a:gd name="connsiteY2" fmla="*/ 919843 h 919857"/>
              <a:gd name="connsiteX3" fmla="*/ 4163786 w 4163786"/>
              <a:gd name="connsiteY3" fmla="*/ 21771 h 919857"/>
              <a:gd name="connsiteX0" fmla="*/ 0 w 4163786"/>
              <a:gd name="connsiteY0" fmla="*/ 919999 h 979883"/>
              <a:gd name="connsiteX1" fmla="*/ 1436915 w 4163786"/>
              <a:gd name="connsiteY1" fmla="*/ 156 h 979883"/>
              <a:gd name="connsiteX2" fmla="*/ 3145972 w 4163786"/>
              <a:gd name="connsiteY2" fmla="*/ 979870 h 979883"/>
              <a:gd name="connsiteX3" fmla="*/ 4163786 w 4163786"/>
              <a:gd name="connsiteY3" fmla="*/ 21927 h 979883"/>
              <a:gd name="connsiteX0" fmla="*/ 0 w 5453743"/>
              <a:gd name="connsiteY0" fmla="*/ 392718 h 1045873"/>
              <a:gd name="connsiteX1" fmla="*/ 2726872 w 5453743"/>
              <a:gd name="connsiteY1" fmla="*/ 66146 h 1045873"/>
              <a:gd name="connsiteX2" fmla="*/ 4435929 w 5453743"/>
              <a:gd name="connsiteY2" fmla="*/ 1045860 h 1045873"/>
              <a:gd name="connsiteX3" fmla="*/ 5453743 w 5453743"/>
              <a:gd name="connsiteY3" fmla="*/ 87917 h 1045873"/>
              <a:gd name="connsiteX0" fmla="*/ 0 w 5453743"/>
              <a:gd name="connsiteY0" fmla="*/ 304801 h 1051678"/>
              <a:gd name="connsiteX1" fmla="*/ 1289957 w 5453743"/>
              <a:gd name="connsiteY1" fmla="*/ 941615 h 1051678"/>
              <a:gd name="connsiteX2" fmla="*/ 4435929 w 5453743"/>
              <a:gd name="connsiteY2" fmla="*/ 957943 h 1051678"/>
              <a:gd name="connsiteX3" fmla="*/ 5453743 w 5453743"/>
              <a:gd name="connsiteY3" fmla="*/ 0 h 1051678"/>
              <a:gd name="connsiteX0" fmla="*/ 0 w 5453743"/>
              <a:gd name="connsiteY0" fmla="*/ 304801 h 1025938"/>
              <a:gd name="connsiteX1" fmla="*/ 1289957 w 5453743"/>
              <a:gd name="connsiteY1" fmla="*/ 941615 h 1025938"/>
              <a:gd name="connsiteX2" fmla="*/ 4435929 w 5453743"/>
              <a:gd name="connsiteY2" fmla="*/ 957943 h 1025938"/>
              <a:gd name="connsiteX3" fmla="*/ 5453743 w 5453743"/>
              <a:gd name="connsiteY3" fmla="*/ 0 h 1025938"/>
              <a:gd name="connsiteX0" fmla="*/ 0 w 5453743"/>
              <a:gd name="connsiteY0" fmla="*/ 304801 h 972882"/>
              <a:gd name="connsiteX1" fmla="*/ 1289957 w 5453743"/>
              <a:gd name="connsiteY1" fmla="*/ 941615 h 972882"/>
              <a:gd name="connsiteX2" fmla="*/ 4435929 w 5453743"/>
              <a:gd name="connsiteY2" fmla="*/ 957943 h 972882"/>
              <a:gd name="connsiteX3" fmla="*/ 5453743 w 5453743"/>
              <a:gd name="connsiteY3" fmla="*/ 0 h 972882"/>
              <a:gd name="connsiteX0" fmla="*/ 0 w 5453743"/>
              <a:gd name="connsiteY0" fmla="*/ 304801 h 1025948"/>
              <a:gd name="connsiteX1" fmla="*/ 1289957 w 5453743"/>
              <a:gd name="connsiteY1" fmla="*/ 941615 h 1025948"/>
              <a:gd name="connsiteX2" fmla="*/ 2596244 w 5453743"/>
              <a:gd name="connsiteY2" fmla="*/ 947057 h 1025948"/>
              <a:gd name="connsiteX3" fmla="*/ 4435929 w 5453743"/>
              <a:gd name="connsiteY3" fmla="*/ 957943 h 1025948"/>
              <a:gd name="connsiteX4" fmla="*/ 5453743 w 5453743"/>
              <a:gd name="connsiteY4" fmla="*/ 0 h 1025948"/>
              <a:gd name="connsiteX0" fmla="*/ 0 w 5453743"/>
              <a:gd name="connsiteY0" fmla="*/ 304801 h 958040"/>
              <a:gd name="connsiteX1" fmla="*/ 1289957 w 5453743"/>
              <a:gd name="connsiteY1" fmla="*/ 941615 h 958040"/>
              <a:gd name="connsiteX2" fmla="*/ 2775858 w 5453743"/>
              <a:gd name="connsiteY2" fmla="*/ 65314 h 958040"/>
              <a:gd name="connsiteX3" fmla="*/ 4435929 w 5453743"/>
              <a:gd name="connsiteY3" fmla="*/ 957943 h 958040"/>
              <a:gd name="connsiteX4" fmla="*/ 5453743 w 5453743"/>
              <a:gd name="connsiteY4" fmla="*/ 0 h 958040"/>
              <a:gd name="connsiteX0" fmla="*/ 0 w 5453743"/>
              <a:gd name="connsiteY0" fmla="*/ 549734 h 1204409"/>
              <a:gd name="connsiteX1" fmla="*/ 1289957 w 5453743"/>
              <a:gd name="connsiteY1" fmla="*/ 1186548 h 1204409"/>
              <a:gd name="connsiteX2" fmla="*/ 2819401 w 5453743"/>
              <a:gd name="connsiteY2" fmla="*/ 5 h 1204409"/>
              <a:gd name="connsiteX3" fmla="*/ 4435929 w 5453743"/>
              <a:gd name="connsiteY3" fmla="*/ 1202876 h 1204409"/>
              <a:gd name="connsiteX4" fmla="*/ 5453743 w 5453743"/>
              <a:gd name="connsiteY4" fmla="*/ 244933 h 1204409"/>
              <a:gd name="connsiteX0" fmla="*/ 0 w 4914900"/>
              <a:gd name="connsiteY0" fmla="*/ 462648 h 1204409"/>
              <a:gd name="connsiteX1" fmla="*/ 751114 w 4914900"/>
              <a:gd name="connsiteY1" fmla="*/ 1186548 h 1204409"/>
              <a:gd name="connsiteX2" fmla="*/ 2280558 w 4914900"/>
              <a:gd name="connsiteY2" fmla="*/ 5 h 1204409"/>
              <a:gd name="connsiteX3" fmla="*/ 3897086 w 4914900"/>
              <a:gd name="connsiteY3" fmla="*/ 1202876 h 1204409"/>
              <a:gd name="connsiteX4" fmla="*/ 4914900 w 4914900"/>
              <a:gd name="connsiteY4" fmla="*/ 244933 h 1204409"/>
              <a:gd name="connsiteX0" fmla="*/ 0 w 4914900"/>
              <a:gd name="connsiteY0" fmla="*/ 462648 h 1204409"/>
              <a:gd name="connsiteX1" fmla="*/ 751114 w 4914900"/>
              <a:gd name="connsiteY1" fmla="*/ 1186548 h 1204409"/>
              <a:gd name="connsiteX2" fmla="*/ 2280558 w 4914900"/>
              <a:gd name="connsiteY2" fmla="*/ 5 h 1204409"/>
              <a:gd name="connsiteX3" fmla="*/ 3897086 w 4914900"/>
              <a:gd name="connsiteY3" fmla="*/ 1202876 h 1204409"/>
              <a:gd name="connsiteX4" fmla="*/ 4914900 w 4914900"/>
              <a:gd name="connsiteY4" fmla="*/ 244933 h 1204409"/>
              <a:gd name="connsiteX0" fmla="*/ 0 w 4914900"/>
              <a:gd name="connsiteY0" fmla="*/ 462648 h 1204409"/>
              <a:gd name="connsiteX1" fmla="*/ 751114 w 4914900"/>
              <a:gd name="connsiteY1" fmla="*/ 1186548 h 1204409"/>
              <a:gd name="connsiteX2" fmla="*/ 2280558 w 4914900"/>
              <a:gd name="connsiteY2" fmla="*/ 5 h 1204409"/>
              <a:gd name="connsiteX3" fmla="*/ 3897086 w 4914900"/>
              <a:gd name="connsiteY3" fmla="*/ 1202876 h 1204409"/>
              <a:gd name="connsiteX4" fmla="*/ 4914900 w 4914900"/>
              <a:gd name="connsiteY4" fmla="*/ 244933 h 1204409"/>
              <a:gd name="connsiteX0" fmla="*/ 0 w 4914900"/>
              <a:gd name="connsiteY0" fmla="*/ 462648 h 1198976"/>
              <a:gd name="connsiteX1" fmla="*/ 751114 w 4914900"/>
              <a:gd name="connsiteY1" fmla="*/ 1186548 h 1198976"/>
              <a:gd name="connsiteX2" fmla="*/ 2280558 w 4914900"/>
              <a:gd name="connsiteY2" fmla="*/ 5 h 1198976"/>
              <a:gd name="connsiteX3" fmla="*/ 3891643 w 4914900"/>
              <a:gd name="connsiteY3" fmla="*/ 1197433 h 1198976"/>
              <a:gd name="connsiteX4" fmla="*/ 4914900 w 4914900"/>
              <a:gd name="connsiteY4" fmla="*/ 244933 h 1198976"/>
              <a:gd name="connsiteX0" fmla="*/ 0 w 4914900"/>
              <a:gd name="connsiteY0" fmla="*/ 462648 h 1197437"/>
              <a:gd name="connsiteX1" fmla="*/ 751114 w 4914900"/>
              <a:gd name="connsiteY1" fmla="*/ 1186548 h 1197437"/>
              <a:gd name="connsiteX2" fmla="*/ 2280558 w 4914900"/>
              <a:gd name="connsiteY2" fmla="*/ 5 h 1197437"/>
              <a:gd name="connsiteX3" fmla="*/ 3891643 w 4914900"/>
              <a:gd name="connsiteY3" fmla="*/ 1197433 h 1197437"/>
              <a:gd name="connsiteX4" fmla="*/ 4914900 w 4914900"/>
              <a:gd name="connsiteY4" fmla="*/ 244933 h 1197437"/>
              <a:gd name="connsiteX0" fmla="*/ 0 w 4604657"/>
              <a:gd name="connsiteY0" fmla="*/ 462648 h 1210121"/>
              <a:gd name="connsiteX1" fmla="*/ 751114 w 4604657"/>
              <a:gd name="connsiteY1" fmla="*/ 1186548 h 1210121"/>
              <a:gd name="connsiteX2" fmla="*/ 2280558 w 4604657"/>
              <a:gd name="connsiteY2" fmla="*/ 5 h 1210121"/>
              <a:gd name="connsiteX3" fmla="*/ 3891643 w 4604657"/>
              <a:gd name="connsiteY3" fmla="*/ 1197433 h 1210121"/>
              <a:gd name="connsiteX4" fmla="*/ 4604657 w 4604657"/>
              <a:gd name="connsiteY4" fmla="*/ 587833 h 1210121"/>
              <a:gd name="connsiteX0" fmla="*/ 0 w 4604657"/>
              <a:gd name="connsiteY0" fmla="*/ 462648 h 1197902"/>
              <a:gd name="connsiteX1" fmla="*/ 751114 w 4604657"/>
              <a:gd name="connsiteY1" fmla="*/ 1186548 h 1197902"/>
              <a:gd name="connsiteX2" fmla="*/ 2280558 w 4604657"/>
              <a:gd name="connsiteY2" fmla="*/ 5 h 1197902"/>
              <a:gd name="connsiteX3" fmla="*/ 3891643 w 4604657"/>
              <a:gd name="connsiteY3" fmla="*/ 1197433 h 1197902"/>
              <a:gd name="connsiteX4" fmla="*/ 4604657 w 4604657"/>
              <a:gd name="connsiteY4" fmla="*/ 587833 h 1197902"/>
              <a:gd name="connsiteX0" fmla="*/ 0 w 4604657"/>
              <a:gd name="connsiteY0" fmla="*/ 647704 h 1402543"/>
              <a:gd name="connsiteX1" fmla="*/ 751114 w 4604657"/>
              <a:gd name="connsiteY1" fmla="*/ 1371604 h 1402543"/>
              <a:gd name="connsiteX2" fmla="*/ 2264230 w 4604657"/>
              <a:gd name="connsiteY2" fmla="*/ 4 h 1402543"/>
              <a:gd name="connsiteX3" fmla="*/ 3891643 w 4604657"/>
              <a:gd name="connsiteY3" fmla="*/ 1382489 h 1402543"/>
              <a:gd name="connsiteX4" fmla="*/ 4604657 w 4604657"/>
              <a:gd name="connsiteY4" fmla="*/ 772889 h 1402543"/>
              <a:gd name="connsiteX0" fmla="*/ 0 w 4604657"/>
              <a:gd name="connsiteY0" fmla="*/ 647704 h 1387055"/>
              <a:gd name="connsiteX1" fmla="*/ 751114 w 4604657"/>
              <a:gd name="connsiteY1" fmla="*/ 1371604 h 1387055"/>
              <a:gd name="connsiteX2" fmla="*/ 2264230 w 4604657"/>
              <a:gd name="connsiteY2" fmla="*/ 4 h 1387055"/>
              <a:gd name="connsiteX3" fmla="*/ 3891643 w 4604657"/>
              <a:gd name="connsiteY3" fmla="*/ 1382489 h 1387055"/>
              <a:gd name="connsiteX4" fmla="*/ 4604657 w 4604657"/>
              <a:gd name="connsiteY4" fmla="*/ 772889 h 1387055"/>
              <a:gd name="connsiteX0" fmla="*/ 0 w 4604657"/>
              <a:gd name="connsiteY0" fmla="*/ 647704 h 1382863"/>
              <a:gd name="connsiteX1" fmla="*/ 751114 w 4604657"/>
              <a:gd name="connsiteY1" fmla="*/ 1371604 h 1382863"/>
              <a:gd name="connsiteX2" fmla="*/ 2264230 w 4604657"/>
              <a:gd name="connsiteY2" fmla="*/ 4 h 1382863"/>
              <a:gd name="connsiteX3" fmla="*/ 3891643 w 4604657"/>
              <a:gd name="connsiteY3" fmla="*/ 1382489 h 1382863"/>
              <a:gd name="connsiteX4" fmla="*/ 4604657 w 4604657"/>
              <a:gd name="connsiteY4" fmla="*/ 772889 h 138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4657" h="1382863">
                <a:moveTo>
                  <a:pt x="0" y="647704"/>
                </a:moveTo>
                <a:cubicBezTo>
                  <a:pt x="301171" y="998768"/>
                  <a:pt x="390070" y="1359811"/>
                  <a:pt x="751114" y="1371604"/>
                </a:cubicBezTo>
                <a:cubicBezTo>
                  <a:pt x="1112158" y="1383397"/>
                  <a:pt x="1739901" y="-2717"/>
                  <a:pt x="2264230" y="4"/>
                </a:cubicBezTo>
                <a:cubicBezTo>
                  <a:pt x="2788559" y="2725"/>
                  <a:pt x="3604986" y="1367975"/>
                  <a:pt x="3891643" y="1382489"/>
                </a:cubicBezTo>
                <a:cubicBezTo>
                  <a:pt x="4178300" y="1397003"/>
                  <a:pt x="4357914" y="985614"/>
                  <a:pt x="4604657" y="77288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4305363" y="5056652"/>
            <a:ext cx="4533899" cy="517084"/>
          </a:xfrm>
          <a:custGeom>
            <a:avLst/>
            <a:gdLst>
              <a:gd name="connsiteX0" fmla="*/ 0 w 3962400"/>
              <a:gd name="connsiteY0" fmla="*/ 919843 h 944796"/>
              <a:gd name="connsiteX1" fmla="*/ 1436915 w 3962400"/>
              <a:gd name="connsiteY1" fmla="*/ 0 h 944796"/>
              <a:gd name="connsiteX2" fmla="*/ 3048000 w 3962400"/>
              <a:gd name="connsiteY2" fmla="*/ 919843 h 944796"/>
              <a:gd name="connsiteX3" fmla="*/ 3962400 w 3962400"/>
              <a:gd name="connsiteY3" fmla="*/ 593271 h 944796"/>
              <a:gd name="connsiteX0" fmla="*/ 0 w 4163786"/>
              <a:gd name="connsiteY0" fmla="*/ 919843 h 919857"/>
              <a:gd name="connsiteX1" fmla="*/ 1436915 w 4163786"/>
              <a:gd name="connsiteY1" fmla="*/ 0 h 919857"/>
              <a:gd name="connsiteX2" fmla="*/ 3048000 w 4163786"/>
              <a:gd name="connsiteY2" fmla="*/ 919843 h 919857"/>
              <a:gd name="connsiteX3" fmla="*/ 4163786 w 4163786"/>
              <a:gd name="connsiteY3" fmla="*/ 21771 h 919857"/>
              <a:gd name="connsiteX0" fmla="*/ 0 w 4163786"/>
              <a:gd name="connsiteY0" fmla="*/ 919999 h 979883"/>
              <a:gd name="connsiteX1" fmla="*/ 1436915 w 4163786"/>
              <a:gd name="connsiteY1" fmla="*/ 156 h 979883"/>
              <a:gd name="connsiteX2" fmla="*/ 3145972 w 4163786"/>
              <a:gd name="connsiteY2" fmla="*/ 979870 h 979883"/>
              <a:gd name="connsiteX3" fmla="*/ 4163786 w 4163786"/>
              <a:gd name="connsiteY3" fmla="*/ 21927 h 979883"/>
              <a:gd name="connsiteX0" fmla="*/ 0 w 5453743"/>
              <a:gd name="connsiteY0" fmla="*/ 392718 h 1045873"/>
              <a:gd name="connsiteX1" fmla="*/ 2726872 w 5453743"/>
              <a:gd name="connsiteY1" fmla="*/ 66146 h 1045873"/>
              <a:gd name="connsiteX2" fmla="*/ 4435929 w 5453743"/>
              <a:gd name="connsiteY2" fmla="*/ 1045860 h 1045873"/>
              <a:gd name="connsiteX3" fmla="*/ 5453743 w 5453743"/>
              <a:gd name="connsiteY3" fmla="*/ 87917 h 1045873"/>
              <a:gd name="connsiteX0" fmla="*/ 0 w 5453743"/>
              <a:gd name="connsiteY0" fmla="*/ 304801 h 1051678"/>
              <a:gd name="connsiteX1" fmla="*/ 1289957 w 5453743"/>
              <a:gd name="connsiteY1" fmla="*/ 941615 h 1051678"/>
              <a:gd name="connsiteX2" fmla="*/ 4435929 w 5453743"/>
              <a:gd name="connsiteY2" fmla="*/ 957943 h 1051678"/>
              <a:gd name="connsiteX3" fmla="*/ 5453743 w 5453743"/>
              <a:gd name="connsiteY3" fmla="*/ 0 h 1051678"/>
              <a:gd name="connsiteX0" fmla="*/ 0 w 5453743"/>
              <a:gd name="connsiteY0" fmla="*/ 304801 h 1025938"/>
              <a:gd name="connsiteX1" fmla="*/ 1289957 w 5453743"/>
              <a:gd name="connsiteY1" fmla="*/ 941615 h 1025938"/>
              <a:gd name="connsiteX2" fmla="*/ 4435929 w 5453743"/>
              <a:gd name="connsiteY2" fmla="*/ 957943 h 1025938"/>
              <a:gd name="connsiteX3" fmla="*/ 5453743 w 5453743"/>
              <a:gd name="connsiteY3" fmla="*/ 0 h 1025938"/>
              <a:gd name="connsiteX0" fmla="*/ 0 w 5453743"/>
              <a:gd name="connsiteY0" fmla="*/ 304801 h 972882"/>
              <a:gd name="connsiteX1" fmla="*/ 1289957 w 5453743"/>
              <a:gd name="connsiteY1" fmla="*/ 941615 h 972882"/>
              <a:gd name="connsiteX2" fmla="*/ 4435929 w 5453743"/>
              <a:gd name="connsiteY2" fmla="*/ 957943 h 972882"/>
              <a:gd name="connsiteX3" fmla="*/ 5453743 w 5453743"/>
              <a:gd name="connsiteY3" fmla="*/ 0 h 972882"/>
              <a:gd name="connsiteX0" fmla="*/ 0 w 5453743"/>
              <a:gd name="connsiteY0" fmla="*/ 304801 h 1025948"/>
              <a:gd name="connsiteX1" fmla="*/ 1289957 w 5453743"/>
              <a:gd name="connsiteY1" fmla="*/ 941615 h 1025948"/>
              <a:gd name="connsiteX2" fmla="*/ 2596244 w 5453743"/>
              <a:gd name="connsiteY2" fmla="*/ 947057 h 1025948"/>
              <a:gd name="connsiteX3" fmla="*/ 4435929 w 5453743"/>
              <a:gd name="connsiteY3" fmla="*/ 957943 h 1025948"/>
              <a:gd name="connsiteX4" fmla="*/ 5453743 w 5453743"/>
              <a:gd name="connsiteY4" fmla="*/ 0 h 1025948"/>
              <a:gd name="connsiteX0" fmla="*/ 0 w 5453743"/>
              <a:gd name="connsiteY0" fmla="*/ 304801 h 958040"/>
              <a:gd name="connsiteX1" fmla="*/ 1289957 w 5453743"/>
              <a:gd name="connsiteY1" fmla="*/ 941615 h 958040"/>
              <a:gd name="connsiteX2" fmla="*/ 2775858 w 5453743"/>
              <a:gd name="connsiteY2" fmla="*/ 65314 h 958040"/>
              <a:gd name="connsiteX3" fmla="*/ 4435929 w 5453743"/>
              <a:gd name="connsiteY3" fmla="*/ 957943 h 958040"/>
              <a:gd name="connsiteX4" fmla="*/ 5453743 w 5453743"/>
              <a:gd name="connsiteY4" fmla="*/ 0 h 958040"/>
              <a:gd name="connsiteX0" fmla="*/ 0 w 5453743"/>
              <a:gd name="connsiteY0" fmla="*/ 549734 h 1204409"/>
              <a:gd name="connsiteX1" fmla="*/ 1289957 w 5453743"/>
              <a:gd name="connsiteY1" fmla="*/ 1186548 h 1204409"/>
              <a:gd name="connsiteX2" fmla="*/ 2819401 w 5453743"/>
              <a:gd name="connsiteY2" fmla="*/ 5 h 1204409"/>
              <a:gd name="connsiteX3" fmla="*/ 4435929 w 5453743"/>
              <a:gd name="connsiteY3" fmla="*/ 1202876 h 1204409"/>
              <a:gd name="connsiteX4" fmla="*/ 5453743 w 5453743"/>
              <a:gd name="connsiteY4" fmla="*/ 244933 h 1204409"/>
              <a:gd name="connsiteX0" fmla="*/ 0 w 4914900"/>
              <a:gd name="connsiteY0" fmla="*/ 462648 h 1204409"/>
              <a:gd name="connsiteX1" fmla="*/ 751114 w 4914900"/>
              <a:gd name="connsiteY1" fmla="*/ 1186548 h 1204409"/>
              <a:gd name="connsiteX2" fmla="*/ 2280558 w 4914900"/>
              <a:gd name="connsiteY2" fmla="*/ 5 h 1204409"/>
              <a:gd name="connsiteX3" fmla="*/ 3897086 w 4914900"/>
              <a:gd name="connsiteY3" fmla="*/ 1202876 h 1204409"/>
              <a:gd name="connsiteX4" fmla="*/ 4914900 w 4914900"/>
              <a:gd name="connsiteY4" fmla="*/ 244933 h 1204409"/>
              <a:gd name="connsiteX0" fmla="*/ 0 w 4914900"/>
              <a:gd name="connsiteY0" fmla="*/ 462648 h 1204409"/>
              <a:gd name="connsiteX1" fmla="*/ 751114 w 4914900"/>
              <a:gd name="connsiteY1" fmla="*/ 1186548 h 1204409"/>
              <a:gd name="connsiteX2" fmla="*/ 2280558 w 4914900"/>
              <a:gd name="connsiteY2" fmla="*/ 5 h 1204409"/>
              <a:gd name="connsiteX3" fmla="*/ 3897086 w 4914900"/>
              <a:gd name="connsiteY3" fmla="*/ 1202876 h 1204409"/>
              <a:gd name="connsiteX4" fmla="*/ 4914900 w 4914900"/>
              <a:gd name="connsiteY4" fmla="*/ 244933 h 1204409"/>
              <a:gd name="connsiteX0" fmla="*/ 0 w 4914900"/>
              <a:gd name="connsiteY0" fmla="*/ 462648 h 1204409"/>
              <a:gd name="connsiteX1" fmla="*/ 751114 w 4914900"/>
              <a:gd name="connsiteY1" fmla="*/ 1186548 h 1204409"/>
              <a:gd name="connsiteX2" fmla="*/ 2280558 w 4914900"/>
              <a:gd name="connsiteY2" fmla="*/ 5 h 1204409"/>
              <a:gd name="connsiteX3" fmla="*/ 3897086 w 4914900"/>
              <a:gd name="connsiteY3" fmla="*/ 1202876 h 1204409"/>
              <a:gd name="connsiteX4" fmla="*/ 4914900 w 4914900"/>
              <a:gd name="connsiteY4" fmla="*/ 244933 h 1204409"/>
              <a:gd name="connsiteX0" fmla="*/ 0 w 4914900"/>
              <a:gd name="connsiteY0" fmla="*/ 462648 h 1198976"/>
              <a:gd name="connsiteX1" fmla="*/ 751114 w 4914900"/>
              <a:gd name="connsiteY1" fmla="*/ 1186548 h 1198976"/>
              <a:gd name="connsiteX2" fmla="*/ 2280558 w 4914900"/>
              <a:gd name="connsiteY2" fmla="*/ 5 h 1198976"/>
              <a:gd name="connsiteX3" fmla="*/ 3891643 w 4914900"/>
              <a:gd name="connsiteY3" fmla="*/ 1197433 h 1198976"/>
              <a:gd name="connsiteX4" fmla="*/ 4914900 w 4914900"/>
              <a:gd name="connsiteY4" fmla="*/ 244933 h 1198976"/>
              <a:gd name="connsiteX0" fmla="*/ 0 w 4914900"/>
              <a:gd name="connsiteY0" fmla="*/ 462648 h 1197437"/>
              <a:gd name="connsiteX1" fmla="*/ 751114 w 4914900"/>
              <a:gd name="connsiteY1" fmla="*/ 1186548 h 1197437"/>
              <a:gd name="connsiteX2" fmla="*/ 2280558 w 4914900"/>
              <a:gd name="connsiteY2" fmla="*/ 5 h 1197437"/>
              <a:gd name="connsiteX3" fmla="*/ 3891643 w 4914900"/>
              <a:gd name="connsiteY3" fmla="*/ 1197433 h 1197437"/>
              <a:gd name="connsiteX4" fmla="*/ 4914900 w 4914900"/>
              <a:gd name="connsiteY4" fmla="*/ 244933 h 1197437"/>
              <a:gd name="connsiteX0" fmla="*/ 0 w 4604657"/>
              <a:gd name="connsiteY0" fmla="*/ 462648 h 1210121"/>
              <a:gd name="connsiteX1" fmla="*/ 751114 w 4604657"/>
              <a:gd name="connsiteY1" fmla="*/ 1186548 h 1210121"/>
              <a:gd name="connsiteX2" fmla="*/ 2280558 w 4604657"/>
              <a:gd name="connsiteY2" fmla="*/ 5 h 1210121"/>
              <a:gd name="connsiteX3" fmla="*/ 3891643 w 4604657"/>
              <a:gd name="connsiteY3" fmla="*/ 1197433 h 1210121"/>
              <a:gd name="connsiteX4" fmla="*/ 4604657 w 4604657"/>
              <a:gd name="connsiteY4" fmla="*/ 587833 h 1210121"/>
              <a:gd name="connsiteX0" fmla="*/ 0 w 4604657"/>
              <a:gd name="connsiteY0" fmla="*/ 462648 h 1197902"/>
              <a:gd name="connsiteX1" fmla="*/ 751114 w 4604657"/>
              <a:gd name="connsiteY1" fmla="*/ 1186548 h 1197902"/>
              <a:gd name="connsiteX2" fmla="*/ 2280558 w 4604657"/>
              <a:gd name="connsiteY2" fmla="*/ 5 h 1197902"/>
              <a:gd name="connsiteX3" fmla="*/ 3891643 w 4604657"/>
              <a:gd name="connsiteY3" fmla="*/ 1197433 h 1197902"/>
              <a:gd name="connsiteX4" fmla="*/ 4604657 w 4604657"/>
              <a:gd name="connsiteY4" fmla="*/ 587833 h 1197902"/>
              <a:gd name="connsiteX0" fmla="*/ 0 w 4604657"/>
              <a:gd name="connsiteY0" fmla="*/ 647704 h 1402543"/>
              <a:gd name="connsiteX1" fmla="*/ 751114 w 4604657"/>
              <a:gd name="connsiteY1" fmla="*/ 1371604 h 1402543"/>
              <a:gd name="connsiteX2" fmla="*/ 2264230 w 4604657"/>
              <a:gd name="connsiteY2" fmla="*/ 4 h 1402543"/>
              <a:gd name="connsiteX3" fmla="*/ 3891643 w 4604657"/>
              <a:gd name="connsiteY3" fmla="*/ 1382489 h 1402543"/>
              <a:gd name="connsiteX4" fmla="*/ 4604657 w 4604657"/>
              <a:gd name="connsiteY4" fmla="*/ 772889 h 1402543"/>
              <a:gd name="connsiteX0" fmla="*/ 0 w 4604657"/>
              <a:gd name="connsiteY0" fmla="*/ 0 h 1148465"/>
              <a:gd name="connsiteX1" fmla="*/ 751114 w 4604657"/>
              <a:gd name="connsiteY1" fmla="*/ 723900 h 1148465"/>
              <a:gd name="connsiteX2" fmla="*/ 2133601 w 4604657"/>
              <a:gd name="connsiteY2" fmla="*/ 1148443 h 1148465"/>
              <a:gd name="connsiteX3" fmla="*/ 3891643 w 4604657"/>
              <a:gd name="connsiteY3" fmla="*/ 734785 h 1148465"/>
              <a:gd name="connsiteX4" fmla="*/ 4604657 w 4604657"/>
              <a:gd name="connsiteY4" fmla="*/ 125185 h 1148465"/>
              <a:gd name="connsiteX0" fmla="*/ 0 w 4604657"/>
              <a:gd name="connsiteY0" fmla="*/ 0 h 1148462"/>
              <a:gd name="connsiteX1" fmla="*/ 751114 w 4604657"/>
              <a:gd name="connsiteY1" fmla="*/ 723900 h 1148462"/>
              <a:gd name="connsiteX2" fmla="*/ 2133601 w 4604657"/>
              <a:gd name="connsiteY2" fmla="*/ 1148443 h 1148462"/>
              <a:gd name="connsiteX3" fmla="*/ 3744686 w 4604657"/>
              <a:gd name="connsiteY3" fmla="*/ 702128 h 1148462"/>
              <a:gd name="connsiteX4" fmla="*/ 4604657 w 4604657"/>
              <a:gd name="connsiteY4" fmla="*/ 125185 h 1148462"/>
              <a:gd name="connsiteX0" fmla="*/ 0 w 4604657"/>
              <a:gd name="connsiteY0" fmla="*/ 0 h 1148455"/>
              <a:gd name="connsiteX1" fmla="*/ 751114 w 4604657"/>
              <a:gd name="connsiteY1" fmla="*/ 723900 h 1148455"/>
              <a:gd name="connsiteX2" fmla="*/ 2133601 w 4604657"/>
              <a:gd name="connsiteY2" fmla="*/ 1148443 h 1148455"/>
              <a:gd name="connsiteX3" fmla="*/ 3744686 w 4604657"/>
              <a:gd name="connsiteY3" fmla="*/ 702128 h 1148455"/>
              <a:gd name="connsiteX4" fmla="*/ 4604657 w 4604657"/>
              <a:gd name="connsiteY4" fmla="*/ 125185 h 1148455"/>
              <a:gd name="connsiteX0" fmla="*/ 0 w 4604657"/>
              <a:gd name="connsiteY0" fmla="*/ 0 h 1148455"/>
              <a:gd name="connsiteX1" fmla="*/ 653143 w 4604657"/>
              <a:gd name="connsiteY1" fmla="*/ 691243 h 1148455"/>
              <a:gd name="connsiteX2" fmla="*/ 2133601 w 4604657"/>
              <a:gd name="connsiteY2" fmla="*/ 1148443 h 1148455"/>
              <a:gd name="connsiteX3" fmla="*/ 3744686 w 4604657"/>
              <a:gd name="connsiteY3" fmla="*/ 702128 h 1148455"/>
              <a:gd name="connsiteX4" fmla="*/ 4604657 w 4604657"/>
              <a:gd name="connsiteY4" fmla="*/ 125185 h 1148455"/>
              <a:gd name="connsiteX0" fmla="*/ 0 w 4604657"/>
              <a:gd name="connsiteY0" fmla="*/ 0 h 1148455"/>
              <a:gd name="connsiteX1" fmla="*/ 653143 w 4604657"/>
              <a:gd name="connsiteY1" fmla="*/ 691243 h 1148455"/>
              <a:gd name="connsiteX2" fmla="*/ 2133601 w 4604657"/>
              <a:gd name="connsiteY2" fmla="*/ 1148443 h 1148455"/>
              <a:gd name="connsiteX3" fmla="*/ 3744686 w 4604657"/>
              <a:gd name="connsiteY3" fmla="*/ 702128 h 1148455"/>
              <a:gd name="connsiteX4" fmla="*/ 4604657 w 4604657"/>
              <a:gd name="connsiteY4" fmla="*/ 125185 h 1148455"/>
              <a:gd name="connsiteX0" fmla="*/ 0 w 4604657"/>
              <a:gd name="connsiteY0" fmla="*/ 800101 h 1023270"/>
              <a:gd name="connsiteX1" fmla="*/ 653143 w 4604657"/>
              <a:gd name="connsiteY1" fmla="*/ 566058 h 1023270"/>
              <a:gd name="connsiteX2" fmla="*/ 2133601 w 4604657"/>
              <a:gd name="connsiteY2" fmla="*/ 1023258 h 1023270"/>
              <a:gd name="connsiteX3" fmla="*/ 3744686 w 4604657"/>
              <a:gd name="connsiteY3" fmla="*/ 576943 h 1023270"/>
              <a:gd name="connsiteX4" fmla="*/ 4604657 w 4604657"/>
              <a:gd name="connsiteY4" fmla="*/ 0 h 1023270"/>
              <a:gd name="connsiteX0" fmla="*/ 0 w 4604657"/>
              <a:gd name="connsiteY0" fmla="*/ 800101 h 1023270"/>
              <a:gd name="connsiteX1" fmla="*/ 653143 w 4604657"/>
              <a:gd name="connsiteY1" fmla="*/ 566058 h 1023270"/>
              <a:gd name="connsiteX2" fmla="*/ 2133601 w 4604657"/>
              <a:gd name="connsiteY2" fmla="*/ 1023258 h 1023270"/>
              <a:gd name="connsiteX3" fmla="*/ 3744686 w 4604657"/>
              <a:gd name="connsiteY3" fmla="*/ 576943 h 1023270"/>
              <a:gd name="connsiteX4" fmla="*/ 4604657 w 4604657"/>
              <a:gd name="connsiteY4" fmla="*/ 0 h 1023270"/>
              <a:gd name="connsiteX0" fmla="*/ 0 w 4729842"/>
              <a:gd name="connsiteY0" fmla="*/ 887187 h 1023270"/>
              <a:gd name="connsiteX1" fmla="*/ 778328 w 4729842"/>
              <a:gd name="connsiteY1" fmla="*/ 566058 h 1023270"/>
              <a:gd name="connsiteX2" fmla="*/ 2258786 w 4729842"/>
              <a:gd name="connsiteY2" fmla="*/ 1023258 h 1023270"/>
              <a:gd name="connsiteX3" fmla="*/ 3869871 w 4729842"/>
              <a:gd name="connsiteY3" fmla="*/ 576943 h 1023270"/>
              <a:gd name="connsiteX4" fmla="*/ 4729842 w 4729842"/>
              <a:gd name="connsiteY4" fmla="*/ 0 h 1023270"/>
              <a:gd name="connsiteX0" fmla="*/ 0 w 4729842"/>
              <a:gd name="connsiteY0" fmla="*/ 887187 h 1023270"/>
              <a:gd name="connsiteX1" fmla="*/ 778328 w 4729842"/>
              <a:gd name="connsiteY1" fmla="*/ 566058 h 1023270"/>
              <a:gd name="connsiteX2" fmla="*/ 2258786 w 4729842"/>
              <a:gd name="connsiteY2" fmla="*/ 1023258 h 1023270"/>
              <a:gd name="connsiteX3" fmla="*/ 3869871 w 4729842"/>
              <a:gd name="connsiteY3" fmla="*/ 576943 h 1023270"/>
              <a:gd name="connsiteX4" fmla="*/ 4729842 w 4729842"/>
              <a:gd name="connsiteY4" fmla="*/ 0 h 1023270"/>
              <a:gd name="connsiteX0" fmla="*/ 0 w 4566556"/>
              <a:gd name="connsiteY0" fmla="*/ 322862 h 458946"/>
              <a:gd name="connsiteX1" fmla="*/ 778328 w 4566556"/>
              <a:gd name="connsiteY1" fmla="*/ 1733 h 458946"/>
              <a:gd name="connsiteX2" fmla="*/ 2258786 w 4566556"/>
              <a:gd name="connsiteY2" fmla="*/ 458933 h 458946"/>
              <a:gd name="connsiteX3" fmla="*/ 3869871 w 4566556"/>
              <a:gd name="connsiteY3" fmla="*/ 12618 h 458946"/>
              <a:gd name="connsiteX4" fmla="*/ 4566556 w 4566556"/>
              <a:gd name="connsiteY4" fmla="*/ 241218 h 458946"/>
              <a:gd name="connsiteX0" fmla="*/ 0 w 4566556"/>
              <a:gd name="connsiteY0" fmla="*/ 322862 h 458946"/>
              <a:gd name="connsiteX1" fmla="*/ 778328 w 4566556"/>
              <a:gd name="connsiteY1" fmla="*/ 1733 h 458946"/>
              <a:gd name="connsiteX2" fmla="*/ 2258786 w 4566556"/>
              <a:gd name="connsiteY2" fmla="*/ 458933 h 458946"/>
              <a:gd name="connsiteX3" fmla="*/ 3869871 w 4566556"/>
              <a:gd name="connsiteY3" fmla="*/ 12618 h 458946"/>
              <a:gd name="connsiteX4" fmla="*/ 4566556 w 4566556"/>
              <a:gd name="connsiteY4" fmla="*/ 241218 h 458946"/>
              <a:gd name="connsiteX0" fmla="*/ 0 w 4566556"/>
              <a:gd name="connsiteY0" fmla="*/ 322862 h 458945"/>
              <a:gd name="connsiteX1" fmla="*/ 778328 w 4566556"/>
              <a:gd name="connsiteY1" fmla="*/ 1733 h 458945"/>
              <a:gd name="connsiteX2" fmla="*/ 2258786 w 4566556"/>
              <a:gd name="connsiteY2" fmla="*/ 458933 h 458945"/>
              <a:gd name="connsiteX3" fmla="*/ 3869871 w 4566556"/>
              <a:gd name="connsiteY3" fmla="*/ 12618 h 458945"/>
              <a:gd name="connsiteX4" fmla="*/ 4566556 w 4566556"/>
              <a:gd name="connsiteY4" fmla="*/ 241218 h 458945"/>
              <a:gd name="connsiteX0" fmla="*/ 0 w 4533899"/>
              <a:gd name="connsiteY0" fmla="*/ 322862 h 458946"/>
              <a:gd name="connsiteX1" fmla="*/ 778328 w 4533899"/>
              <a:gd name="connsiteY1" fmla="*/ 1733 h 458946"/>
              <a:gd name="connsiteX2" fmla="*/ 2258786 w 4533899"/>
              <a:gd name="connsiteY2" fmla="*/ 458933 h 458946"/>
              <a:gd name="connsiteX3" fmla="*/ 3869871 w 4533899"/>
              <a:gd name="connsiteY3" fmla="*/ 12618 h 458946"/>
              <a:gd name="connsiteX4" fmla="*/ 4533899 w 4533899"/>
              <a:gd name="connsiteY4" fmla="*/ 279318 h 458946"/>
              <a:gd name="connsiteX0" fmla="*/ 0 w 4533899"/>
              <a:gd name="connsiteY0" fmla="*/ 322862 h 458946"/>
              <a:gd name="connsiteX1" fmla="*/ 778328 w 4533899"/>
              <a:gd name="connsiteY1" fmla="*/ 1733 h 458946"/>
              <a:gd name="connsiteX2" fmla="*/ 2258786 w 4533899"/>
              <a:gd name="connsiteY2" fmla="*/ 458933 h 458946"/>
              <a:gd name="connsiteX3" fmla="*/ 3869871 w 4533899"/>
              <a:gd name="connsiteY3" fmla="*/ 12618 h 458946"/>
              <a:gd name="connsiteX4" fmla="*/ 4533899 w 4533899"/>
              <a:gd name="connsiteY4" fmla="*/ 279318 h 458946"/>
              <a:gd name="connsiteX0" fmla="*/ 0 w 4533899"/>
              <a:gd name="connsiteY0" fmla="*/ 322862 h 458944"/>
              <a:gd name="connsiteX1" fmla="*/ 778328 w 4533899"/>
              <a:gd name="connsiteY1" fmla="*/ 1733 h 458944"/>
              <a:gd name="connsiteX2" fmla="*/ 2258786 w 4533899"/>
              <a:gd name="connsiteY2" fmla="*/ 458933 h 458944"/>
              <a:gd name="connsiteX3" fmla="*/ 3869871 w 4533899"/>
              <a:gd name="connsiteY3" fmla="*/ 12618 h 458944"/>
              <a:gd name="connsiteX4" fmla="*/ 4533899 w 4533899"/>
              <a:gd name="connsiteY4" fmla="*/ 279318 h 458944"/>
              <a:gd name="connsiteX0" fmla="*/ 0 w 4533899"/>
              <a:gd name="connsiteY0" fmla="*/ 322862 h 458945"/>
              <a:gd name="connsiteX1" fmla="*/ 778328 w 4533899"/>
              <a:gd name="connsiteY1" fmla="*/ 1733 h 458945"/>
              <a:gd name="connsiteX2" fmla="*/ 2258786 w 4533899"/>
              <a:gd name="connsiteY2" fmla="*/ 458933 h 458945"/>
              <a:gd name="connsiteX3" fmla="*/ 3869871 w 4533899"/>
              <a:gd name="connsiteY3" fmla="*/ 12618 h 458945"/>
              <a:gd name="connsiteX4" fmla="*/ 4533899 w 4533899"/>
              <a:gd name="connsiteY4" fmla="*/ 279318 h 458945"/>
              <a:gd name="connsiteX0" fmla="*/ 0 w 4533899"/>
              <a:gd name="connsiteY0" fmla="*/ 324458 h 520412"/>
              <a:gd name="connsiteX1" fmla="*/ 778328 w 4533899"/>
              <a:gd name="connsiteY1" fmla="*/ 3329 h 520412"/>
              <a:gd name="connsiteX2" fmla="*/ 2242457 w 4533899"/>
              <a:gd name="connsiteY2" fmla="*/ 520401 h 520412"/>
              <a:gd name="connsiteX3" fmla="*/ 3869871 w 4533899"/>
              <a:gd name="connsiteY3" fmla="*/ 14214 h 520412"/>
              <a:gd name="connsiteX4" fmla="*/ 4533899 w 4533899"/>
              <a:gd name="connsiteY4" fmla="*/ 280914 h 520412"/>
              <a:gd name="connsiteX0" fmla="*/ 0 w 4533899"/>
              <a:gd name="connsiteY0" fmla="*/ 324458 h 520412"/>
              <a:gd name="connsiteX1" fmla="*/ 778328 w 4533899"/>
              <a:gd name="connsiteY1" fmla="*/ 3329 h 520412"/>
              <a:gd name="connsiteX2" fmla="*/ 2242457 w 4533899"/>
              <a:gd name="connsiteY2" fmla="*/ 520401 h 520412"/>
              <a:gd name="connsiteX3" fmla="*/ 3869871 w 4533899"/>
              <a:gd name="connsiteY3" fmla="*/ 14214 h 520412"/>
              <a:gd name="connsiteX4" fmla="*/ 4533899 w 4533899"/>
              <a:gd name="connsiteY4" fmla="*/ 280914 h 520412"/>
              <a:gd name="connsiteX0" fmla="*/ 0 w 4533899"/>
              <a:gd name="connsiteY0" fmla="*/ 324458 h 520412"/>
              <a:gd name="connsiteX1" fmla="*/ 778328 w 4533899"/>
              <a:gd name="connsiteY1" fmla="*/ 3329 h 520412"/>
              <a:gd name="connsiteX2" fmla="*/ 2242457 w 4533899"/>
              <a:gd name="connsiteY2" fmla="*/ 520401 h 520412"/>
              <a:gd name="connsiteX3" fmla="*/ 3869871 w 4533899"/>
              <a:gd name="connsiteY3" fmla="*/ 14214 h 520412"/>
              <a:gd name="connsiteX4" fmla="*/ 4533899 w 4533899"/>
              <a:gd name="connsiteY4" fmla="*/ 280914 h 520412"/>
              <a:gd name="connsiteX0" fmla="*/ 0 w 4533899"/>
              <a:gd name="connsiteY0" fmla="*/ 321172 h 517126"/>
              <a:gd name="connsiteX1" fmla="*/ 778328 w 4533899"/>
              <a:gd name="connsiteY1" fmla="*/ 43 h 517126"/>
              <a:gd name="connsiteX2" fmla="*/ 2242457 w 4533899"/>
              <a:gd name="connsiteY2" fmla="*/ 517115 h 517126"/>
              <a:gd name="connsiteX3" fmla="*/ 3869871 w 4533899"/>
              <a:gd name="connsiteY3" fmla="*/ 10928 h 517126"/>
              <a:gd name="connsiteX4" fmla="*/ 4533899 w 4533899"/>
              <a:gd name="connsiteY4" fmla="*/ 277628 h 517126"/>
              <a:gd name="connsiteX0" fmla="*/ 0 w 4533899"/>
              <a:gd name="connsiteY0" fmla="*/ 321130 h 517084"/>
              <a:gd name="connsiteX1" fmla="*/ 778328 w 4533899"/>
              <a:gd name="connsiteY1" fmla="*/ 1 h 517084"/>
              <a:gd name="connsiteX2" fmla="*/ 2242457 w 4533899"/>
              <a:gd name="connsiteY2" fmla="*/ 517073 h 517084"/>
              <a:gd name="connsiteX3" fmla="*/ 3869871 w 4533899"/>
              <a:gd name="connsiteY3" fmla="*/ 10886 h 517084"/>
              <a:gd name="connsiteX4" fmla="*/ 4533899 w 4533899"/>
              <a:gd name="connsiteY4" fmla="*/ 277586 h 51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899" h="517084">
                <a:moveTo>
                  <a:pt x="0" y="321130"/>
                </a:moveTo>
                <a:cubicBezTo>
                  <a:pt x="214085" y="182336"/>
                  <a:pt x="361042" y="2"/>
                  <a:pt x="778328" y="1"/>
                </a:cubicBezTo>
                <a:cubicBezTo>
                  <a:pt x="1195614" y="0"/>
                  <a:pt x="1718128" y="514352"/>
                  <a:pt x="2242457" y="517073"/>
                </a:cubicBezTo>
                <a:cubicBezTo>
                  <a:pt x="2766786" y="519794"/>
                  <a:pt x="3498850" y="18144"/>
                  <a:pt x="3869871" y="10886"/>
                </a:cubicBezTo>
                <a:cubicBezTo>
                  <a:pt x="4240892" y="3628"/>
                  <a:pt x="4298041" y="147410"/>
                  <a:pt x="4533899" y="2775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2152" y="4262014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Band structure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856449" y="2294505"/>
                <a:ext cx="2330895" cy="863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sz="24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𝑈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.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𝐶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.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𝜌</m:t>
                          </m:r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𝑟</m:t>
                              </m:r>
                            </m:e>
                          </m:d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449" y="2294505"/>
                <a:ext cx="2330895" cy="8632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/>
          <p:cNvSpPr txBox="1"/>
          <p:nvPr/>
        </p:nvSpPr>
        <p:spPr>
          <a:xfrm>
            <a:off x="92923" y="370951"/>
            <a:ext cx="139493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last week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99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19071" y="0"/>
            <a:ext cx="8067185" cy="865414"/>
          </a:xfrm>
        </p:spPr>
        <p:txBody>
          <a:bodyPr/>
          <a:lstStyle/>
          <a:p>
            <a:r>
              <a:rPr kumimoji="1" lang="en-US" altLang="ja-JP" sz="4000" dirty="0" smtClean="0"/>
              <a:t>How to solve Kohn-Sham eq. : Basis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86451" y="1155191"/>
                <a:ext cx="6095579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b="1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𝛁</m:t>
                                      </m:r>
                                      <m:r>
                                        <a:rPr kumimoji="1" lang="en-US" altLang="ja-JP" sz="2400" b="0" i="0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sz="2400" b="0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ja-JP" sz="24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𝐾𝑆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𝒓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𝑛𝑘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51" y="1155191"/>
                <a:ext cx="6095579" cy="954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46769" y="2415319"/>
                <a:ext cx="3738203" cy="1032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</m:e>
                      </m:nary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9" y="2415319"/>
                <a:ext cx="3738203" cy="1032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80715" y="3753673"/>
                <a:ext cx="7613623" cy="93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 smtClean="0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𝐾𝑆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𝑮</m:t>
                              </m:r>
                            </m:e>
                            <m:sup>
                              <m:r>
                                <a:rPr kumimoji="1" lang="en-US" altLang="ja-JP" sz="24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𝑛𝑘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𝑮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15" y="3753673"/>
                <a:ext cx="7613623" cy="9392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232834" y="4998007"/>
                <a:ext cx="4228465" cy="862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𝑮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𝑢𝑐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𝑟</m:t>
                          </m:r>
                        </m:e>
                      </m:nary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𝑢𝑐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𝐾𝑆</m:t>
                          </m:r>
                        </m:sub>
                      </m:sSub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(</m:t>
                      </m:r>
                      <m:r>
                        <a:rPr kumimoji="1" lang="en-US" altLang="ja-JP" sz="24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𝒓</m:t>
                      </m:r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34" y="4998007"/>
                <a:ext cx="4228465" cy="862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0" y="387955"/>
            <a:ext cx="139493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last week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10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Unit in this lecture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0663" y="3057753"/>
            <a:ext cx="8345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Inside program code: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Length : Atomic unit (Bohr radius). 1 [</a:t>
            </a:r>
            <a:r>
              <a:rPr lang="en-US" altLang="ja-JP" sz="2400" dirty="0">
                <a:latin typeface="+mj-ea"/>
                <a:ea typeface="+mj-ea"/>
              </a:rPr>
              <a:t>Bohr] = </a:t>
            </a:r>
            <a:r>
              <a:rPr lang="en-US" altLang="ja-JP" sz="2400" dirty="0" smtClean="0">
                <a:latin typeface="+mj-ea"/>
                <a:ea typeface="+mj-ea"/>
              </a:rPr>
              <a:t>0.529177249 [Å]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Energy : </a:t>
            </a:r>
            <a:r>
              <a:rPr lang="en-US" altLang="ja-JP" sz="2400" dirty="0">
                <a:latin typeface="+mj-ea"/>
              </a:rPr>
              <a:t>Atomic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 unit (</a:t>
            </a:r>
            <a:r>
              <a:rPr kumimoji="1" lang="en-US" altLang="ja-JP" sz="2400" kern="1200" dirty="0" err="1" smtClean="0">
                <a:solidFill>
                  <a:schemeClr val="tx1"/>
                </a:solidFill>
                <a:latin typeface="+mj-ea"/>
                <a:ea typeface="+mj-ea"/>
              </a:rPr>
              <a:t>Hartree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). 1 [E</a:t>
            </a:r>
            <a:r>
              <a:rPr kumimoji="1" lang="en-US" altLang="ja-JP" sz="2400" kern="1200" baseline="-25000" dirty="0" smtClean="0">
                <a:solidFill>
                  <a:schemeClr val="tx1"/>
                </a:solidFill>
                <a:latin typeface="+mj-ea"/>
                <a:ea typeface="+mj-ea"/>
              </a:rPr>
              <a:t>h</a:t>
            </a:r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en-US" altLang="ja-JP" sz="2400" dirty="0" smtClean="0">
                <a:latin typeface="+mj-ea"/>
                <a:ea typeface="+mj-ea"/>
              </a:rPr>
              <a:t>= 27.21138456 [eV]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0663" y="877824"/>
            <a:ext cx="2965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Input and output :</a:t>
            </a:r>
          </a:p>
          <a:p>
            <a:r>
              <a:rPr lang="en-US" altLang="ja-JP" sz="2400" dirty="0" smtClean="0">
                <a:latin typeface="+mj-ea"/>
                <a:ea typeface="+mj-ea"/>
              </a:rPr>
              <a:t>Length : Angstrom</a:t>
            </a:r>
          </a:p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Energy : Electron volt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704997" y="6019338"/>
                <a:ext cx="7520712" cy="93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𝑮</m:t>
                                          </m:r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ja-JP" sz="24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1" i="1"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𝐾𝑆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𝑮</m:t>
                          </m:r>
                        </m:e>
                      </m:d>
                      <m:r>
                        <a:rPr kumimoji="1" lang="en-US" altLang="ja-JP" sz="2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𝑛𝑘</m:t>
                          </m:r>
                        </m:sub>
                      </m:sSub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kumimoji="1" lang="en-US" altLang="ja-JP" sz="2400" b="1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𝑮</m:t>
                          </m:r>
                        </m:e>
                      </m:d>
                    </m:oMath>
                  </m:oMathPara>
                </a14:m>
                <a:endParaRPr kumimoji="1" lang="ja-JP" altLang="en-US" sz="2400" kern="1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97" y="6019338"/>
                <a:ext cx="7520712" cy="939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447642" y="877824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kern="1200" dirty="0" smtClean="0">
                <a:solidFill>
                  <a:schemeClr val="tx1"/>
                </a:solidFill>
                <a:latin typeface="+mj-ea"/>
                <a:ea typeface="+mj-ea"/>
              </a:rPr>
              <a:t>Useful to read by VESTA</a:t>
            </a:r>
            <a:endParaRPr kumimoji="1" lang="ja-JP" altLang="en-US" sz="2400" kern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フリーフォーム 6"/>
          <p:cNvSpPr/>
          <p:nvPr/>
        </p:nvSpPr>
        <p:spPr>
          <a:xfrm>
            <a:off x="2721254" y="1089965"/>
            <a:ext cx="1726388" cy="453543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1617907 w 1618946"/>
              <a:gd name="connsiteY0" fmla="*/ 44463 h 531115"/>
              <a:gd name="connsiteX1" fmla="*/ 464 w 1618946"/>
              <a:gd name="connsiteY1" fmla="*/ 431254 h 531115"/>
              <a:gd name="connsiteX0" fmla="*/ 1617443 w 1619089"/>
              <a:gd name="connsiteY0" fmla="*/ 66400 h 453191"/>
              <a:gd name="connsiteX1" fmla="*/ 0 w 1619089"/>
              <a:gd name="connsiteY1" fmla="*/ 453191 h 453191"/>
              <a:gd name="connsiteX0" fmla="*/ 1617443 w 1617443"/>
              <a:gd name="connsiteY0" fmla="*/ 0 h 386791"/>
              <a:gd name="connsiteX1" fmla="*/ 0 w 1617443"/>
              <a:gd name="connsiteY1" fmla="*/ 386791 h 38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7443" h="386791">
                <a:moveTo>
                  <a:pt x="1617443" y="0"/>
                </a:moveTo>
                <a:cubicBezTo>
                  <a:pt x="1015376" y="5835"/>
                  <a:pt x="611081" y="379736"/>
                  <a:pt x="0" y="38679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664207" y="5135096"/>
            <a:ext cx="1207008" cy="841250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1617907 w 1618946"/>
              <a:gd name="connsiteY0" fmla="*/ 44463 h 531115"/>
              <a:gd name="connsiteX1" fmla="*/ 464 w 1618946"/>
              <a:gd name="connsiteY1" fmla="*/ 431254 h 531115"/>
              <a:gd name="connsiteX0" fmla="*/ 1617443 w 1619089"/>
              <a:gd name="connsiteY0" fmla="*/ 66400 h 453191"/>
              <a:gd name="connsiteX1" fmla="*/ 0 w 1619089"/>
              <a:gd name="connsiteY1" fmla="*/ 453191 h 453191"/>
              <a:gd name="connsiteX0" fmla="*/ 1617443 w 1617443"/>
              <a:gd name="connsiteY0" fmla="*/ 0 h 386791"/>
              <a:gd name="connsiteX1" fmla="*/ 0 w 1617443"/>
              <a:gd name="connsiteY1" fmla="*/ 386791 h 386791"/>
              <a:gd name="connsiteX0" fmla="*/ 1617443 w 1617443"/>
              <a:gd name="connsiteY0" fmla="*/ 0 h 386791"/>
              <a:gd name="connsiteX1" fmla="*/ 0 w 1617443"/>
              <a:gd name="connsiteY1" fmla="*/ 386791 h 386791"/>
              <a:gd name="connsiteX0" fmla="*/ 980061 w 980061"/>
              <a:gd name="connsiteY0" fmla="*/ 0 h 655049"/>
              <a:gd name="connsiteX1" fmla="*/ 0 w 980061"/>
              <a:gd name="connsiteY1" fmla="*/ 655049 h 655049"/>
              <a:gd name="connsiteX0" fmla="*/ 1130839 w 1130839"/>
              <a:gd name="connsiteY0" fmla="*/ 0 h 717435"/>
              <a:gd name="connsiteX1" fmla="*/ 0 w 1130839"/>
              <a:gd name="connsiteY1" fmla="*/ 717435 h 71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0839" h="717435">
                <a:moveTo>
                  <a:pt x="1130839" y="0"/>
                </a:moveTo>
                <a:cubicBezTo>
                  <a:pt x="528772" y="5835"/>
                  <a:pt x="103917" y="392213"/>
                  <a:pt x="0" y="71743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2187243" y="5229295"/>
            <a:ext cx="694945" cy="790043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1617907 w 1618946"/>
              <a:gd name="connsiteY0" fmla="*/ 44463 h 531115"/>
              <a:gd name="connsiteX1" fmla="*/ 464 w 1618946"/>
              <a:gd name="connsiteY1" fmla="*/ 431254 h 531115"/>
              <a:gd name="connsiteX0" fmla="*/ 1617443 w 1619089"/>
              <a:gd name="connsiteY0" fmla="*/ 66400 h 453191"/>
              <a:gd name="connsiteX1" fmla="*/ 0 w 1619089"/>
              <a:gd name="connsiteY1" fmla="*/ 453191 h 453191"/>
              <a:gd name="connsiteX0" fmla="*/ 1617443 w 1617443"/>
              <a:gd name="connsiteY0" fmla="*/ 0 h 386791"/>
              <a:gd name="connsiteX1" fmla="*/ 0 w 1617443"/>
              <a:gd name="connsiteY1" fmla="*/ 386791 h 386791"/>
              <a:gd name="connsiteX0" fmla="*/ 1617443 w 1617443"/>
              <a:gd name="connsiteY0" fmla="*/ 0 h 386791"/>
              <a:gd name="connsiteX1" fmla="*/ 0 w 1617443"/>
              <a:gd name="connsiteY1" fmla="*/ 386791 h 386791"/>
              <a:gd name="connsiteX0" fmla="*/ 980061 w 980061"/>
              <a:gd name="connsiteY0" fmla="*/ 0 h 655049"/>
              <a:gd name="connsiteX1" fmla="*/ 0 w 980061"/>
              <a:gd name="connsiteY1" fmla="*/ 655049 h 655049"/>
              <a:gd name="connsiteX0" fmla="*/ 651090 w 651090"/>
              <a:gd name="connsiteY0" fmla="*/ 0 h 673765"/>
              <a:gd name="connsiteX1" fmla="*/ 0 w 651090"/>
              <a:gd name="connsiteY1" fmla="*/ 673765 h 673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1090" h="673765">
                <a:moveTo>
                  <a:pt x="651090" y="0"/>
                </a:moveTo>
                <a:cubicBezTo>
                  <a:pt x="49023" y="5835"/>
                  <a:pt x="103917" y="348543"/>
                  <a:pt x="0" y="67376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903323" y="4931819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+mj-ea"/>
              </a:rPr>
              <a:t>[Bohr</a:t>
            </a:r>
            <a:r>
              <a:rPr lang="en-US" altLang="ja-JP" sz="2400" baseline="30000" dirty="0" smtClean="0">
                <a:latin typeface="+mj-ea"/>
              </a:rPr>
              <a:t>-1</a:t>
            </a:r>
            <a:r>
              <a:rPr lang="en-US" altLang="ja-JP" sz="2400" dirty="0" smtClean="0">
                <a:latin typeface="+mj-ea"/>
              </a:rPr>
              <a:t>]</a:t>
            </a:r>
            <a:endParaRPr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397550" y="6947941"/>
            <a:ext cx="67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+mj-ea"/>
              </a:rPr>
              <a:t>[E</a:t>
            </a:r>
            <a:r>
              <a:rPr lang="en-US" altLang="ja-JP" sz="2400" baseline="-25000" dirty="0">
                <a:latin typeface="+mj-ea"/>
              </a:rPr>
              <a:t>h</a:t>
            </a:r>
            <a:r>
              <a:rPr lang="en-US" altLang="ja-JP" sz="2400" dirty="0">
                <a:latin typeface="+mj-ea"/>
              </a:rPr>
              <a:t>]</a:t>
            </a:r>
            <a:endParaRPr lang="ja-JP" altLang="en-US" sz="2400" baseline="30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540109" y="6990551"/>
            <a:ext cx="67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+mj-ea"/>
              </a:rPr>
              <a:t>[E</a:t>
            </a:r>
            <a:r>
              <a:rPr lang="en-US" altLang="ja-JP" sz="2400" baseline="-25000" dirty="0">
                <a:latin typeface="+mj-ea"/>
              </a:rPr>
              <a:t>h</a:t>
            </a:r>
            <a:r>
              <a:rPr lang="en-US" altLang="ja-JP" sz="2400" dirty="0">
                <a:latin typeface="+mj-ea"/>
              </a:rPr>
              <a:t>]</a:t>
            </a:r>
            <a:endParaRPr lang="ja-JP" altLang="en-US" sz="2400" baseline="30000" dirty="0"/>
          </a:p>
        </p:txBody>
      </p:sp>
      <p:sp>
        <p:nvSpPr>
          <p:cNvPr id="13" name="フリーフォーム 12"/>
          <p:cNvSpPr/>
          <p:nvPr/>
        </p:nvSpPr>
        <p:spPr>
          <a:xfrm flipV="1">
            <a:off x="3833477" y="6687374"/>
            <a:ext cx="564073" cy="534010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1617907 w 1618946"/>
              <a:gd name="connsiteY0" fmla="*/ 44463 h 531115"/>
              <a:gd name="connsiteX1" fmla="*/ 464 w 1618946"/>
              <a:gd name="connsiteY1" fmla="*/ 431254 h 531115"/>
              <a:gd name="connsiteX0" fmla="*/ 1617443 w 1619089"/>
              <a:gd name="connsiteY0" fmla="*/ 66400 h 453191"/>
              <a:gd name="connsiteX1" fmla="*/ 0 w 1619089"/>
              <a:gd name="connsiteY1" fmla="*/ 453191 h 453191"/>
              <a:gd name="connsiteX0" fmla="*/ 1617443 w 1617443"/>
              <a:gd name="connsiteY0" fmla="*/ 0 h 386791"/>
              <a:gd name="connsiteX1" fmla="*/ 0 w 1617443"/>
              <a:gd name="connsiteY1" fmla="*/ 386791 h 386791"/>
              <a:gd name="connsiteX0" fmla="*/ 1617443 w 1617443"/>
              <a:gd name="connsiteY0" fmla="*/ 0 h 386791"/>
              <a:gd name="connsiteX1" fmla="*/ 0 w 1617443"/>
              <a:gd name="connsiteY1" fmla="*/ 386791 h 386791"/>
              <a:gd name="connsiteX0" fmla="*/ 980061 w 980061"/>
              <a:gd name="connsiteY0" fmla="*/ 0 h 655049"/>
              <a:gd name="connsiteX1" fmla="*/ 0 w 980061"/>
              <a:gd name="connsiteY1" fmla="*/ 655049 h 655049"/>
              <a:gd name="connsiteX0" fmla="*/ 651090 w 651090"/>
              <a:gd name="connsiteY0" fmla="*/ 0 h 673765"/>
              <a:gd name="connsiteX1" fmla="*/ 0 w 651090"/>
              <a:gd name="connsiteY1" fmla="*/ 673765 h 673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1090" h="673765">
                <a:moveTo>
                  <a:pt x="651090" y="0"/>
                </a:moveTo>
                <a:cubicBezTo>
                  <a:pt x="49023" y="5835"/>
                  <a:pt x="103917" y="348543"/>
                  <a:pt x="0" y="67376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 flipV="1">
            <a:off x="6941868" y="6687374"/>
            <a:ext cx="564073" cy="534010"/>
          </a:xfrm>
          <a:custGeom>
            <a:avLst/>
            <a:gdLst>
              <a:gd name="connsiteX0" fmla="*/ 0 w 538843"/>
              <a:gd name="connsiteY0" fmla="*/ 511629 h 511629"/>
              <a:gd name="connsiteX1" fmla="*/ 277586 w 538843"/>
              <a:gd name="connsiteY1" fmla="*/ 364672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538843"/>
              <a:gd name="connsiteY0" fmla="*/ 511629 h 511629"/>
              <a:gd name="connsiteX1" fmla="*/ 321129 w 538843"/>
              <a:gd name="connsiteY1" fmla="*/ 283030 h 511629"/>
              <a:gd name="connsiteX2" fmla="*/ 538843 w 538843"/>
              <a:gd name="connsiteY2" fmla="*/ 0 h 511629"/>
              <a:gd name="connsiteX3" fmla="*/ 538843 w 538843"/>
              <a:gd name="connsiteY3" fmla="*/ 0 h 511629"/>
              <a:gd name="connsiteX0" fmla="*/ 0 w 745672"/>
              <a:gd name="connsiteY0" fmla="*/ 513116 h 513116"/>
              <a:gd name="connsiteX1" fmla="*/ 321129 w 745672"/>
              <a:gd name="connsiteY1" fmla="*/ 284517 h 513116"/>
              <a:gd name="connsiteX2" fmla="*/ 538843 w 745672"/>
              <a:gd name="connsiteY2" fmla="*/ 1487 h 513116"/>
              <a:gd name="connsiteX3" fmla="*/ 745672 w 745672"/>
              <a:gd name="connsiteY3" fmla="*/ 181102 h 513116"/>
              <a:gd name="connsiteX0" fmla="*/ 0 w 745672"/>
              <a:gd name="connsiteY0" fmla="*/ 512065 h 512065"/>
              <a:gd name="connsiteX1" fmla="*/ 321129 w 745672"/>
              <a:gd name="connsiteY1" fmla="*/ 283466 h 512065"/>
              <a:gd name="connsiteX2" fmla="*/ 538843 w 745672"/>
              <a:gd name="connsiteY2" fmla="*/ 436 h 512065"/>
              <a:gd name="connsiteX3" fmla="*/ 745672 w 745672"/>
              <a:gd name="connsiteY3" fmla="*/ 180051 h 512065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538843 w 729343"/>
              <a:gd name="connsiteY2" fmla="*/ 16328 h 527957"/>
              <a:gd name="connsiteX3" fmla="*/ 729343 w 729343"/>
              <a:gd name="connsiteY3" fmla="*/ 0 h 527957"/>
              <a:gd name="connsiteX0" fmla="*/ 0 w 729343"/>
              <a:gd name="connsiteY0" fmla="*/ 527957 h 527957"/>
              <a:gd name="connsiteX1" fmla="*/ 321129 w 729343"/>
              <a:gd name="connsiteY1" fmla="*/ 299358 h 527957"/>
              <a:gd name="connsiteX2" fmla="*/ 729343 w 729343"/>
              <a:gd name="connsiteY2" fmla="*/ 0 h 527957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321129 w 555172"/>
              <a:gd name="connsiteY1" fmla="*/ 342901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283029 w 555172"/>
              <a:gd name="connsiteY1" fmla="*/ 288472 h 571500"/>
              <a:gd name="connsiteX2" fmla="*/ 555172 w 555172"/>
              <a:gd name="connsiteY2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0 w 555172"/>
              <a:gd name="connsiteY0" fmla="*/ 571500 h 571500"/>
              <a:gd name="connsiteX1" fmla="*/ 555172 w 555172"/>
              <a:gd name="connsiteY1" fmla="*/ 0 h 571500"/>
              <a:gd name="connsiteX0" fmla="*/ 1617907 w 1618946"/>
              <a:gd name="connsiteY0" fmla="*/ 44463 h 531115"/>
              <a:gd name="connsiteX1" fmla="*/ 464 w 1618946"/>
              <a:gd name="connsiteY1" fmla="*/ 431254 h 531115"/>
              <a:gd name="connsiteX0" fmla="*/ 1617443 w 1619089"/>
              <a:gd name="connsiteY0" fmla="*/ 66400 h 453191"/>
              <a:gd name="connsiteX1" fmla="*/ 0 w 1619089"/>
              <a:gd name="connsiteY1" fmla="*/ 453191 h 453191"/>
              <a:gd name="connsiteX0" fmla="*/ 1617443 w 1617443"/>
              <a:gd name="connsiteY0" fmla="*/ 0 h 386791"/>
              <a:gd name="connsiteX1" fmla="*/ 0 w 1617443"/>
              <a:gd name="connsiteY1" fmla="*/ 386791 h 386791"/>
              <a:gd name="connsiteX0" fmla="*/ 1617443 w 1617443"/>
              <a:gd name="connsiteY0" fmla="*/ 0 h 386791"/>
              <a:gd name="connsiteX1" fmla="*/ 0 w 1617443"/>
              <a:gd name="connsiteY1" fmla="*/ 386791 h 386791"/>
              <a:gd name="connsiteX0" fmla="*/ 980061 w 980061"/>
              <a:gd name="connsiteY0" fmla="*/ 0 h 655049"/>
              <a:gd name="connsiteX1" fmla="*/ 0 w 980061"/>
              <a:gd name="connsiteY1" fmla="*/ 655049 h 655049"/>
              <a:gd name="connsiteX0" fmla="*/ 651090 w 651090"/>
              <a:gd name="connsiteY0" fmla="*/ 0 h 673765"/>
              <a:gd name="connsiteX1" fmla="*/ 0 w 651090"/>
              <a:gd name="connsiteY1" fmla="*/ 673765 h 673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1090" h="673765">
                <a:moveTo>
                  <a:pt x="651090" y="0"/>
                </a:moveTo>
                <a:cubicBezTo>
                  <a:pt x="49023" y="5835"/>
                  <a:pt x="103917" y="348543"/>
                  <a:pt x="0" y="67376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9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2400" kern="1200" dirty="0" smtClean="0">
            <a:solidFill>
              <a:schemeClr val="tx1"/>
            </a:solidFill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26166</TotalTime>
  <Words>1478</Words>
  <Application>Microsoft Office PowerPoint</Application>
  <PresentationFormat>ユーザー設定</PresentationFormat>
  <Paragraphs>392</Paragraphs>
  <Slides>26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6" baseType="lpstr">
      <vt:lpstr>ＭＳ Ｐゴシック</vt:lpstr>
      <vt:lpstr>ＭＳ ゴシック</vt:lpstr>
      <vt:lpstr>TakaoPGothic</vt:lpstr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PowerPoint プレゼンテーション</vt:lpstr>
      <vt:lpstr>Schedule (This semester W1, W2)</vt:lpstr>
      <vt:lpstr>Schedule in this section (DFT)</vt:lpstr>
      <vt:lpstr>Today’s Schedule</vt:lpstr>
      <vt:lpstr>Kohn-Sham method</vt:lpstr>
      <vt:lpstr>Kohn-Sham eq. for periodic system (1)</vt:lpstr>
      <vt:lpstr>Kohn-Sham eq. for periodic system (2)</vt:lpstr>
      <vt:lpstr>How to solve Kohn-Sham eq. : Basis</vt:lpstr>
      <vt:lpstr>Unit in this lecture</vt:lpstr>
      <vt:lpstr>Fourier Transformation</vt:lpstr>
      <vt:lpstr>Cutoff frequency</vt:lpstr>
      <vt:lpstr>Very simple plane-wave DFT program</vt:lpstr>
      <vt:lpstr>direct@diag_direct.F90</vt:lpstr>
      <vt:lpstr>Locally Optimal Block Preconditioned Conjugate Gradient (LOBPCG) method</vt:lpstr>
      <vt:lpstr>Algorithm of LOBPCG method lobpcg_main@lobpcg.F90</vt:lpstr>
      <vt:lpstr>Hamiltonian vector product h_psi@hamiltonian.F90</vt:lpstr>
      <vt:lpstr>Running iterative method</vt:lpstr>
      <vt:lpstr>Report problem 1</vt:lpstr>
      <vt:lpstr>What is the command "git"</vt:lpstr>
      <vt:lpstr>Considered case 1</vt:lpstr>
      <vt:lpstr>Considered case 2</vt:lpstr>
      <vt:lpstr>Version control</vt:lpstr>
      <vt:lpstr>When modified simultaneously</vt:lpstr>
      <vt:lpstr>Tutorial</vt:lpstr>
      <vt:lpstr>Example of branches</vt:lpstr>
      <vt:lpstr>Today's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kawamura</dc:creator>
  <cp:lastModifiedBy>河村 光晶</cp:lastModifiedBy>
  <cp:revision>772</cp:revision>
  <dcterms:modified xsi:type="dcterms:W3CDTF">2019-02-20T09:32:10Z</dcterms:modified>
</cp:coreProperties>
</file>