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48" r:id="rId2"/>
  </p:sldMasterIdLst>
  <p:notesMasterIdLst>
    <p:notesMasterId r:id="rId16"/>
  </p:notesMasterIdLst>
  <p:sldIdLst>
    <p:sldId id="268" r:id="rId3"/>
    <p:sldId id="273" r:id="rId4"/>
    <p:sldId id="269" r:id="rId5"/>
    <p:sldId id="271" r:id="rId6"/>
    <p:sldId id="272" r:id="rId7"/>
    <p:sldId id="276" r:id="rId8"/>
    <p:sldId id="261" r:id="rId9"/>
    <p:sldId id="267" r:id="rId10"/>
    <p:sldId id="275" r:id="rId11"/>
    <p:sldId id="256" r:id="rId12"/>
    <p:sldId id="259" r:id="rId13"/>
    <p:sldId id="25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84A19D8B-ED80-45A7-BAE6-F7A3F33E4A04}">
          <p14:sldIdLst>
            <p14:sldId id="268"/>
            <p14:sldId id="273"/>
            <p14:sldId id="269"/>
            <p14:sldId id="271"/>
            <p14:sldId id="272"/>
            <p14:sldId id="276"/>
            <p14:sldId id="261"/>
            <p14:sldId id="267"/>
            <p14:sldId id="275"/>
            <p14:sldId id="256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3" autoAdjust="0"/>
    <p:restoredTop sz="76978" autoAdjust="0"/>
  </p:normalViewPr>
  <p:slideViewPr>
    <p:cSldViewPr snapToGrid="0">
      <p:cViewPr varScale="1">
        <p:scale>
          <a:sx n="55" d="100"/>
          <a:sy n="55" d="100"/>
        </p:scale>
        <p:origin x="10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AE83B-57F5-4DD0-BF43-09A674EA63B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E93D6-3976-4B5E-A8DD-4F7F4D94662A}">
      <dgm:prSet/>
      <dgm:spPr/>
      <dgm:t>
        <a:bodyPr/>
        <a:lstStyle/>
        <a:p>
          <a:pPr rtl="0"/>
          <a:r>
            <a:rPr lang="zh-CN" dirty="0" smtClean="0"/>
            <a:t>内置的</a:t>
          </a:r>
          <a:r>
            <a:rPr lang="en-US" dirty="0" smtClean="0"/>
            <a:t>Go</a:t>
          </a:r>
          <a:r>
            <a:rPr lang="zh-CN" dirty="0" smtClean="0"/>
            <a:t>语言单测框架</a:t>
          </a:r>
          <a:endParaRPr lang="zh-CN" dirty="0"/>
        </a:p>
      </dgm:t>
    </dgm:pt>
    <dgm:pt modelId="{EF4C9FE2-5621-4AE8-9BC2-83D7079D1518}" type="parTrans" cxnId="{16B64E29-698D-430E-BB60-CA31E02E4F55}">
      <dgm:prSet/>
      <dgm:spPr/>
      <dgm:t>
        <a:bodyPr/>
        <a:lstStyle/>
        <a:p>
          <a:endParaRPr lang="zh-CN" altLang="en-US"/>
        </a:p>
      </dgm:t>
    </dgm:pt>
    <dgm:pt modelId="{D944BFCA-47F5-48DB-80E4-E92A9913B724}" type="sibTrans" cxnId="{16B64E29-698D-430E-BB60-CA31E02E4F55}">
      <dgm:prSet/>
      <dgm:spPr/>
      <dgm:t>
        <a:bodyPr/>
        <a:lstStyle/>
        <a:p>
          <a:endParaRPr lang="zh-CN" altLang="en-US"/>
        </a:p>
      </dgm:t>
    </dgm:pt>
    <dgm:pt modelId="{30E7E75A-36DA-4035-9203-1E89817D1FA1}">
      <dgm:prSet/>
      <dgm:spPr/>
      <dgm:t>
        <a:bodyPr/>
        <a:lstStyle/>
        <a:p>
          <a:pPr rtl="0"/>
          <a:r>
            <a:rPr lang="zh-CN" altLang="en-US" dirty="0" smtClean="0"/>
            <a:t>对性能的支持</a:t>
          </a:r>
          <a:endParaRPr lang="zh-CN" dirty="0"/>
        </a:p>
      </dgm:t>
    </dgm:pt>
    <dgm:pt modelId="{E9F477B8-F780-4199-BACA-ECF2060A7971}" type="parTrans" cxnId="{6AA21C07-9728-4424-B4B0-FEDB0B40D997}">
      <dgm:prSet/>
      <dgm:spPr/>
      <dgm:t>
        <a:bodyPr/>
        <a:lstStyle/>
        <a:p>
          <a:endParaRPr lang="zh-CN" altLang="en-US"/>
        </a:p>
      </dgm:t>
    </dgm:pt>
    <dgm:pt modelId="{8C894348-0EFA-42E6-8747-F212E4430D77}" type="sibTrans" cxnId="{6AA21C07-9728-4424-B4B0-FEDB0B40D997}">
      <dgm:prSet/>
      <dgm:spPr/>
      <dgm:t>
        <a:bodyPr/>
        <a:lstStyle/>
        <a:p>
          <a:endParaRPr lang="zh-CN" altLang="en-US"/>
        </a:p>
      </dgm:t>
    </dgm:pt>
    <dgm:pt modelId="{FAD05591-AFF1-4D4B-9B60-DF6CF055229B}">
      <dgm:prSet/>
      <dgm:spPr/>
      <dgm:t>
        <a:bodyPr/>
        <a:lstStyle/>
        <a:p>
          <a:pPr rtl="0"/>
          <a:r>
            <a:rPr lang="en-US" altLang="zh-CN" dirty="0" err="1" smtClean="0"/>
            <a:t>cpuprofile</a:t>
          </a:r>
          <a:endParaRPr lang="zh-CN" dirty="0"/>
        </a:p>
      </dgm:t>
    </dgm:pt>
    <dgm:pt modelId="{02C0C5B9-9F6F-44F9-B06B-1E112B7D5228}" type="parTrans" cxnId="{1DB9ED9D-359A-4A82-89DC-D6BF0BC0DAEE}">
      <dgm:prSet/>
      <dgm:spPr/>
      <dgm:t>
        <a:bodyPr/>
        <a:lstStyle/>
        <a:p>
          <a:endParaRPr lang="zh-CN" altLang="en-US"/>
        </a:p>
      </dgm:t>
    </dgm:pt>
    <dgm:pt modelId="{3E1CF48A-4927-429C-AB62-1CE7F35338F2}" type="sibTrans" cxnId="{1DB9ED9D-359A-4A82-89DC-D6BF0BC0DAEE}">
      <dgm:prSet/>
      <dgm:spPr/>
      <dgm:t>
        <a:bodyPr/>
        <a:lstStyle/>
        <a:p>
          <a:endParaRPr lang="zh-CN" altLang="en-US"/>
        </a:p>
      </dgm:t>
    </dgm:pt>
    <dgm:pt modelId="{547DB204-C4DD-4FE4-9438-53DD7D2AE95F}">
      <dgm:prSet/>
      <dgm:spPr/>
      <dgm:t>
        <a:bodyPr/>
        <a:lstStyle/>
        <a:p>
          <a:pPr rtl="0"/>
          <a:r>
            <a:rPr lang="zh-CN" dirty="0" smtClean="0"/>
            <a:t>简单的用例运行模式</a:t>
          </a:r>
          <a:endParaRPr lang="zh-CN" dirty="0"/>
        </a:p>
      </dgm:t>
    </dgm:pt>
    <dgm:pt modelId="{EE1D8A9D-C2EB-4F0A-B14A-3E42D0AA309A}" type="parTrans" cxnId="{F98953E0-21E6-4254-BDBF-D6511EC344EA}">
      <dgm:prSet/>
      <dgm:spPr/>
      <dgm:t>
        <a:bodyPr/>
        <a:lstStyle/>
        <a:p>
          <a:endParaRPr lang="zh-CN" altLang="en-US"/>
        </a:p>
      </dgm:t>
    </dgm:pt>
    <dgm:pt modelId="{09400AFD-1815-4394-99C4-40A35055090A}" type="sibTrans" cxnId="{F98953E0-21E6-4254-BDBF-D6511EC344EA}">
      <dgm:prSet/>
      <dgm:spPr/>
      <dgm:t>
        <a:bodyPr/>
        <a:lstStyle/>
        <a:p>
          <a:endParaRPr lang="zh-CN" altLang="en-US"/>
        </a:p>
      </dgm:t>
    </dgm:pt>
    <dgm:pt modelId="{4C0DF420-573B-4332-9246-4455D48B20E1}">
      <dgm:prSet/>
      <dgm:spPr/>
      <dgm:t>
        <a:bodyPr/>
        <a:lstStyle/>
        <a:p>
          <a:pPr rtl="0"/>
          <a:r>
            <a:rPr lang="zh-CN" dirty="0" smtClean="0"/>
            <a:t>测试覆盖率易收集</a:t>
          </a:r>
          <a:endParaRPr lang="zh-CN" dirty="0"/>
        </a:p>
      </dgm:t>
    </dgm:pt>
    <dgm:pt modelId="{396A925D-1E8A-49B5-A0E7-476A21B5854F}" type="parTrans" cxnId="{B39DD40A-6C5F-4D5C-AF4B-4F28A3C27561}">
      <dgm:prSet/>
      <dgm:spPr/>
      <dgm:t>
        <a:bodyPr/>
        <a:lstStyle/>
        <a:p>
          <a:endParaRPr lang="zh-CN" altLang="en-US"/>
        </a:p>
      </dgm:t>
    </dgm:pt>
    <dgm:pt modelId="{E4ED3289-1BDD-486A-BCA9-32B6A89C6597}" type="sibTrans" cxnId="{B39DD40A-6C5F-4D5C-AF4B-4F28A3C27561}">
      <dgm:prSet/>
      <dgm:spPr/>
      <dgm:t>
        <a:bodyPr/>
        <a:lstStyle/>
        <a:p>
          <a:endParaRPr lang="zh-CN" altLang="en-US"/>
        </a:p>
      </dgm:t>
    </dgm:pt>
    <dgm:pt modelId="{113FDD29-D06E-4011-A0F3-E23A1749664A}">
      <dgm:prSet/>
      <dgm:spPr/>
      <dgm:t>
        <a:bodyPr/>
        <a:lstStyle/>
        <a:p>
          <a:r>
            <a:rPr lang="en-US" altLang="zh-CN" dirty="0" err="1" smtClean="0"/>
            <a:t>Memprofile</a:t>
          </a:r>
          <a:endParaRPr lang="zh-CN" altLang="en-US" dirty="0"/>
        </a:p>
      </dgm:t>
    </dgm:pt>
    <dgm:pt modelId="{88C0349A-9138-43BB-AF86-63827C106470}" type="parTrans" cxnId="{133FD1D0-2E22-4C35-A303-3BD7295405D1}">
      <dgm:prSet/>
      <dgm:spPr/>
      <dgm:t>
        <a:bodyPr/>
        <a:lstStyle/>
        <a:p>
          <a:endParaRPr lang="zh-CN" altLang="en-US"/>
        </a:p>
      </dgm:t>
    </dgm:pt>
    <dgm:pt modelId="{A0E613F4-7737-4097-83B7-1AB10EE69452}" type="sibTrans" cxnId="{133FD1D0-2E22-4C35-A303-3BD7295405D1}">
      <dgm:prSet/>
      <dgm:spPr/>
      <dgm:t>
        <a:bodyPr/>
        <a:lstStyle/>
        <a:p>
          <a:endParaRPr lang="zh-CN" altLang="en-US"/>
        </a:p>
      </dgm:t>
    </dgm:pt>
    <dgm:pt modelId="{E90CF4CB-8485-4C2C-B0B3-BBD8A9F92CFF}">
      <dgm:prSet/>
      <dgm:spPr/>
      <dgm:t>
        <a:bodyPr/>
        <a:lstStyle/>
        <a:p>
          <a:r>
            <a:rPr lang="en-US" altLang="zh-CN" dirty="0" smtClean="0"/>
            <a:t>GOGCTRACE</a:t>
          </a:r>
          <a:endParaRPr lang="zh-CN" altLang="en-US" dirty="0"/>
        </a:p>
      </dgm:t>
    </dgm:pt>
    <dgm:pt modelId="{2DE0BE2E-8C11-4E8E-BF05-888807BCE272}" type="parTrans" cxnId="{20876444-0751-4FBC-93C9-D05D3913F85E}">
      <dgm:prSet/>
      <dgm:spPr/>
      <dgm:t>
        <a:bodyPr/>
        <a:lstStyle/>
        <a:p>
          <a:endParaRPr lang="zh-CN" altLang="en-US"/>
        </a:p>
      </dgm:t>
    </dgm:pt>
    <dgm:pt modelId="{55502E05-3894-46D5-84D9-16014F41B9F3}" type="sibTrans" cxnId="{20876444-0751-4FBC-93C9-D05D3913F85E}">
      <dgm:prSet/>
      <dgm:spPr/>
      <dgm:t>
        <a:bodyPr/>
        <a:lstStyle/>
        <a:p>
          <a:endParaRPr lang="zh-CN" altLang="en-US"/>
        </a:p>
      </dgm:t>
    </dgm:pt>
    <dgm:pt modelId="{BF865B3C-3C69-4B8B-8527-A2E9330E4557}">
      <dgm:prSet/>
      <dgm:spPr/>
      <dgm:t>
        <a:bodyPr/>
        <a:lstStyle/>
        <a:p>
          <a:pPr rtl="0"/>
          <a:r>
            <a:rPr lang="zh-CN" altLang="en-US" b="0" i="0" dirty="0" smtClean="0"/>
            <a:t>可视化查看</a:t>
          </a:r>
          <a:endParaRPr lang="zh-CN" dirty="0"/>
        </a:p>
      </dgm:t>
    </dgm:pt>
    <dgm:pt modelId="{22F67062-306E-4948-A7A9-699CBA60EE6E}" type="parTrans" cxnId="{81565CA5-40B1-4C4F-965C-E53725B3BD5F}">
      <dgm:prSet/>
      <dgm:spPr/>
      <dgm:t>
        <a:bodyPr/>
        <a:lstStyle/>
        <a:p>
          <a:endParaRPr lang="zh-CN" altLang="en-US"/>
        </a:p>
      </dgm:t>
    </dgm:pt>
    <dgm:pt modelId="{169E502B-06DB-46E8-95AF-B111E4FB7197}" type="sibTrans" cxnId="{81565CA5-40B1-4C4F-965C-E53725B3BD5F}">
      <dgm:prSet/>
      <dgm:spPr/>
      <dgm:t>
        <a:bodyPr/>
        <a:lstStyle/>
        <a:p>
          <a:endParaRPr lang="zh-CN" altLang="en-US"/>
        </a:p>
      </dgm:t>
    </dgm:pt>
    <dgm:pt modelId="{F72D8FBD-484F-4ECA-BFB7-219FED3C822A}">
      <dgm:prSet/>
      <dgm:spPr/>
      <dgm:t>
        <a:bodyPr/>
        <a:lstStyle/>
        <a:p>
          <a:r>
            <a:rPr lang="en-US" altLang="zh-CN" dirty="0" smtClean="0"/>
            <a:t>benchmark</a:t>
          </a:r>
          <a:endParaRPr lang="zh-CN" altLang="en-US" dirty="0"/>
        </a:p>
      </dgm:t>
    </dgm:pt>
    <dgm:pt modelId="{F8D40156-B316-4699-9686-2F64CA3B9661}" type="parTrans" cxnId="{103733BA-C493-4A16-801A-A67C4D2BDD56}">
      <dgm:prSet/>
      <dgm:spPr/>
      <dgm:t>
        <a:bodyPr/>
        <a:lstStyle/>
        <a:p>
          <a:endParaRPr lang="zh-CN" altLang="en-US"/>
        </a:p>
      </dgm:t>
    </dgm:pt>
    <dgm:pt modelId="{C0DA47D2-D0D8-469D-8D9A-97569E60C92B}" type="sibTrans" cxnId="{103733BA-C493-4A16-801A-A67C4D2BDD56}">
      <dgm:prSet/>
      <dgm:spPr/>
      <dgm:t>
        <a:bodyPr/>
        <a:lstStyle/>
        <a:p>
          <a:endParaRPr lang="zh-CN" altLang="en-US"/>
        </a:p>
      </dgm:t>
    </dgm:pt>
    <dgm:pt modelId="{B0B71646-C75D-419B-9C37-6D23937FA0A8}">
      <dgm:prSet/>
      <dgm:spPr/>
      <dgm:t>
        <a:bodyPr/>
        <a:lstStyle/>
        <a:p>
          <a:pPr rtl="0"/>
          <a:r>
            <a:rPr lang="zh-CN" altLang="en-US" dirty="0" smtClean="0"/>
            <a:t>对单测的支持</a:t>
          </a:r>
          <a:endParaRPr lang="zh-CN" dirty="0"/>
        </a:p>
      </dgm:t>
    </dgm:pt>
    <dgm:pt modelId="{6C6CE960-B456-41F0-924F-2C32AA00DF9E}" type="parTrans" cxnId="{632BC93F-F95A-4BED-AFBC-B30404634922}">
      <dgm:prSet/>
      <dgm:spPr/>
      <dgm:t>
        <a:bodyPr/>
        <a:lstStyle/>
        <a:p>
          <a:endParaRPr lang="zh-CN" altLang="en-US"/>
        </a:p>
      </dgm:t>
    </dgm:pt>
    <dgm:pt modelId="{EFD1E780-2C76-467D-8814-A3F7EA93E516}" type="sibTrans" cxnId="{632BC93F-F95A-4BED-AFBC-B30404634922}">
      <dgm:prSet/>
      <dgm:spPr/>
      <dgm:t>
        <a:bodyPr/>
        <a:lstStyle/>
        <a:p>
          <a:endParaRPr lang="zh-CN" altLang="en-US"/>
        </a:p>
      </dgm:t>
    </dgm:pt>
    <dgm:pt modelId="{4A9D34B5-D1D5-4FB6-B3E7-9204FBFAE13A}">
      <dgm:prSet/>
      <dgm:spPr/>
      <dgm:t>
        <a:bodyPr/>
        <a:lstStyle/>
        <a:p>
          <a:pPr rtl="0"/>
          <a:r>
            <a:rPr lang="zh-CN" altLang="en-US" dirty="0" smtClean="0"/>
            <a:t>自带多种性能分析工具</a:t>
          </a:r>
          <a:endParaRPr lang="zh-CN" dirty="0"/>
        </a:p>
      </dgm:t>
    </dgm:pt>
    <dgm:pt modelId="{C2FDAB5B-B09E-408B-A0E8-FF5B3CB9AB5E}" type="parTrans" cxnId="{132CE2EE-CB30-4E72-AB26-B4A6EDCA301F}">
      <dgm:prSet/>
      <dgm:spPr/>
      <dgm:t>
        <a:bodyPr/>
        <a:lstStyle/>
        <a:p>
          <a:endParaRPr lang="zh-CN" altLang="en-US"/>
        </a:p>
      </dgm:t>
    </dgm:pt>
    <dgm:pt modelId="{0F6EAE43-EC84-4DE8-B8AB-306B6CE675E3}" type="sibTrans" cxnId="{132CE2EE-CB30-4E72-AB26-B4A6EDCA301F}">
      <dgm:prSet/>
      <dgm:spPr/>
      <dgm:t>
        <a:bodyPr/>
        <a:lstStyle/>
        <a:p>
          <a:endParaRPr lang="zh-CN" altLang="en-US"/>
        </a:p>
      </dgm:t>
    </dgm:pt>
    <dgm:pt modelId="{91CC135C-43BF-4372-9001-718D3174F451}">
      <dgm:prSet/>
      <dgm:spPr/>
      <dgm:t>
        <a:bodyPr/>
        <a:lstStyle/>
        <a:p>
          <a:pPr rtl="0"/>
          <a:r>
            <a:rPr lang="zh-CN" altLang="en-US" dirty="0" smtClean="0"/>
            <a:t>对</a:t>
          </a:r>
          <a:r>
            <a:rPr lang="zh-CN" dirty="0" smtClean="0"/>
            <a:t>静态</a:t>
          </a:r>
          <a:r>
            <a:rPr lang="zh-CN" altLang="en-US" dirty="0" smtClean="0"/>
            <a:t>检查的支持</a:t>
          </a:r>
          <a:endParaRPr lang="zh-CN" dirty="0"/>
        </a:p>
      </dgm:t>
    </dgm:pt>
    <dgm:pt modelId="{DC86EDDA-5A2F-4684-9903-6297CEB1CA34}" type="parTrans" cxnId="{05E00518-791E-4919-861B-B312F424FEDC}">
      <dgm:prSet/>
      <dgm:spPr/>
      <dgm:t>
        <a:bodyPr/>
        <a:lstStyle/>
        <a:p>
          <a:endParaRPr lang="zh-CN" altLang="en-US"/>
        </a:p>
      </dgm:t>
    </dgm:pt>
    <dgm:pt modelId="{131C299E-49E3-491A-8C5A-9DA52B0A8CF7}" type="sibTrans" cxnId="{05E00518-791E-4919-861B-B312F424FEDC}">
      <dgm:prSet/>
      <dgm:spPr/>
      <dgm:t>
        <a:bodyPr/>
        <a:lstStyle/>
        <a:p>
          <a:endParaRPr lang="zh-CN" altLang="en-US"/>
        </a:p>
      </dgm:t>
    </dgm:pt>
    <dgm:pt modelId="{C8AE97E1-5E9C-444E-8A22-766763B00031}">
      <dgm:prSet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自带静态检查工具</a:t>
          </a:r>
          <a:r>
            <a:rPr lang="en-US" altLang="zh-CN" dirty="0" smtClean="0"/>
            <a:t>Vet</a:t>
          </a:r>
          <a:r>
            <a:rPr lang="zh-CN" altLang="en-US" dirty="0" smtClean="0"/>
            <a:t>，方便易用</a:t>
          </a:r>
          <a:endParaRPr lang="zh-CN" altLang="zh-CN" dirty="0" smtClean="0"/>
        </a:p>
      </dgm:t>
    </dgm:pt>
    <dgm:pt modelId="{0B4D45EE-C4D9-4064-BFB7-6FC96EFE64CF}" type="parTrans" cxnId="{450C918B-D5DF-4CF0-BD6D-92EA29FA55AA}">
      <dgm:prSet/>
      <dgm:spPr/>
      <dgm:t>
        <a:bodyPr/>
        <a:lstStyle/>
        <a:p>
          <a:endParaRPr lang="zh-CN" altLang="en-US"/>
        </a:p>
      </dgm:t>
    </dgm:pt>
    <dgm:pt modelId="{7A057C4A-CCD4-461D-AA4A-58EC7E63A106}" type="sibTrans" cxnId="{450C918B-D5DF-4CF0-BD6D-92EA29FA55AA}">
      <dgm:prSet/>
      <dgm:spPr/>
      <dgm:t>
        <a:bodyPr/>
        <a:lstStyle/>
        <a:p>
          <a:endParaRPr lang="zh-CN" altLang="en-US"/>
        </a:p>
      </dgm:t>
    </dgm:pt>
    <dgm:pt modelId="{FAC67BE7-25CF-44B4-AA25-6BDB4BA7DE25}">
      <dgm:prSet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mtClean="0"/>
            <a:t>严格的代码检查规范</a:t>
          </a:r>
          <a:endParaRPr lang="zh-CN" altLang="zh-CN" dirty="0" smtClean="0"/>
        </a:p>
      </dgm:t>
    </dgm:pt>
    <dgm:pt modelId="{9F52E0A5-B7F2-4848-8F80-3DFED6564E30}" type="parTrans" cxnId="{A71E3E38-5DA0-4752-B37C-DEB0C2FF4097}">
      <dgm:prSet/>
      <dgm:spPr/>
      <dgm:t>
        <a:bodyPr/>
        <a:lstStyle/>
        <a:p>
          <a:endParaRPr lang="zh-CN" altLang="en-US"/>
        </a:p>
      </dgm:t>
    </dgm:pt>
    <dgm:pt modelId="{30D77915-78CB-498B-91F3-79E90F4C3791}" type="sibTrans" cxnId="{A71E3E38-5DA0-4752-B37C-DEB0C2FF4097}">
      <dgm:prSet/>
      <dgm:spPr/>
      <dgm:t>
        <a:bodyPr/>
        <a:lstStyle/>
        <a:p>
          <a:endParaRPr lang="zh-CN" altLang="en-US"/>
        </a:p>
      </dgm:t>
    </dgm:pt>
    <dgm:pt modelId="{E1E0427F-F1ED-4211-B61D-D4151DDC3AF2}" type="pres">
      <dgm:prSet presAssocID="{FF8AE83B-57F5-4DD0-BF43-09A674EA63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1427D2-8920-4684-9D33-82950AAC4AE4}" type="pres">
      <dgm:prSet presAssocID="{91CC135C-43BF-4372-9001-718D3174F451}" presName="composite" presStyleCnt="0"/>
      <dgm:spPr/>
    </dgm:pt>
    <dgm:pt modelId="{8B1F9F2A-58C3-4580-9C47-1FA422852845}" type="pres">
      <dgm:prSet presAssocID="{91CC135C-43BF-4372-9001-718D3174F45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199DB-7450-4D31-8932-72E6F3F99952}" type="pres">
      <dgm:prSet presAssocID="{91CC135C-43BF-4372-9001-718D3174F45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C05063-5C17-4610-AB8C-38467ED68143}" type="pres">
      <dgm:prSet presAssocID="{131C299E-49E3-491A-8C5A-9DA52B0A8CF7}" presName="space" presStyleCnt="0"/>
      <dgm:spPr/>
    </dgm:pt>
    <dgm:pt modelId="{1BA9E783-3CE9-4B0D-8270-E3AC866EB723}" type="pres">
      <dgm:prSet presAssocID="{B0B71646-C75D-419B-9C37-6D23937FA0A8}" presName="composite" presStyleCnt="0"/>
      <dgm:spPr/>
    </dgm:pt>
    <dgm:pt modelId="{D199A253-8D73-4A96-AE29-E609BB2BF941}" type="pres">
      <dgm:prSet presAssocID="{B0B71646-C75D-419B-9C37-6D23937FA0A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243F26-2F83-4795-8A88-D107D74BC0F3}" type="pres">
      <dgm:prSet presAssocID="{B0B71646-C75D-419B-9C37-6D23937FA0A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362BEC-403B-4BE2-99D3-DBD4DAA571DF}" type="pres">
      <dgm:prSet presAssocID="{EFD1E780-2C76-467D-8814-A3F7EA93E516}" presName="space" presStyleCnt="0"/>
      <dgm:spPr/>
    </dgm:pt>
    <dgm:pt modelId="{56A38D0D-1E5D-46D1-B38E-CDE699826977}" type="pres">
      <dgm:prSet presAssocID="{30E7E75A-36DA-4035-9203-1E89817D1FA1}" presName="composite" presStyleCnt="0"/>
      <dgm:spPr/>
    </dgm:pt>
    <dgm:pt modelId="{2EDC3864-F288-4E24-A9C0-A5BCB713201B}" type="pres">
      <dgm:prSet presAssocID="{30E7E75A-36DA-4035-9203-1E89817D1FA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FA5381-BD43-443E-8174-F52A5DAA6312}" type="pres">
      <dgm:prSet presAssocID="{30E7E75A-36DA-4035-9203-1E89817D1FA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2CE2EE-CB30-4E72-AB26-B4A6EDCA301F}" srcId="{30E7E75A-36DA-4035-9203-1E89817D1FA1}" destId="{4A9D34B5-D1D5-4FB6-B3E7-9204FBFAE13A}" srcOrd="0" destOrd="0" parTransId="{C2FDAB5B-B09E-408B-A0E8-FF5B3CB9AB5E}" sibTransId="{0F6EAE43-EC84-4DE8-B8AB-306B6CE675E3}"/>
    <dgm:cxn modelId="{B39DD40A-6C5F-4D5C-AF4B-4F28A3C27561}" srcId="{B0B71646-C75D-419B-9C37-6D23937FA0A8}" destId="{4C0DF420-573B-4332-9246-4455D48B20E1}" srcOrd="2" destOrd="0" parTransId="{396A925D-1E8A-49B5-A0E7-476A21B5854F}" sibTransId="{E4ED3289-1BDD-486A-BCA9-32B6A89C6597}"/>
    <dgm:cxn modelId="{632BC93F-F95A-4BED-AFBC-B30404634922}" srcId="{FF8AE83B-57F5-4DD0-BF43-09A674EA63B3}" destId="{B0B71646-C75D-419B-9C37-6D23937FA0A8}" srcOrd="1" destOrd="0" parTransId="{6C6CE960-B456-41F0-924F-2C32AA00DF9E}" sibTransId="{EFD1E780-2C76-467D-8814-A3F7EA93E516}"/>
    <dgm:cxn modelId="{16B64E29-698D-430E-BB60-CA31E02E4F55}" srcId="{B0B71646-C75D-419B-9C37-6D23937FA0A8}" destId="{F69E93D6-3976-4B5E-A8DD-4F7F4D94662A}" srcOrd="0" destOrd="0" parTransId="{EF4C9FE2-5621-4AE8-9BC2-83D7079D1518}" sibTransId="{D944BFCA-47F5-48DB-80E4-E92A9913B724}"/>
    <dgm:cxn modelId="{5CE01065-C248-40C2-ACE4-7B3793085444}" type="presOf" srcId="{B0B71646-C75D-419B-9C37-6D23937FA0A8}" destId="{D199A253-8D73-4A96-AE29-E609BB2BF941}" srcOrd="0" destOrd="0" presId="urn:microsoft.com/office/officeart/2005/8/layout/hList1"/>
    <dgm:cxn modelId="{F3FAA33D-D952-4DEF-9149-AFDF973C1B49}" type="presOf" srcId="{547DB204-C4DD-4FE4-9438-53DD7D2AE95F}" destId="{1E243F26-2F83-4795-8A88-D107D74BC0F3}" srcOrd="0" destOrd="1" presId="urn:microsoft.com/office/officeart/2005/8/layout/hList1"/>
    <dgm:cxn modelId="{05E00518-791E-4919-861B-B312F424FEDC}" srcId="{FF8AE83B-57F5-4DD0-BF43-09A674EA63B3}" destId="{91CC135C-43BF-4372-9001-718D3174F451}" srcOrd="0" destOrd="0" parTransId="{DC86EDDA-5A2F-4684-9903-6297CEB1CA34}" sibTransId="{131C299E-49E3-491A-8C5A-9DA52B0A8CF7}"/>
    <dgm:cxn modelId="{C9556BA8-9B2B-498E-822E-E433171733E1}" type="presOf" srcId="{FAC67BE7-25CF-44B4-AA25-6BDB4BA7DE25}" destId="{941199DB-7450-4D31-8932-72E6F3F99952}" srcOrd="0" destOrd="1" presId="urn:microsoft.com/office/officeart/2005/8/layout/hList1"/>
    <dgm:cxn modelId="{F99C0589-6654-405C-B1AC-1B5F26CB9746}" type="presOf" srcId="{BF865B3C-3C69-4B8B-8527-A2E9330E4557}" destId="{1E243F26-2F83-4795-8A88-D107D74BC0F3}" srcOrd="0" destOrd="3" presId="urn:microsoft.com/office/officeart/2005/8/layout/hList1"/>
    <dgm:cxn modelId="{450C918B-D5DF-4CF0-BD6D-92EA29FA55AA}" srcId="{91CC135C-43BF-4372-9001-718D3174F451}" destId="{C8AE97E1-5E9C-444E-8A22-766763B00031}" srcOrd="0" destOrd="0" parTransId="{0B4D45EE-C4D9-4064-BFB7-6FC96EFE64CF}" sibTransId="{7A057C4A-CCD4-461D-AA4A-58EC7E63A106}"/>
    <dgm:cxn modelId="{03DB42A3-9D26-4F1E-B61A-59EF196E06C2}" type="presOf" srcId="{91CC135C-43BF-4372-9001-718D3174F451}" destId="{8B1F9F2A-58C3-4580-9C47-1FA422852845}" srcOrd="0" destOrd="0" presId="urn:microsoft.com/office/officeart/2005/8/layout/hList1"/>
    <dgm:cxn modelId="{A71E3E38-5DA0-4752-B37C-DEB0C2FF4097}" srcId="{91CC135C-43BF-4372-9001-718D3174F451}" destId="{FAC67BE7-25CF-44B4-AA25-6BDB4BA7DE25}" srcOrd="1" destOrd="0" parTransId="{9F52E0A5-B7F2-4848-8F80-3DFED6564E30}" sibTransId="{30D77915-78CB-498B-91F3-79E90F4C3791}"/>
    <dgm:cxn modelId="{133FD1D0-2E22-4C35-A303-3BD7295405D1}" srcId="{30E7E75A-36DA-4035-9203-1E89817D1FA1}" destId="{113FDD29-D06E-4011-A0F3-E23A1749664A}" srcOrd="2" destOrd="0" parTransId="{88C0349A-9138-43BB-AF86-63827C106470}" sibTransId="{A0E613F4-7737-4097-83B7-1AB10EE69452}"/>
    <dgm:cxn modelId="{20876444-0751-4FBC-93C9-D05D3913F85E}" srcId="{30E7E75A-36DA-4035-9203-1E89817D1FA1}" destId="{E90CF4CB-8485-4C2C-B0B3-BBD8A9F92CFF}" srcOrd="4" destOrd="0" parTransId="{2DE0BE2E-8C11-4E8E-BF05-888807BCE272}" sibTransId="{55502E05-3894-46D5-84D9-16014F41B9F3}"/>
    <dgm:cxn modelId="{01463C4D-48CA-4A98-B591-3C5F2473655F}" type="presOf" srcId="{4C0DF420-573B-4332-9246-4455D48B20E1}" destId="{1E243F26-2F83-4795-8A88-D107D74BC0F3}" srcOrd="0" destOrd="2" presId="urn:microsoft.com/office/officeart/2005/8/layout/hList1"/>
    <dgm:cxn modelId="{0309FBF6-493F-40C0-84CD-EB4C51A55553}" type="presOf" srcId="{30E7E75A-36DA-4035-9203-1E89817D1FA1}" destId="{2EDC3864-F288-4E24-A9C0-A5BCB713201B}" srcOrd="0" destOrd="0" presId="urn:microsoft.com/office/officeart/2005/8/layout/hList1"/>
    <dgm:cxn modelId="{3F2E78DB-5006-4097-8020-BF004E8E9154}" type="presOf" srcId="{FAD05591-AFF1-4D4B-9B60-DF6CF055229B}" destId="{32FA5381-BD43-443E-8174-F52A5DAA6312}" srcOrd="0" destOrd="1" presId="urn:microsoft.com/office/officeart/2005/8/layout/hList1"/>
    <dgm:cxn modelId="{FB7D5CBC-B41B-4D10-A332-B372E91D0291}" type="presOf" srcId="{F72D8FBD-484F-4ECA-BFB7-219FED3C822A}" destId="{32FA5381-BD43-443E-8174-F52A5DAA6312}" srcOrd="0" destOrd="3" presId="urn:microsoft.com/office/officeart/2005/8/layout/hList1"/>
    <dgm:cxn modelId="{1DB9ED9D-359A-4A82-89DC-D6BF0BC0DAEE}" srcId="{30E7E75A-36DA-4035-9203-1E89817D1FA1}" destId="{FAD05591-AFF1-4D4B-9B60-DF6CF055229B}" srcOrd="1" destOrd="0" parTransId="{02C0C5B9-9F6F-44F9-B06B-1E112B7D5228}" sibTransId="{3E1CF48A-4927-429C-AB62-1CE7F35338F2}"/>
    <dgm:cxn modelId="{81565CA5-40B1-4C4F-965C-E53725B3BD5F}" srcId="{B0B71646-C75D-419B-9C37-6D23937FA0A8}" destId="{BF865B3C-3C69-4B8B-8527-A2E9330E4557}" srcOrd="3" destOrd="0" parTransId="{22F67062-306E-4948-A7A9-699CBA60EE6E}" sibTransId="{169E502B-06DB-46E8-95AF-B111E4FB7197}"/>
    <dgm:cxn modelId="{3BAAE9CD-D7AA-4E86-94F5-245B98BA8664}" type="presOf" srcId="{4A9D34B5-D1D5-4FB6-B3E7-9204FBFAE13A}" destId="{32FA5381-BD43-443E-8174-F52A5DAA6312}" srcOrd="0" destOrd="0" presId="urn:microsoft.com/office/officeart/2005/8/layout/hList1"/>
    <dgm:cxn modelId="{F98953E0-21E6-4254-BDBF-D6511EC344EA}" srcId="{B0B71646-C75D-419B-9C37-6D23937FA0A8}" destId="{547DB204-C4DD-4FE4-9438-53DD7D2AE95F}" srcOrd="1" destOrd="0" parTransId="{EE1D8A9D-C2EB-4F0A-B14A-3E42D0AA309A}" sibTransId="{09400AFD-1815-4394-99C4-40A35055090A}"/>
    <dgm:cxn modelId="{82B470F7-C57C-4434-8C63-9CFBC2724900}" type="presOf" srcId="{C8AE97E1-5E9C-444E-8A22-766763B00031}" destId="{941199DB-7450-4D31-8932-72E6F3F99952}" srcOrd="0" destOrd="0" presId="urn:microsoft.com/office/officeart/2005/8/layout/hList1"/>
    <dgm:cxn modelId="{670BA19D-D574-48E9-8D07-ABC880ACD877}" type="presOf" srcId="{FF8AE83B-57F5-4DD0-BF43-09A674EA63B3}" destId="{E1E0427F-F1ED-4211-B61D-D4151DDC3AF2}" srcOrd="0" destOrd="0" presId="urn:microsoft.com/office/officeart/2005/8/layout/hList1"/>
    <dgm:cxn modelId="{C99846D3-BA3E-47E5-96BF-F9D3819E71C7}" type="presOf" srcId="{E90CF4CB-8485-4C2C-B0B3-BBD8A9F92CFF}" destId="{32FA5381-BD43-443E-8174-F52A5DAA6312}" srcOrd="0" destOrd="4" presId="urn:microsoft.com/office/officeart/2005/8/layout/hList1"/>
    <dgm:cxn modelId="{103733BA-C493-4A16-801A-A67C4D2BDD56}" srcId="{30E7E75A-36DA-4035-9203-1E89817D1FA1}" destId="{F72D8FBD-484F-4ECA-BFB7-219FED3C822A}" srcOrd="3" destOrd="0" parTransId="{F8D40156-B316-4699-9686-2F64CA3B9661}" sibTransId="{C0DA47D2-D0D8-469D-8D9A-97569E60C92B}"/>
    <dgm:cxn modelId="{74EFAC4C-9991-4C96-A881-C4642041BB41}" type="presOf" srcId="{F69E93D6-3976-4B5E-A8DD-4F7F4D94662A}" destId="{1E243F26-2F83-4795-8A88-D107D74BC0F3}" srcOrd="0" destOrd="0" presId="urn:microsoft.com/office/officeart/2005/8/layout/hList1"/>
    <dgm:cxn modelId="{6AA21C07-9728-4424-B4B0-FEDB0B40D997}" srcId="{FF8AE83B-57F5-4DD0-BF43-09A674EA63B3}" destId="{30E7E75A-36DA-4035-9203-1E89817D1FA1}" srcOrd="2" destOrd="0" parTransId="{E9F477B8-F780-4199-BACA-ECF2060A7971}" sibTransId="{8C894348-0EFA-42E6-8747-F212E4430D77}"/>
    <dgm:cxn modelId="{53F0F304-E0DA-47BE-84F0-B2ED29DFA378}" type="presOf" srcId="{113FDD29-D06E-4011-A0F3-E23A1749664A}" destId="{32FA5381-BD43-443E-8174-F52A5DAA6312}" srcOrd="0" destOrd="2" presId="urn:microsoft.com/office/officeart/2005/8/layout/hList1"/>
    <dgm:cxn modelId="{10F7BD83-DAB3-41A6-9740-CF738D92757E}" type="presParOf" srcId="{E1E0427F-F1ED-4211-B61D-D4151DDC3AF2}" destId="{C81427D2-8920-4684-9D33-82950AAC4AE4}" srcOrd="0" destOrd="0" presId="urn:microsoft.com/office/officeart/2005/8/layout/hList1"/>
    <dgm:cxn modelId="{85619AA0-7E87-4475-9743-2362009771ED}" type="presParOf" srcId="{C81427D2-8920-4684-9D33-82950AAC4AE4}" destId="{8B1F9F2A-58C3-4580-9C47-1FA422852845}" srcOrd="0" destOrd="0" presId="urn:microsoft.com/office/officeart/2005/8/layout/hList1"/>
    <dgm:cxn modelId="{F0A9E720-FC5B-4B88-9634-B8AE37A9BBB1}" type="presParOf" srcId="{C81427D2-8920-4684-9D33-82950AAC4AE4}" destId="{941199DB-7450-4D31-8932-72E6F3F99952}" srcOrd="1" destOrd="0" presId="urn:microsoft.com/office/officeart/2005/8/layout/hList1"/>
    <dgm:cxn modelId="{DF282204-A391-463A-A1A8-087ABA75F0AA}" type="presParOf" srcId="{E1E0427F-F1ED-4211-B61D-D4151DDC3AF2}" destId="{42C05063-5C17-4610-AB8C-38467ED68143}" srcOrd="1" destOrd="0" presId="urn:microsoft.com/office/officeart/2005/8/layout/hList1"/>
    <dgm:cxn modelId="{52E824B6-666E-4A4D-8980-2D49246D1EBD}" type="presParOf" srcId="{E1E0427F-F1ED-4211-B61D-D4151DDC3AF2}" destId="{1BA9E783-3CE9-4B0D-8270-E3AC866EB723}" srcOrd="2" destOrd="0" presId="urn:microsoft.com/office/officeart/2005/8/layout/hList1"/>
    <dgm:cxn modelId="{EDDD74C3-EA40-4470-AE3A-7DFE36B166CB}" type="presParOf" srcId="{1BA9E783-3CE9-4B0D-8270-E3AC866EB723}" destId="{D199A253-8D73-4A96-AE29-E609BB2BF941}" srcOrd="0" destOrd="0" presId="urn:microsoft.com/office/officeart/2005/8/layout/hList1"/>
    <dgm:cxn modelId="{CA8DDE8D-ABD2-4265-A862-CE105DBA6B1A}" type="presParOf" srcId="{1BA9E783-3CE9-4B0D-8270-E3AC866EB723}" destId="{1E243F26-2F83-4795-8A88-D107D74BC0F3}" srcOrd="1" destOrd="0" presId="urn:microsoft.com/office/officeart/2005/8/layout/hList1"/>
    <dgm:cxn modelId="{49875370-789F-448E-BD0C-39A3FE441007}" type="presParOf" srcId="{E1E0427F-F1ED-4211-B61D-D4151DDC3AF2}" destId="{BD362BEC-403B-4BE2-99D3-DBD4DAA571DF}" srcOrd="3" destOrd="0" presId="urn:microsoft.com/office/officeart/2005/8/layout/hList1"/>
    <dgm:cxn modelId="{E798BDDF-E341-498C-AB57-B3A355D1C40D}" type="presParOf" srcId="{E1E0427F-F1ED-4211-B61D-D4151DDC3AF2}" destId="{56A38D0D-1E5D-46D1-B38E-CDE699826977}" srcOrd="4" destOrd="0" presId="urn:microsoft.com/office/officeart/2005/8/layout/hList1"/>
    <dgm:cxn modelId="{630987BA-90D6-489E-A7DC-73EC99CD0D16}" type="presParOf" srcId="{56A38D0D-1E5D-46D1-B38E-CDE699826977}" destId="{2EDC3864-F288-4E24-A9C0-A5BCB713201B}" srcOrd="0" destOrd="0" presId="urn:microsoft.com/office/officeart/2005/8/layout/hList1"/>
    <dgm:cxn modelId="{4A51862B-2314-46B1-A5C9-915A22762231}" type="presParOf" srcId="{56A38D0D-1E5D-46D1-B38E-CDE699826977}" destId="{32FA5381-BD43-443E-8174-F52A5DAA63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F9F2A-58C3-4580-9C47-1FA422852845}">
      <dsp:nvSpPr>
        <dsp:cNvPr id="0" name=""/>
        <dsp:cNvSpPr/>
      </dsp:nvSpPr>
      <dsp:spPr>
        <a:xfrm>
          <a:off x="3095" y="81922"/>
          <a:ext cx="301823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对</a:t>
          </a:r>
          <a:r>
            <a:rPr lang="zh-CN" sz="2400" kern="1200" dirty="0" smtClean="0"/>
            <a:t>静态</a:t>
          </a:r>
          <a:r>
            <a:rPr lang="zh-CN" altLang="en-US" sz="2400" kern="1200" dirty="0" smtClean="0"/>
            <a:t>检查的支持</a:t>
          </a:r>
          <a:endParaRPr lang="zh-CN" sz="2400" kern="1200" dirty="0"/>
        </a:p>
      </dsp:txBody>
      <dsp:txXfrm>
        <a:off x="3095" y="81922"/>
        <a:ext cx="3018234" cy="691200"/>
      </dsp:txXfrm>
    </dsp:sp>
    <dsp:sp modelId="{941199DB-7450-4D31-8932-72E6F3F99952}">
      <dsp:nvSpPr>
        <dsp:cNvPr id="0" name=""/>
        <dsp:cNvSpPr/>
      </dsp:nvSpPr>
      <dsp:spPr>
        <a:xfrm>
          <a:off x="3095" y="773122"/>
          <a:ext cx="3018234" cy="26866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0" marR="0" lvl="1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2400" kern="1200" dirty="0" smtClean="0"/>
            <a:t>自带静态检查工具</a:t>
          </a:r>
          <a:r>
            <a:rPr lang="en-US" altLang="zh-CN" sz="2400" kern="1200" dirty="0" smtClean="0"/>
            <a:t>Vet</a:t>
          </a:r>
          <a:r>
            <a:rPr lang="zh-CN" altLang="en-US" sz="2400" kern="1200" dirty="0" smtClean="0"/>
            <a:t>，方便易用</a:t>
          </a:r>
          <a:endParaRPr lang="zh-CN" altLang="zh-CN" sz="2400" kern="1200" dirty="0" smtClean="0"/>
        </a:p>
        <a:p>
          <a:pPr marL="0" marR="0" lvl="1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2400" kern="1200" smtClean="0"/>
            <a:t>严格的代码检查规范</a:t>
          </a:r>
          <a:endParaRPr lang="zh-CN" altLang="zh-CN" sz="2400" kern="1200" dirty="0" smtClean="0"/>
        </a:p>
      </dsp:txBody>
      <dsp:txXfrm>
        <a:off x="3095" y="773122"/>
        <a:ext cx="3018234" cy="2686668"/>
      </dsp:txXfrm>
    </dsp:sp>
    <dsp:sp modelId="{D199A253-8D73-4A96-AE29-E609BB2BF941}">
      <dsp:nvSpPr>
        <dsp:cNvPr id="0" name=""/>
        <dsp:cNvSpPr/>
      </dsp:nvSpPr>
      <dsp:spPr>
        <a:xfrm>
          <a:off x="3443882" y="81922"/>
          <a:ext cx="301823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对单测的支持</a:t>
          </a:r>
          <a:endParaRPr lang="zh-CN" sz="2400" kern="1200" dirty="0"/>
        </a:p>
      </dsp:txBody>
      <dsp:txXfrm>
        <a:off x="3443882" y="81922"/>
        <a:ext cx="3018234" cy="691200"/>
      </dsp:txXfrm>
    </dsp:sp>
    <dsp:sp modelId="{1E243F26-2F83-4795-8A88-D107D74BC0F3}">
      <dsp:nvSpPr>
        <dsp:cNvPr id="0" name=""/>
        <dsp:cNvSpPr/>
      </dsp:nvSpPr>
      <dsp:spPr>
        <a:xfrm>
          <a:off x="3443882" y="773122"/>
          <a:ext cx="3018234" cy="26866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/>
            <a:t>内置的</a:t>
          </a:r>
          <a:r>
            <a:rPr lang="en-US" sz="2400" kern="1200" dirty="0" smtClean="0"/>
            <a:t>Go</a:t>
          </a:r>
          <a:r>
            <a:rPr lang="zh-CN" sz="2400" kern="1200" dirty="0" smtClean="0"/>
            <a:t>语言单测框架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/>
            <a:t>简单的用例运行模式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/>
            <a:t>测试覆盖率易收集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可视化查看</a:t>
          </a:r>
          <a:endParaRPr lang="zh-CN" sz="2400" kern="1200" dirty="0"/>
        </a:p>
      </dsp:txBody>
      <dsp:txXfrm>
        <a:off x="3443882" y="773122"/>
        <a:ext cx="3018234" cy="2686668"/>
      </dsp:txXfrm>
    </dsp:sp>
    <dsp:sp modelId="{2EDC3864-F288-4E24-A9C0-A5BCB713201B}">
      <dsp:nvSpPr>
        <dsp:cNvPr id="0" name=""/>
        <dsp:cNvSpPr/>
      </dsp:nvSpPr>
      <dsp:spPr>
        <a:xfrm>
          <a:off x="6884669" y="81922"/>
          <a:ext cx="301823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对性能的支持</a:t>
          </a:r>
          <a:endParaRPr lang="zh-CN" sz="2400" kern="1200" dirty="0"/>
        </a:p>
      </dsp:txBody>
      <dsp:txXfrm>
        <a:off x="6884669" y="81922"/>
        <a:ext cx="3018234" cy="691200"/>
      </dsp:txXfrm>
    </dsp:sp>
    <dsp:sp modelId="{32FA5381-BD43-443E-8174-F52A5DAA6312}">
      <dsp:nvSpPr>
        <dsp:cNvPr id="0" name=""/>
        <dsp:cNvSpPr/>
      </dsp:nvSpPr>
      <dsp:spPr>
        <a:xfrm>
          <a:off x="6884669" y="773122"/>
          <a:ext cx="3018234" cy="26866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自带多种性能分析工具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cpuprofile</a:t>
          </a:r>
          <a:endParaRPr 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Memprofile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benchmark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GOGCTRACE</a:t>
          </a:r>
          <a:endParaRPr lang="zh-CN" altLang="en-US" sz="2400" kern="1200" dirty="0"/>
        </a:p>
      </dsp:txBody>
      <dsp:txXfrm>
        <a:off x="6884669" y="773122"/>
        <a:ext cx="3018234" cy="2686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7341-E528-425E-B622-FCDE598832CD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676A2-0B3E-4DB4-9F36-5C3F92C9C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76A2-0B3E-4DB4-9F36-5C3F92C9C1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2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76A2-0B3E-4DB4-9F36-5C3F92C9C1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76A2-0B3E-4DB4-9F36-5C3F92C9C1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76A2-0B3E-4DB4-9F36-5C3F92C9C1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3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竞争检测工具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测试并发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F34EF-A46C-4EFE-88D4-FCCE4C381E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3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 bwMode="auto">
          <a:xfrm>
            <a:off x="761963" y="2500307"/>
            <a:ext cx="10668075" cy="1428760"/>
          </a:xfrm>
          <a:prstGeom prst="roundRect">
            <a:avLst/>
          </a:prstGeom>
          <a:gradFill>
            <a:gsLst>
              <a:gs pos="90000">
                <a:schemeClr val="bg1"/>
              </a:gs>
              <a:gs pos="100000">
                <a:srgbClr val="FFC000">
                  <a:alpha val="42000"/>
                </a:srgbClr>
              </a:gs>
            </a:gsLst>
            <a:lin ang="5400000" scaled="0"/>
          </a:gradFill>
          <a:ln w="9525" cap="flat" cmpd="sng" algn="ctr">
            <a:gradFill>
              <a:gsLst>
                <a:gs pos="0">
                  <a:schemeClr val="bg1"/>
                </a:gs>
                <a:gs pos="100000">
                  <a:srgbClr val="FFC000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8" name="Picture 2" descr="E:\我的文档\BAIDU - 百度\BaiduSelf - 百度自己\VI\水面反光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290" y="490535"/>
            <a:ext cx="2539989" cy="949652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 descr="百度底线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52992" y="3786191"/>
            <a:ext cx="2286016" cy="230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57214" y="2571745"/>
            <a:ext cx="10477573" cy="13573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5129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10" y="142854"/>
            <a:ext cx="11620581" cy="642943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buClr>
                <a:srgbClr val="E10602"/>
              </a:buClr>
              <a:buSzPct val="100000"/>
              <a:buFontTx/>
              <a:buBlip>
                <a:blip r:embed="rId2"/>
              </a:buBlip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10000"/>
              </a:lnSpc>
              <a:buSzPct val="100000"/>
              <a:buFontTx/>
              <a:buBlip>
                <a:blip r:embed="rId3"/>
              </a:buBlip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10000"/>
              </a:lnSpc>
              <a:buSzPct val="100000"/>
              <a:buFontTx/>
              <a:buBlip>
                <a:blip r:embed="rId2"/>
              </a:buBlip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10000"/>
              </a:lnSpc>
              <a:buSzPct val="100000"/>
              <a:buFontTx/>
              <a:buBlip>
                <a:blip r:embed="rId3"/>
              </a:buBlip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10000"/>
              </a:lnSpc>
              <a:buSzPct val="100000"/>
              <a:buFontTx/>
              <a:buBlip>
                <a:blip r:embed="rId2"/>
              </a:buBlip>
              <a:defRPr sz="1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50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258611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57188491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0960" y="1285861"/>
            <a:ext cx="5615557" cy="500067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285861"/>
            <a:ext cx="5617673" cy="500067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380960" y="1785926"/>
            <a:ext cx="5619789" cy="4310075"/>
          </a:xfrm>
        </p:spPr>
        <p:txBody>
          <a:bodyPr/>
          <a:lstStyle>
            <a:lvl1pPr>
              <a:lnSpc>
                <a:spcPct val="110000"/>
              </a:lnSpc>
              <a:buClr>
                <a:srgbClr val="E10602"/>
              </a:buClr>
              <a:buSzPct val="100000"/>
              <a:buFontTx/>
              <a:buBlip>
                <a:blip r:embed="rId2"/>
              </a:buBlip>
              <a:defRPr sz="2400">
                <a:latin typeface="+mj-ea"/>
                <a:ea typeface="+mj-ea"/>
              </a:defRPr>
            </a:lvl1pPr>
            <a:lvl2pPr>
              <a:lnSpc>
                <a:spcPct val="110000"/>
              </a:lnSpc>
              <a:buSzPct val="100000"/>
              <a:buFontTx/>
              <a:buBlip>
                <a:blip r:embed="rId3"/>
              </a:buBlip>
              <a:defRPr sz="2000">
                <a:latin typeface="+mj-ea"/>
                <a:ea typeface="+mj-ea"/>
              </a:defRPr>
            </a:lvl2pPr>
            <a:lvl3pPr>
              <a:lnSpc>
                <a:spcPct val="110000"/>
              </a:lnSpc>
              <a:buSzPct val="100000"/>
              <a:buFontTx/>
              <a:buBlip>
                <a:blip r:embed="rId2"/>
              </a:buBlip>
              <a:defRPr sz="1800">
                <a:latin typeface="+mj-ea"/>
                <a:ea typeface="+mj-ea"/>
              </a:defRPr>
            </a:lvl3pPr>
            <a:lvl4pPr>
              <a:lnSpc>
                <a:spcPct val="110000"/>
              </a:lnSpc>
              <a:buSzPct val="100000"/>
              <a:buFontTx/>
              <a:buBlip>
                <a:blip r:embed="rId3"/>
              </a:buBlip>
              <a:defRPr sz="1400">
                <a:latin typeface="+mj-ea"/>
                <a:ea typeface="+mj-ea"/>
              </a:defRPr>
            </a:lvl4pPr>
            <a:lvl5pPr>
              <a:lnSpc>
                <a:spcPct val="110000"/>
              </a:lnSpc>
              <a:buSzPct val="100000"/>
              <a:buFontTx/>
              <a:buBlip>
                <a:blip r:embed="rId2"/>
              </a:buBlip>
              <a:defRPr sz="11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1"/>
          </p:nvPr>
        </p:nvSpPr>
        <p:spPr>
          <a:xfrm>
            <a:off x="6191251" y="1785926"/>
            <a:ext cx="5619789" cy="4310075"/>
          </a:xfrm>
        </p:spPr>
        <p:txBody>
          <a:bodyPr/>
          <a:lstStyle>
            <a:lvl1pPr>
              <a:lnSpc>
                <a:spcPct val="110000"/>
              </a:lnSpc>
              <a:buClr>
                <a:srgbClr val="E10602"/>
              </a:buClr>
              <a:buSzPct val="100000"/>
              <a:buFontTx/>
              <a:buBlip>
                <a:blip r:embed="rId2"/>
              </a:buBlip>
              <a:defRPr sz="2400">
                <a:latin typeface="+mj-ea"/>
                <a:ea typeface="+mj-ea"/>
              </a:defRPr>
            </a:lvl1pPr>
            <a:lvl2pPr>
              <a:lnSpc>
                <a:spcPct val="110000"/>
              </a:lnSpc>
              <a:buSzPct val="100000"/>
              <a:buFontTx/>
              <a:buBlip>
                <a:blip r:embed="rId3"/>
              </a:buBlip>
              <a:defRPr sz="2000">
                <a:latin typeface="+mj-ea"/>
                <a:ea typeface="+mj-ea"/>
              </a:defRPr>
            </a:lvl2pPr>
            <a:lvl3pPr>
              <a:lnSpc>
                <a:spcPct val="110000"/>
              </a:lnSpc>
              <a:buSzPct val="100000"/>
              <a:buFontTx/>
              <a:buBlip>
                <a:blip r:embed="rId2"/>
              </a:buBlip>
              <a:defRPr sz="1800">
                <a:latin typeface="+mj-ea"/>
                <a:ea typeface="+mj-ea"/>
              </a:defRPr>
            </a:lvl3pPr>
            <a:lvl4pPr>
              <a:lnSpc>
                <a:spcPct val="110000"/>
              </a:lnSpc>
              <a:buSzPct val="100000"/>
              <a:buFontTx/>
              <a:buBlip>
                <a:blip r:embed="rId3"/>
              </a:buBlip>
              <a:defRPr sz="1400">
                <a:latin typeface="+mj-ea"/>
                <a:ea typeface="+mj-ea"/>
              </a:defRPr>
            </a:lvl4pPr>
            <a:lvl5pPr>
              <a:lnSpc>
                <a:spcPct val="110000"/>
              </a:lnSpc>
              <a:buSzPct val="100000"/>
              <a:buFontTx/>
              <a:buBlip>
                <a:blip r:embed="rId2"/>
              </a:buBlip>
              <a:defRPr sz="11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10" y="142854"/>
            <a:ext cx="11620581" cy="642943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686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百度底线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3995" y="6522816"/>
            <a:ext cx="1524011" cy="1538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57214" y="2714621"/>
            <a:ext cx="10477573" cy="1357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0" baseline="0">
                <a:solidFill>
                  <a:schemeClr val="tx1"/>
                </a:solidFill>
                <a:latin typeface="Tahoma" pitchFamily="34" charset="0"/>
                <a:ea typeface="经典粗宋简" pitchFamily="49" charset="-122"/>
                <a:cs typeface="经典粗宋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7" name="Picture 2" descr="E:\我的文档\BAIDU - 百度\BaiduSelf - 百度自己\VI\水面反光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22" y="192693"/>
            <a:ext cx="1968485" cy="735979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573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B7AFB44-A098-0F43-8B6F-49A0DB654D89}" type="datetimeFigureOut">
              <a:rPr kumimoji="1" lang="zh-CN" altLang="en-US" smtClean="0"/>
              <a:t>2015/3/26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047F20E-4A4D-684B-A06B-ED733B3B1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77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190626" y="1151931"/>
            <a:ext cx="9810751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190626" y="3536156"/>
            <a:ext cx="9810751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7793347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90626" y="2268142"/>
            <a:ext cx="9810751" cy="232171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10377991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8465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92970" y="892970"/>
            <a:ext cx="10406063" cy="50720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5220103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90459" y="-24"/>
            <a:ext cx="11811083" cy="928719"/>
          </a:xfrm>
          <a:prstGeom prst="roundRect">
            <a:avLst/>
          </a:prstGeom>
          <a:gradFill>
            <a:gsLst>
              <a:gs pos="90000">
                <a:schemeClr val="bg1"/>
              </a:gs>
              <a:gs pos="100000">
                <a:srgbClr val="FFC000">
                  <a:alpha val="42000"/>
                </a:srgbClr>
              </a:gs>
            </a:gsLst>
            <a:lin ang="5400000" scaled="0"/>
          </a:gradFill>
          <a:ln w="9525" cap="flat" cmpd="sng" algn="ctr">
            <a:gradFill>
              <a:gsLst>
                <a:gs pos="0">
                  <a:schemeClr val="bg1"/>
                </a:gs>
                <a:gs pos="100000">
                  <a:srgbClr val="FFC000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0960" y="1285861"/>
            <a:ext cx="11430080" cy="48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9" name="Picture 2" descr="E:\我的文档\BAIDU - 百度\BaiduSelf - 百度自己\VI\水面反光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810776" y="6122046"/>
            <a:ext cx="1968485" cy="735979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百度底线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0960" y="857233"/>
            <a:ext cx="2000264" cy="1500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75" r:id="rId17"/>
    <p:sldLayoutId id="214748367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family.baidu.com/portal/techForum/articleAbstractList?pathId=70281613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go/wiki/CodeReviewComments" TargetMode="External"/><Relationship Id="rId2" Type="http://schemas.openxmlformats.org/officeDocument/2006/relationships/hyperlink" Target="mailto:go-styleguide@baidu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miao02@baidu.com" TargetMode="External"/><Relationship Id="rId2" Type="http://schemas.openxmlformats.org/officeDocument/2006/relationships/hyperlink" Target="mailto:wuxi01@baidu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baidu.com/display/GOLIB/Golang+librari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语言委员会工作介绍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60800" y="4131733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QA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组长：陈玉杰（</a:t>
            </a:r>
            <a:r>
              <a:rPr lang="en-US" altLang="zh-CN" dirty="0"/>
              <a:t>FT QA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成员：郭露（</a:t>
            </a:r>
            <a:r>
              <a:rPr lang="en-US" altLang="zh-CN" dirty="0"/>
              <a:t>FT QA</a:t>
            </a:r>
            <a:r>
              <a:rPr lang="zh-CN" altLang="en-US" dirty="0"/>
              <a:t>），闫宇（</a:t>
            </a:r>
            <a:r>
              <a:rPr lang="en-US" altLang="zh-CN" dirty="0"/>
              <a:t>NS QA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188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QA </a:t>
            </a:r>
            <a:r>
              <a:rPr lang="zh-CN" altLang="en-US" dirty="0" smtClean="0"/>
              <a:t>初步规划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集中公司</a:t>
            </a:r>
            <a:r>
              <a:rPr lang="zh-CN" altLang="en-US" dirty="0" smtClean="0"/>
              <a:t>内部针对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产品测试的</a:t>
            </a:r>
            <a:r>
              <a:rPr lang="en-US" altLang="zh-CN" dirty="0" smtClean="0"/>
              <a:t>QA</a:t>
            </a:r>
            <a:r>
              <a:rPr lang="zh-CN" altLang="en-US" dirty="0" smtClean="0"/>
              <a:t>，研究高效可推广的测试方法和工具。</a:t>
            </a:r>
            <a:endParaRPr lang="en-US" altLang="zh-CN" dirty="0" smtClean="0"/>
          </a:p>
          <a:p>
            <a:r>
              <a:rPr lang="zh-CN" altLang="en-US" dirty="0" smtClean="0"/>
              <a:t>推进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和公司持续集成系统的无缝衔接。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测试体系，规范测试</a:t>
            </a:r>
            <a:r>
              <a:rPr lang="zh-CN" altLang="en-US" dirty="0"/>
              <a:t>流程，用例编写</a:t>
            </a:r>
            <a:r>
              <a:rPr lang="zh-CN" altLang="en-US" dirty="0" smtClean="0"/>
              <a:t>方式。</a:t>
            </a:r>
            <a:endParaRPr lang="en-US" altLang="zh-CN" dirty="0" smtClean="0"/>
          </a:p>
          <a:p>
            <a:r>
              <a:rPr lang="zh-CN" altLang="en-US" dirty="0" smtClean="0"/>
              <a:t>输出测试经验和技术积累。</a:t>
            </a:r>
            <a:endParaRPr lang="en-US" altLang="zh-CN" dirty="0" smtClean="0"/>
          </a:p>
          <a:p>
            <a:r>
              <a:rPr lang="zh-CN" altLang="en-US" dirty="0" smtClean="0"/>
              <a:t>产出</a:t>
            </a:r>
            <a:r>
              <a:rPr lang="zh-CN" altLang="en-US" dirty="0"/>
              <a:t>通用</a:t>
            </a:r>
            <a:r>
              <a:rPr lang="zh-CN" altLang="en-US" dirty="0" smtClean="0"/>
              <a:t>测试框架和工具。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95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 </a:t>
            </a:r>
            <a:r>
              <a:rPr lang="zh-CN" altLang="en-US" dirty="0" smtClean="0"/>
              <a:t>程序具有天然易测试的特性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98784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44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如何做好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QA </a:t>
            </a:r>
            <a:r>
              <a:rPr lang="zh-CN" altLang="en-US" dirty="0"/>
              <a:t>需要了解语言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的内存处理机制</a:t>
            </a:r>
            <a:endParaRPr lang="en-US" altLang="zh-CN" dirty="0" smtClean="0"/>
          </a:p>
          <a:p>
            <a:r>
              <a:rPr lang="zh-CN" altLang="en-US" dirty="0" smtClean="0"/>
              <a:t>善用开发环境提供的工具</a:t>
            </a:r>
            <a:endParaRPr lang="en-US" altLang="zh-CN" dirty="0" smtClean="0"/>
          </a:p>
          <a:p>
            <a:r>
              <a:rPr lang="en-US" altLang="zh-CN" dirty="0" smtClean="0"/>
              <a:t>QA</a:t>
            </a:r>
            <a:r>
              <a:rPr lang="zh-CN" altLang="en-US" dirty="0" smtClean="0"/>
              <a:t>和开发一起做大规模自动化测试</a:t>
            </a:r>
            <a:endParaRPr lang="en-US" altLang="zh-CN" dirty="0" smtClean="0"/>
          </a:p>
          <a:p>
            <a:r>
              <a:rPr lang="en-US" altLang="zh-CN" dirty="0" smtClean="0"/>
              <a:t>Go-</a:t>
            </a:r>
            <a:r>
              <a:rPr lang="en-US" altLang="zh-CN" dirty="0" err="1" smtClean="0"/>
              <a:t>bfe</a:t>
            </a:r>
            <a:r>
              <a:rPr lang="zh-CN" altLang="en-US" dirty="0" smtClean="0"/>
              <a:t>测试中的一些积累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http://wiki.baidu.com/pages/viewpage.action?pageId=67279926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1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Go?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蒋锦鹏，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年加入百度，网页搜索架构，编程爱好者</a:t>
            </a:r>
            <a:endParaRPr lang="en-US" altLang="zh-CN" dirty="0" smtClean="0"/>
          </a:p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go?</a:t>
            </a:r>
          </a:p>
          <a:p>
            <a:pPr lvl="1"/>
            <a:r>
              <a:rPr lang="zh-CN" altLang="en-US" dirty="0" smtClean="0"/>
              <a:t>语言不重要，算法、架构才重要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编程语言也非常重要！</a:t>
            </a:r>
            <a:endParaRPr lang="en-US" altLang="zh-CN" dirty="0" smtClean="0"/>
          </a:p>
          <a:p>
            <a:r>
              <a:rPr lang="zh-CN" altLang="en-US" dirty="0" smtClean="0"/>
              <a:t>每种语言为你打开一扇新的门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：了解计算机、操作系统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：面向对象、泛型编程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：抽象接口、设计模式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：超高开发效率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Go</a:t>
            </a:r>
            <a:r>
              <a:rPr lang="zh-CN" altLang="en-US" dirty="0" smtClean="0">
                <a:solidFill>
                  <a:srgbClr val="FF0000"/>
                </a:solidFill>
              </a:rPr>
              <a:t>：分布式系统级编程利器！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684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 许式伟 “</a:t>
            </a:r>
            <a:r>
              <a:rPr lang="en-US" altLang="zh-CN" dirty="0" smtClean="0"/>
              <a:t>go</a:t>
            </a:r>
            <a:r>
              <a:rPr lang="zh-CN" altLang="en-US" dirty="0"/>
              <a:t>语言</a:t>
            </a:r>
            <a:r>
              <a:rPr lang="zh-CN" altLang="en-US" dirty="0" smtClean="0"/>
              <a:t>编程”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 Russ Cox, keynote speech, PLOS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i="1" dirty="0" smtClean="0"/>
              <a:t>Go</a:t>
            </a:r>
            <a:r>
              <a:rPr lang="en-US" altLang="zh-CN" i="1" dirty="0"/>
              <a:t>, for distributed </a:t>
            </a:r>
            <a:r>
              <a:rPr lang="en-US" altLang="zh-CN" i="1" dirty="0" smtClean="0"/>
              <a:t>systems”</a:t>
            </a:r>
          </a:p>
          <a:p>
            <a:pPr lvl="2"/>
            <a:r>
              <a:rPr lang="zh-CN" altLang="en-US" dirty="0"/>
              <a:t>大</a:t>
            </a:r>
            <a:r>
              <a:rPr lang="zh-CN" altLang="en-US" dirty="0" smtClean="0"/>
              <a:t>并发</a:t>
            </a:r>
            <a:endParaRPr lang="en-US" altLang="zh-CN" dirty="0"/>
          </a:p>
          <a:p>
            <a:pPr lvl="3"/>
            <a:r>
              <a:rPr lang="en-US" altLang="zh-CN" dirty="0"/>
              <a:t>Thread model</a:t>
            </a:r>
          </a:p>
          <a:p>
            <a:pPr lvl="4"/>
            <a:r>
              <a:rPr lang="en-US" altLang="zh-CN" dirty="0"/>
              <a:t>overhead</a:t>
            </a:r>
          </a:p>
          <a:p>
            <a:pPr lvl="3"/>
            <a:r>
              <a:rPr lang="zh-CN" altLang="en-US" dirty="0"/>
              <a:t>异步，事件驱动</a:t>
            </a:r>
            <a:endParaRPr lang="en-US" altLang="zh-CN" dirty="0"/>
          </a:p>
          <a:p>
            <a:pPr lvl="4"/>
            <a:r>
              <a:rPr lang="en-US" altLang="zh-CN" dirty="0"/>
              <a:t>complex</a:t>
            </a:r>
          </a:p>
          <a:p>
            <a:pPr lvl="2"/>
            <a:r>
              <a:rPr lang="en-US" altLang="zh-CN" dirty="0" err="1"/>
              <a:t>Gorouting</a:t>
            </a:r>
            <a:r>
              <a:rPr lang="en-US" altLang="zh-CN" dirty="0"/>
              <a:t>, channel</a:t>
            </a:r>
          </a:p>
          <a:p>
            <a:pPr lvl="3"/>
            <a:r>
              <a:rPr lang="en-US" altLang="zh-CN" dirty="0"/>
              <a:t>No locks, no callbacks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1026" name="Picture 2" descr="http://a.hiphotos.baidu.com/baike/s%3D220/sign=5d330557960a304e5622a7f8e1c8a7c3/34fae6cd7b899e51af9f4b4743a7d933c8950d4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22" y="1285861"/>
            <a:ext cx="147637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201" y="1285861"/>
            <a:ext cx="1588595" cy="2095501"/>
          </a:xfrm>
          <a:prstGeom prst="rect">
            <a:avLst/>
          </a:prstGeom>
        </p:spPr>
      </p:pic>
      <p:pic>
        <p:nvPicPr>
          <p:cNvPr id="1028" name="Picture 4" descr="http://swtch.com/~rsc/rsc-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796" y="3613909"/>
            <a:ext cx="1905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5792644"/>
            <a:ext cx="959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>
              <a:solidFill>
                <a:srgbClr val="222222"/>
              </a:solidFill>
              <a:latin typeface="Helvetica Neue"/>
            </a:endParaRPr>
          </a:p>
          <a:p>
            <a:r>
              <a:rPr lang="en-US" altLang="zh-CN" b="1" dirty="0" smtClean="0">
                <a:solidFill>
                  <a:srgbClr val="222222"/>
                </a:solidFill>
                <a:latin typeface="Helvetica Neue"/>
              </a:rPr>
              <a:t>“Do </a:t>
            </a:r>
            <a:r>
              <a:rPr lang="en-US" altLang="zh-CN" b="1" dirty="0">
                <a:solidFill>
                  <a:srgbClr val="222222"/>
                </a:solidFill>
                <a:latin typeface="Helvetica Neue"/>
              </a:rPr>
              <a:t>not communicate by sharing memory; instead, share memory by communicating</a:t>
            </a:r>
            <a:r>
              <a:rPr lang="en-US" altLang="zh-CN" b="1" dirty="0" smtClean="0">
                <a:solidFill>
                  <a:srgbClr val="222222"/>
                </a:solidFill>
                <a:latin typeface="Helvetica Neue"/>
              </a:rPr>
              <a:t>.”</a:t>
            </a:r>
          </a:p>
          <a:p>
            <a:pPr algn="r"/>
            <a:r>
              <a:rPr lang="en-US" altLang="zh-CN" b="1" dirty="0" smtClean="0">
                <a:solidFill>
                  <a:srgbClr val="222222"/>
                </a:solidFill>
                <a:latin typeface="Helvetica Neue"/>
              </a:rPr>
              <a:t>-- Effective 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217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  章淼  </a:t>
            </a:r>
            <a:r>
              <a:rPr lang="en-US" altLang="zh-CN" dirty="0" smtClean="0"/>
              <a:t>Go-BFE  </a:t>
            </a:r>
            <a:r>
              <a:rPr lang="zh-CN" altLang="en-US" dirty="0" smtClean="0"/>
              <a:t>吴锡 </a:t>
            </a:r>
            <a:r>
              <a:rPr lang="en-US" altLang="zh-CN" dirty="0" smtClean="0"/>
              <a:t>sofa-cloud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业界</a:t>
            </a:r>
            <a:endParaRPr lang="en-US" altLang="zh-CN" dirty="0" smtClean="0"/>
          </a:p>
          <a:p>
            <a:r>
              <a:rPr lang="zh-CN" altLang="en-US" dirty="0"/>
              <a:t>趋势</a:t>
            </a:r>
            <a:endParaRPr lang="en-US" altLang="zh-CN" dirty="0" smtClean="0"/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 总</a:t>
            </a:r>
            <a:r>
              <a:rPr lang="en-US" altLang="zh-CN" dirty="0" smtClean="0"/>
              <a:t>TC</a:t>
            </a:r>
            <a:r>
              <a:rPr lang="zh-CN" altLang="en-US" dirty="0" smtClean="0"/>
              <a:t>批准成立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语言委员会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0" y="2022117"/>
            <a:ext cx="2781300" cy="2762250"/>
          </a:xfrm>
          <a:prstGeom prst="rect">
            <a:avLst/>
          </a:prstGeom>
        </p:spPr>
      </p:pic>
      <p:pic>
        <p:nvPicPr>
          <p:cNvPr id="2050" name="Picture 2" descr="http://family.baidu.com:8083/images/userimages/wuxi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66" y="2022117"/>
            <a:ext cx="2103683" cy="275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18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语言委员会工作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编码规范工作组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组长：章淼</a:t>
            </a:r>
            <a:r>
              <a:rPr lang="en-US" altLang="zh-CN" sz="1800" dirty="0" smtClean="0"/>
              <a:t>(OP)</a:t>
            </a:r>
          </a:p>
          <a:p>
            <a:pPr lvl="1"/>
            <a:r>
              <a:rPr lang="zh-CN" altLang="en-US" sz="1600" dirty="0"/>
              <a:t>成员</a:t>
            </a:r>
            <a:r>
              <a:rPr lang="zh-CN" altLang="en-US" sz="1600" dirty="0" smtClean="0"/>
              <a:t>：吴锡</a:t>
            </a:r>
            <a:r>
              <a:rPr lang="en-US" altLang="zh-CN" sz="1600" dirty="0" smtClean="0"/>
              <a:t>(PS), </a:t>
            </a:r>
            <a:r>
              <a:rPr lang="zh-CN" altLang="en-US" sz="1600" dirty="0" smtClean="0"/>
              <a:t>蒋锦鹏</a:t>
            </a:r>
            <a:r>
              <a:rPr lang="en-US" altLang="zh-CN" sz="1600" dirty="0" smtClean="0"/>
              <a:t>(PS)</a:t>
            </a:r>
            <a:r>
              <a:rPr lang="zh-CN" altLang="en-US" sz="1600" dirty="0" smtClean="0"/>
              <a:t>，石子夜</a:t>
            </a:r>
            <a:r>
              <a:rPr lang="en-US" altLang="zh-CN" sz="1600" dirty="0" smtClean="0"/>
              <a:t>(INF)</a:t>
            </a:r>
            <a:r>
              <a:rPr lang="zh-CN" altLang="en-US" sz="1600" dirty="0" smtClean="0"/>
              <a:t>，闫宇</a:t>
            </a:r>
            <a:r>
              <a:rPr lang="en-US" altLang="zh-CN" sz="1600" dirty="0" smtClean="0"/>
              <a:t>(QA), </a:t>
            </a:r>
            <a:r>
              <a:rPr lang="zh-CN" altLang="en-US" sz="1600" dirty="0" smtClean="0"/>
              <a:t>李炳毅</a:t>
            </a:r>
            <a:r>
              <a:rPr lang="en-US" altLang="zh-CN" sz="1600" dirty="0" smtClean="0"/>
              <a:t>(OP)</a:t>
            </a:r>
            <a:r>
              <a:rPr lang="zh-CN" altLang="en-US" sz="1600" dirty="0" smtClean="0"/>
              <a:t>，段立国</a:t>
            </a:r>
            <a:r>
              <a:rPr lang="en-US" altLang="zh-CN" sz="1600" dirty="0" smtClean="0"/>
              <a:t>(INF), </a:t>
            </a:r>
            <a:r>
              <a:rPr lang="zh-CN" altLang="en-US" sz="1600" dirty="0" smtClean="0"/>
              <a:t>郭佳骋</a:t>
            </a:r>
            <a:r>
              <a:rPr lang="en-US" altLang="zh-CN" sz="1600" dirty="0" smtClean="0"/>
              <a:t>(ECOM), </a:t>
            </a:r>
            <a:r>
              <a:rPr lang="zh-CN" altLang="en-US" sz="1600" dirty="0" smtClean="0"/>
              <a:t>段兵</a:t>
            </a:r>
            <a:r>
              <a:rPr lang="en-US" altLang="zh-CN" sz="1600" dirty="0" smtClean="0"/>
              <a:t>(KS ARCH)</a:t>
            </a:r>
            <a:endParaRPr lang="en-US" altLang="zh-CN" sz="1600" dirty="0"/>
          </a:p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-lib</a:t>
            </a:r>
            <a:r>
              <a:rPr lang="zh-CN" altLang="en-US" dirty="0" smtClean="0"/>
              <a:t>工作组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吴锡、章淼</a:t>
            </a:r>
            <a:endParaRPr lang="en-US" altLang="zh-CN" dirty="0"/>
          </a:p>
          <a:p>
            <a:r>
              <a:rPr lang="en-US" altLang="zh-CN" dirty="0" smtClean="0"/>
              <a:t>QA</a:t>
            </a:r>
            <a:r>
              <a:rPr lang="zh-CN" altLang="en-US" dirty="0" smtClean="0"/>
              <a:t>工作组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组长：陈玉杰</a:t>
            </a:r>
            <a:r>
              <a:rPr lang="en-US" altLang="zh-CN" dirty="0" smtClean="0"/>
              <a:t>(FT QA)</a:t>
            </a:r>
          </a:p>
          <a:p>
            <a:pPr lvl="1"/>
            <a:r>
              <a:rPr lang="zh-CN" altLang="en-US" dirty="0" smtClean="0"/>
              <a:t>成员：郭露</a:t>
            </a:r>
            <a:r>
              <a:rPr lang="en-US" altLang="zh-CN" dirty="0" smtClean="0"/>
              <a:t>(FT QA), </a:t>
            </a:r>
            <a:r>
              <a:rPr lang="zh-CN" altLang="en-US" dirty="0" smtClean="0"/>
              <a:t>闫宇</a:t>
            </a:r>
            <a:r>
              <a:rPr lang="en-US" altLang="zh-CN" dirty="0" smtClean="0"/>
              <a:t>(NS QA)</a:t>
            </a:r>
          </a:p>
          <a:p>
            <a:r>
              <a:rPr lang="zh-CN" altLang="en-US" dirty="0" smtClean="0"/>
              <a:t>社区建设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百度</a:t>
            </a:r>
            <a:r>
              <a:rPr lang="en-US" altLang="zh-CN" dirty="0" err="1" smtClean="0"/>
              <a:t>golang</a:t>
            </a:r>
            <a:r>
              <a:rPr lang="zh-CN" altLang="en-US" dirty="0"/>
              <a:t>交流群： </a:t>
            </a:r>
            <a:r>
              <a:rPr lang="en-US" altLang="zh-CN" dirty="0" smtClean="0">
                <a:solidFill>
                  <a:srgbClr val="FF0000"/>
                </a:solidFill>
              </a:rPr>
              <a:t>1450752</a:t>
            </a:r>
          </a:p>
          <a:p>
            <a:pPr lvl="1"/>
            <a:r>
              <a:rPr lang="zh-CN" altLang="en-US" sz="2200" dirty="0" smtClean="0">
                <a:hlinkClick r:id="rId2"/>
              </a:rPr>
              <a:t>百度</a:t>
            </a:r>
            <a:r>
              <a:rPr lang="en-US" altLang="zh-CN" sz="2200" dirty="0" err="1" smtClean="0">
                <a:hlinkClick r:id="rId2"/>
              </a:rPr>
              <a:t>golang</a:t>
            </a:r>
            <a:r>
              <a:rPr lang="zh-CN" altLang="en-US" sz="2200" dirty="0" smtClean="0">
                <a:hlinkClick r:id="rId2"/>
              </a:rPr>
              <a:t>技术论坛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667" y="4268043"/>
            <a:ext cx="2237905" cy="23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3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编码规范工作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目标：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号前完成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编码规范</a:t>
            </a:r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>
                <a:hlinkClick r:id="rId2"/>
              </a:rPr>
              <a:t>go-styleguide@baidu.com</a:t>
            </a:r>
            <a:endParaRPr lang="en-US" altLang="zh-CN" dirty="0" smtClean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主要参考</a:t>
            </a:r>
            <a:r>
              <a:rPr lang="en-US" altLang="zh-CN" dirty="0" smtClean="0"/>
              <a:t>go</a:t>
            </a:r>
            <a:r>
              <a:rPr lang="zh-CN" altLang="en-US" dirty="0" smtClean="0"/>
              <a:t>官方</a:t>
            </a:r>
            <a:r>
              <a:rPr lang="en-US" altLang="zh-CN" dirty="0" err="1" smtClean="0"/>
              <a:t>ReviewComments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github.com/golang/go/wiki/CodeReviewComments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少量根据百度代码总体要求调整</a:t>
            </a:r>
            <a:endParaRPr lang="en-US" altLang="zh-CN" dirty="0" smtClean="0"/>
          </a:p>
          <a:p>
            <a:r>
              <a:rPr lang="zh-CN" altLang="en-US" dirty="0" smtClean="0"/>
              <a:t>状态：正在起草中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737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lang="en-US" sz="4000" dirty="0" err="1" smtClean="0"/>
              <a:t>golang</a:t>
            </a:r>
            <a:r>
              <a:rPr lang="en-US" sz="4000" dirty="0"/>
              <a:t> </a:t>
            </a:r>
            <a:r>
              <a:rPr lang="en-US" sz="4000" dirty="0" smtClean="0"/>
              <a:t>lib</a:t>
            </a:r>
            <a:endParaRPr sz="4000" dirty="0"/>
          </a:p>
        </p:txBody>
      </p:sp>
      <p:sp>
        <p:nvSpPr>
          <p:cNvPr id="37" name="Shape 3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pPr marL="300026" indent="-300026" defTabSz="394320">
              <a:spcBef>
                <a:spcPts val="1055"/>
              </a:spcBef>
              <a:defRPr sz="1800"/>
            </a:pPr>
            <a:r>
              <a:rPr lang="en-US" sz="2025" dirty="0" err="1" smtClean="0"/>
              <a:t>g</a:t>
            </a:r>
            <a:r>
              <a:rPr sz="2025" dirty="0" err="1" smtClean="0"/>
              <a:t>olang</a:t>
            </a:r>
            <a:r>
              <a:rPr lang="zh-CN" altLang="en-US" sz="2025" dirty="0" smtClean="0"/>
              <a:t>相关代码</a:t>
            </a:r>
            <a:r>
              <a:rPr sz="2025" dirty="0" smtClean="0"/>
              <a:t>分成</a:t>
            </a:r>
            <a:r>
              <a:rPr sz="2025" dirty="0"/>
              <a:t>3部分：</a:t>
            </a:r>
          </a:p>
          <a:p>
            <a:pPr marL="600053" lvl="1" indent="-300026" defTabSz="394320">
              <a:spcBef>
                <a:spcPts val="1055"/>
              </a:spcBef>
              <a:defRPr sz="1800"/>
            </a:pPr>
            <a:r>
              <a:rPr lang="en-US" sz="2025" b="1" dirty="0" smtClean="0">
                <a:solidFill>
                  <a:srgbClr val="0080FF"/>
                </a:solidFill>
                <a:latin typeface="Helvetica"/>
                <a:ea typeface="Helvetica"/>
                <a:cs typeface="Helvetica"/>
                <a:sym typeface="Helvetica"/>
              </a:rPr>
              <a:t>public/</a:t>
            </a:r>
            <a:r>
              <a:rPr sz="2025" b="1" dirty="0" smtClean="0">
                <a:solidFill>
                  <a:srgbClr val="0080FF"/>
                </a:solidFill>
                <a:latin typeface="Helvetica"/>
                <a:ea typeface="Helvetica"/>
                <a:cs typeface="Helvetica"/>
                <a:sym typeface="Helvetica"/>
              </a:rPr>
              <a:t>go</a:t>
            </a:r>
            <a:r>
              <a:rPr sz="2025" b="1" dirty="0">
                <a:solidFill>
                  <a:srgbClr val="0080FF"/>
                </a:solidFill>
                <a:latin typeface="Helvetica"/>
                <a:ea typeface="Helvetica"/>
                <a:cs typeface="Helvetica"/>
                <a:sym typeface="Helvetica"/>
              </a:rPr>
              <a:t>/</a:t>
            </a:r>
            <a:r>
              <a:rPr sz="2025" dirty="0"/>
              <a:t> </a:t>
            </a:r>
            <a:r>
              <a:rPr sz="2025" dirty="0" err="1"/>
              <a:t>子目录：go</a:t>
            </a:r>
            <a:r>
              <a:rPr sz="2025" dirty="0" err="1" smtClean="0"/>
              <a:t>语言编译环境</a:t>
            </a:r>
            <a:endParaRPr lang="en-US" sz="2025" dirty="0" smtClean="0"/>
          </a:p>
          <a:p>
            <a:pPr marL="1000103" lvl="2" indent="-300026" defTabSz="394320">
              <a:spcBef>
                <a:spcPts val="1055"/>
              </a:spcBef>
              <a:defRPr sz="1800"/>
            </a:pPr>
            <a:r>
              <a:rPr lang="zh-CN" altLang="en-US" sz="1800" dirty="0"/>
              <a:t>维护基于公司</a:t>
            </a:r>
            <a:r>
              <a:rPr lang="en-US" altLang="zh-CN" sz="1800" dirty="0" err="1"/>
              <a:t>CentOS</a:t>
            </a:r>
            <a:r>
              <a:rPr lang="zh-CN" altLang="en-US" sz="1800" dirty="0"/>
              <a:t>下的</a:t>
            </a:r>
            <a:r>
              <a:rPr lang="en-US" altLang="zh-CN" sz="1800" dirty="0"/>
              <a:t>gcc4.8.2</a:t>
            </a:r>
            <a:r>
              <a:rPr lang="zh-CN" altLang="en-US" sz="1800" dirty="0"/>
              <a:t>编译的</a:t>
            </a:r>
            <a:r>
              <a:rPr lang="en-US" altLang="zh-CN" sz="1800" dirty="0"/>
              <a:t>go</a:t>
            </a:r>
            <a:r>
              <a:rPr lang="zh-CN" altLang="en-US" sz="1800" dirty="0" smtClean="0"/>
              <a:t>编译器</a:t>
            </a:r>
            <a:endParaRPr sz="1625" dirty="0"/>
          </a:p>
          <a:p>
            <a:pPr marL="600053" lvl="1" indent="-300026" defTabSz="394320">
              <a:spcBef>
                <a:spcPts val="1055"/>
              </a:spcBef>
              <a:defRPr sz="1800"/>
            </a:pPr>
            <a:r>
              <a:rPr lang="en-US" sz="2025" b="1" dirty="0" smtClean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public/go-</a:t>
            </a:r>
            <a:r>
              <a:rPr sz="2025" b="1" dirty="0" smtClean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lib</a:t>
            </a:r>
            <a:r>
              <a:rPr sz="2025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/</a:t>
            </a:r>
            <a:r>
              <a:rPr sz="2025" dirty="0"/>
              <a:t> </a:t>
            </a:r>
            <a:r>
              <a:rPr sz="2025" dirty="0" err="1"/>
              <a:t>子目录：公司内部库</a:t>
            </a:r>
            <a:endParaRPr sz="2025" dirty="0"/>
          </a:p>
          <a:p>
            <a:pPr marL="600053" lvl="1" indent="-300026" defTabSz="394320">
              <a:spcBef>
                <a:spcPts val="1055"/>
              </a:spcBef>
              <a:defRPr sz="1800"/>
            </a:pPr>
            <a:r>
              <a:rPr lang="en-US" sz="2025" b="1" dirty="0" err="1" smtClean="0">
                <a:solidFill>
                  <a:srgbClr val="00A642"/>
                </a:solidFill>
                <a:latin typeface="Helvetica"/>
                <a:ea typeface="Helvetica"/>
                <a:cs typeface="Helvetica"/>
                <a:sym typeface="Helvetica"/>
              </a:rPr>
              <a:t>thirdsrc</a:t>
            </a:r>
            <a:r>
              <a:rPr lang="en-US" sz="2025" b="1" dirty="0" smtClean="0">
                <a:solidFill>
                  <a:srgbClr val="00A642"/>
                </a:solidFill>
                <a:latin typeface="Helvetica"/>
                <a:ea typeface="Helvetica"/>
                <a:cs typeface="Helvetica"/>
                <a:sym typeface="Helvetica"/>
              </a:rPr>
              <a:t>/go-lib</a:t>
            </a:r>
            <a:r>
              <a:rPr sz="2025" b="1" dirty="0" smtClean="0">
                <a:solidFill>
                  <a:srgbClr val="00A642"/>
                </a:solidFill>
                <a:latin typeface="Helvetica"/>
                <a:ea typeface="Helvetica"/>
                <a:cs typeface="Helvetica"/>
                <a:sym typeface="Helvetica"/>
              </a:rPr>
              <a:t>/</a:t>
            </a:r>
            <a:r>
              <a:rPr sz="2025" dirty="0" smtClean="0"/>
              <a:t> </a:t>
            </a:r>
            <a:r>
              <a:rPr sz="2025" dirty="0" err="1"/>
              <a:t>子目录</a:t>
            </a:r>
            <a:r>
              <a:rPr sz="2025" dirty="0"/>
              <a:t>: </a:t>
            </a:r>
            <a:r>
              <a:rPr sz="2025" dirty="0" err="1" smtClean="0"/>
              <a:t>第三方库</a:t>
            </a:r>
            <a:endParaRPr lang="en-US" sz="2025" dirty="0" smtClean="0"/>
          </a:p>
          <a:p>
            <a:pPr marL="1000103" lvl="2" indent="-300026" defTabSz="394320">
              <a:spcBef>
                <a:spcPts val="1055"/>
              </a:spcBef>
              <a:defRPr sz="1800"/>
            </a:pPr>
            <a:r>
              <a:rPr lang="zh-CN" altLang="en-US" sz="1800" dirty="0"/>
              <a:t>第三方库</a:t>
            </a:r>
            <a:r>
              <a:rPr lang="zh-CN" altLang="en-US" sz="1800" b="1" dirty="0">
                <a:solidFill>
                  <a:srgbClr val="EC5D57"/>
                </a:solidFill>
                <a:latin typeface="Helvetica"/>
                <a:ea typeface="Helvetica"/>
                <a:cs typeface="Helvetica"/>
                <a:sym typeface="Helvetica"/>
              </a:rPr>
              <a:t>不分类</a:t>
            </a:r>
            <a:r>
              <a:rPr lang="zh-CN" altLang="en-US" sz="1800" dirty="0"/>
              <a:t>，并</a:t>
            </a:r>
            <a:r>
              <a:rPr lang="zh-CN" altLang="en-US" sz="1800" b="1" dirty="0">
                <a:solidFill>
                  <a:srgbClr val="EC5D57"/>
                </a:solidFill>
                <a:latin typeface="Helvetica"/>
                <a:ea typeface="Helvetica"/>
                <a:cs typeface="Helvetica"/>
                <a:sym typeface="Helvetica"/>
              </a:rPr>
              <a:t>保持路径</a:t>
            </a:r>
            <a:r>
              <a:rPr lang="zh-CN" altLang="en-US" sz="1800" b="1" dirty="0" smtClean="0">
                <a:solidFill>
                  <a:srgbClr val="EC5D57"/>
                </a:solidFill>
                <a:latin typeface="Helvetica"/>
                <a:ea typeface="Helvetica"/>
                <a:cs typeface="Helvetica"/>
                <a:sym typeface="Helvetica"/>
              </a:rPr>
              <a:t>层次</a:t>
            </a:r>
            <a:endParaRPr lang="en-US" altLang="zh-CN" sz="1800" b="1" dirty="0" smtClean="0">
              <a:solidFill>
                <a:srgbClr val="EC5D57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lang="zh-CN" altLang="en-US" sz="2109" dirty="0"/>
              <a:t>使用方式：</a:t>
            </a:r>
          </a:p>
          <a:p>
            <a:pPr lvl="1">
              <a:spcBef>
                <a:spcPts val="1125"/>
              </a:spcBef>
              <a:defRPr sz="1800"/>
            </a:pPr>
            <a:r>
              <a:rPr lang="zh-CN" altLang="en-US" sz="2109" dirty="0"/>
              <a:t>如</a:t>
            </a:r>
            <a:r>
              <a:rPr lang="en-US" altLang="zh-CN" sz="2109" dirty="0" err="1"/>
              <a:t>Makefile</a:t>
            </a:r>
            <a:r>
              <a:rPr lang="zh-CN" altLang="en-US" sz="2109" dirty="0"/>
              <a:t>中：</a:t>
            </a:r>
            <a:br>
              <a:rPr lang="zh-CN" altLang="en-US" sz="2109" dirty="0"/>
            </a:br>
            <a:r>
              <a:rPr lang="en-US" altLang="zh-CN" sz="1700" dirty="0">
                <a:solidFill>
                  <a:srgbClr val="C00000"/>
                </a:solidFill>
              </a:rPr>
              <a:t>GO=$(WORK_DIR)/public/go/1.3/bin/go</a:t>
            </a:r>
            <a:r>
              <a:rPr lang="en-US" altLang="zh-CN" sz="1700" dirty="0"/>
              <a:t/>
            </a:r>
            <a:br>
              <a:rPr lang="en-US" altLang="zh-CN" sz="1700" dirty="0"/>
            </a:br>
            <a:r>
              <a:rPr lang="en-US" altLang="zh-CN" sz="1700" dirty="0">
                <a:solidFill>
                  <a:srgbClr val="C00000"/>
                </a:solidFill>
              </a:rPr>
              <a:t>… …</a:t>
            </a:r>
            <a:br>
              <a:rPr lang="en-US" altLang="zh-CN" sz="1700" dirty="0">
                <a:solidFill>
                  <a:srgbClr val="C00000"/>
                </a:solidFill>
              </a:rPr>
            </a:br>
            <a:r>
              <a:rPr lang="en-US" altLang="zh-CN" sz="1700" dirty="0">
                <a:solidFill>
                  <a:srgbClr val="C00000"/>
                </a:solidFill>
              </a:rPr>
              <a:t>$(GO) build </a:t>
            </a:r>
            <a:r>
              <a:rPr lang="en-US" altLang="zh-CN" sz="1700" dirty="0" err="1">
                <a:solidFill>
                  <a:srgbClr val="C00000"/>
                </a:solidFill>
              </a:rPr>
              <a:t>xxx.go</a:t>
            </a:r>
            <a:endParaRPr lang="en-US" altLang="zh-CN" sz="1700" dirty="0">
              <a:solidFill>
                <a:srgbClr val="C00000"/>
              </a:solidFill>
            </a:endParaRPr>
          </a:p>
          <a:p>
            <a:pPr lvl="1">
              <a:spcBef>
                <a:spcPts val="1125"/>
              </a:spcBef>
              <a:defRPr sz="1800"/>
            </a:pPr>
            <a:r>
              <a:rPr lang="zh-CN" altLang="en-US" sz="2109" dirty="0"/>
              <a:t>设置环境</a:t>
            </a:r>
            <a:r>
              <a:rPr lang="zh-CN" altLang="en-US" sz="2109" dirty="0" smtClean="0"/>
              <a:t>变量</a:t>
            </a:r>
            <a:endParaRPr lang="en-US" altLang="zh-CN" sz="2109" dirty="0"/>
          </a:p>
          <a:p>
            <a:pPr marL="457200" lvl="1" indent="0">
              <a:spcBef>
                <a:spcPts val="1125"/>
              </a:spcBef>
              <a:buNone/>
              <a:defRPr sz="1800"/>
            </a:pPr>
            <a:r>
              <a:rPr lang="en-US" altLang="zh-CN" sz="2109" dirty="0">
                <a:solidFill>
                  <a:srgbClr val="C00000"/>
                </a:solidFill>
              </a:rPr>
              <a:t> </a:t>
            </a:r>
            <a:r>
              <a:rPr lang="en-US" altLang="zh-CN" sz="2109" dirty="0" smtClean="0">
                <a:solidFill>
                  <a:srgbClr val="C00000"/>
                </a:solidFill>
              </a:rPr>
              <a:t>   </a:t>
            </a:r>
            <a:r>
              <a:rPr lang="en-US" altLang="zh-CN" sz="1709" dirty="0" smtClean="0">
                <a:solidFill>
                  <a:srgbClr val="C00000"/>
                </a:solidFill>
              </a:rPr>
              <a:t>export </a:t>
            </a:r>
            <a:r>
              <a:rPr lang="en-US" altLang="zh-CN" sz="1709" dirty="0">
                <a:solidFill>
                  <a:srgbClr val="C00000"/>
                </a:solidFill>
              </a:rPr>
              <a:t>GOPATH=$WORK_DIR/public/go-lib</a:t>
            </a:r>
            <a:r>
              <a:rPr lang="en-US" altLang="zh-CN" sz="1709" dirty="0" smtClean="0">
                <a:solidFill>
                  <a:srgbClr val="C00000"/>
                </a:solidFill>
              </a:rPr>
              <a:t>:$WORK_DIR/</a:t>
            </a:r>
            <a:r>
              <a:rPr lang="en-US" altLang="zh-CN" sz="1709" dirty="0" err="1" smtClean="0">
                <a:solidFill>
                  <a:srgbClr val="C00000"/>
                </a:solidFill>
              </a:rPr>
              <a:t>thirdsrc</a:t>
            </a:r>
            <a:r>
              <a:rPr lang="en-US" altLang="zh-CN" sz="1709" dirty="0" smtClean="0">
                <a:solidFill>
                  <a:srgbClr val="C00000"/>
                </a:solidFill>
              </a:rPr>
              <a:t>/go-lib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spcBef>
                <a:spcPts val="1125"/>
              </a:spcBef>
              <a:defRPr sz="1800"/>
            </a:pPr>
            <a:r>
              <a:rPr lang="zh-CN" altLang="en-US" sz="2500" dirty="0" smtClean="0"/>
              <a:t>相关</a:t>
            </a:r>
            <a:r>
              <a:rPr lang="en-US" altLang="zh-CN" sz="2500" dirty="0" err="1" smtClean="0"/>
              <a:t>svn</a:t>
            </a:r>
            <a:r>
              <a:rPr lang="zh-CN" altLang="en-US" sz="2500" dirty="0" smtClean="0"/>
              <a:t>路径申请中</a:t>
            </a:r>
            <a:endParaRPr lang="en-US" altLang="zh-CN" sz="2500" dirty="0" smtClean="0"/>
          </a:p>
          <a:p>
            <a:pPr marL="457200" lvl="1" indent="0">
              <a:spcBef>
                <a:spcPts val="1125"/>
              </a:spcBef>
              <a:buNone/>
              <a:defRPr sz="1800"/>
            </a:pPr>
            <a:endParaRPr lang="en-US" altLang="zh-CN" sz="1709" dirty="0">
              <a:solidFill>
                <a:srgbClr val="C00000"/>
              </a:solidFill>
            </a:endParaRPr>
          </a:p>
          <a:p>
            <a:pPr marL="457200" lvl="1" indent="0">
              <a:spcBef>
                <a:spcPts val="1125"/>
              </a:spcBef>
              <a:buNone/>
              <a:defRPr sz="1800"/>
            </a:pPr>
            <a:endParaRPr lang="en-US" altLang="zh-CN" sz="1709" dirty="0">
              <a:solidFill>
                <a:srgbClr val="C00000"/>
              </a:solidFill>
            </a:endParaRPr>
          </a:p>
        </p:txBody>
      </p:sp>
      <p:sp>
        <p:nvSpPr>
          <p:cNvPr id="36" name="Shape 36"/>
          <p:cNvSpPr/>
          <p:nvPr/>
        </p:nvSpPr>
        <p:spPr>
          <a:xfrm>
            <a:off x="6766605" y="1023137"/>
            <a:ext cx="4738478" cy="5072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800"/>
            </a:pPr>
            <a:r>
              <a:rPr lang="en-US" sz="1477" b="1" dirty="0"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1477" dirty="0">
                <a:latin typeface="Courier"/>
                <a:ea typeface="Courier"/>
                <a:cs typeface="Courier"/>
                <a:sym typeface="Courier"/>
              </a:rPr>
              <a:t>/</a:t>
            </a:r>
          </a:p>
          <a:p>
            <a:pPr defTabSz="321457">
              <a:defRPr sz="1800"/>
            </a:pPr>
            <a:r>
              <a:rPr sz="1477" dirty="0">
                <a:latin typeface="Courier"/>
                <a:ea typeface="Courier"/>
                <a:cs typeface="Courier"/>
                <a:sym typeface="Courier"/>
              </a:rPr>
              <a:t>  |</a:t>
            </a:r>
          </a:p>
          <a:p>
            <a:pPr defTabSz="321457">
              <a:defRPr sz="1800"/>
            </a:pPr>
            <a:r>
              <a:rPr sz="1477" b="1" dirty="0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rPr>
              <a:t>  |-- go/            # </a:t>
            </a:r>
            <a:r>
              <a:rPr sz="1477" b="1" dirty="0" err="1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rPr>
              <a:t>go语言编译环境</a:t>
            </a:r>
            <a:endParaRPr sz="1477" b="1" dirty="0">
              <a:solidFill>
                <a:srgbClr val="008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sz="1477" dirty="0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rPr>
              <a:t>  |     |-- 1.3/</a:t>
            </a:r>
          </a:p>
          <a:p>
            <a:pPr defTabSz="321457">
              <a:defRPr sz="1800"/>
            </a:pPr>
            <a:r>
              <a:rPr sz="1477" dirty="0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rPr>
              <a:t>  |     </a:t>
            </a:r>
            <a:r>
              <a:rPr lang="en-US" sz="1477" dirty="0" smtClean="0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sz="1477" dirty="0" smtClean="0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rPr>
              <a:t>-- </a:t>
            </a:r>
            <a:r>
              <a:rPr sz="1477" dirty="0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rPr>
              <a:t>1.4/</a:t>
            </a:r>
          </a:p>
          <a:p>
            <a:pPr defTabSz="321457">
              <a:defRPr sz="1800"/>
            </a:pPr>
            <a:r>
              <a:rPr sz="1477" dirty="0">
                <a:latin typeface="Courier"/>
                <a:ea typeface="Courier"/>
                <a:cs typeface="Courier"/>
                <a:sym typeface="Courier"/>
              </a:rPr>
              <a:t>  </a:t>
            </a:r>
            <a:r>
              <a:rPr sz="147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</a:p>
          <a:p>
            <a:pPr defTabSz="321457">
              <a:defRPr sz="1800"/>
            </a:pPr>
            <a:r>
              <a:rPr sz="1477" b="1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  |-- </a:t>
            </a:r>
            <a:r>
              <a:rPr lang="en-US" sz="1477" b="1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go-</a:t>
            </a:r>
            <a:r>
              <a:rPr sz="1477" b="1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lib/           # </a:t>
            </a:r>
            <a:r>
              <a:rPr sz="1477" b="1" dirty="0" err="1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公司内库</a:t>
            </a:r>
            <a:endParaRPr sz="1477" b="1" dirty="0">
              <a:solidFill>
                <a:srgbClr val="FF2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sz="1477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  |     |-- </a:t>
            </a:r>
            <a:r>
              <a:rPr lang="en-US" sz="1477" dirty="0" err="1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77" dirty="0" smtClean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endParaRPr lang="en-US" sz="1477" dirty="0" smtClean="0">
              <a:solidFill>
                <a:srgbClr val="FF2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lang="en-US" sz="1477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77" dirty="0" smtClean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 |        |-- … …</a:t>
            </a:r>
            <a:endParaRPr sz="1477" dirty="0">
              <a:solidFill>
                <a:srgbClr val="FF2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sz="1477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  |     </a:t>
            </a:r>
            <a:endParaRPr sz="1477" dirty="0"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lang="en-US" sz="1477" b="1" dirty="0" err="1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thirdsrc</a:t>
            </a:r>
            <a:r>
              <a:rPr lang="en-US" sz="1477" b="1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77" b="1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--</a:t>
            </a:r>
            <a:endParaRPr lang="en-US" sz="1477" b="1" dirty="0">
              <a:solidFill>
                <a:srgbClr val="00A64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lang="en-US" sz="1477" b="1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  |-- go-lib/</a:t>
            </a:r>
            <a:r>
              <a:rPr sz="1477" b="1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 # </a:t>
            </a:r>
            <a:r>
              <a:rPr sz="1477" b="1" dirty="0" err="1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第三方库</a:t>
            </a:r>
            <a:endParaRPr sz="1477" b="1" dirty="0">
              <a:solidFill>
                <a:srgbClr val="00A64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    </a:t>
            </a:r>
            <a:r>
              <a:rPr lang="en-US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-- </a:t>
            </a:r>
            <a:r>
              <a:rPr sz="1477" dirty="0" err="1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</a:p>
          <a:p>
            <a:pPr defTabSz="321457">
              <a:defRPr sz="1800"/>
            </a:pP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       </a:t>
            </a:r>
            <a:r>
              <a:rPr lang="en-US" altLang="zh-CN" sz="1477" dirty="0" smtClean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|-- </a:t>
            </a: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github.com/</a:t>
            </a:r>
          </a:p>
          <a:p>
            <a:pPr defTabSz="321457">
              <a:defRPr sz="1800"/>
            </a:pP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       </a:t>
            </a:r>
            <a:r>
              <a:rPr lang="en-US" altLang="zh-CN" sz="1477" dirty="0" smtClean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| </a:t>
            </a: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|-- </a:t>
            </a:r>
            <a:r>
              <a:rPr lang="en-US" altLang="zh-CN" sz="1477" dirty="0" err="1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docopt</a:t>
            </a:r>
            <a:endParaRPr lang="en-US" altLang="zh-CN" sz="1477" dirty="0">
              <a:solidFill>
                <a:srgbClr val="00A64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       </a:t>
            </a:r>
            <a:r>
              <a:rPr lang="en-US" altLang="zh-CN" sz="1477" dirty="0" smtClean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| </a:t>
            </a: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|-- go-</a:t>
            </a:r>
            <a:r>
              <a:rPr lang="en-US" altLang="zh-CN" sz="1477" dirty="0" err="1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sql</a:t>
            </a: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-driver/</a:t>
            </a:r>
            <a:r>
              <a:rPr lang="en-US" altLang="zh-CN" sz="1477" dirty="0" err="1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mysql</a:t>
            </a:r>
            <a:endParaRPr lang="en-US" altLang="zh-CN" sz="1477" dirty="0">
              <a:solidFill>
                <a:srgbClr val="00A64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       </a:t>
            </a:r>
            <a:r>
              <a:rPr lang="en-US" altLang="zh-CN" sz="1477" dirty="0" smtClean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| </a:t>
            </a: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|-- </a:t>
            </a:r>
            <a:r>
              <a:rPr lang="en-US" altLang="zh-CN" sz="1477" dirty="0" err="1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gomemcache</a:t>
            </a:r>
            <a:endParaRPr lang="en-US" altLang="zh-CN" sz="1477" dirty="0">
              <a:solidFill>
                <a:srgbClr val="00A64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       </a:t>
            </a:r>
            <a:r>
              <a:rPr lang="en-US" altLang="zh-CN" sz="1477" dirty="0" smtClean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| </a:t>
            </a: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|-- </a:t>
            </a:r>
            <a:r>
              <a:rPr lang="en-US" altLang="zh-CN" sz="1477" dirty="0" err="1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protobuf</a:t>
            </a:r>
            <a:endParaRPr lang="en-US" altLang="zh-CN" sz="1477" dirty="0">
              <a:solidFill>
                <a:srgbClr val="00A64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       </a:t>
            </a:r>
            <a:r>
              <a:rPr lang="en-US" altLang="zh-CN" sz="1477" dirty="0" smtClean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| </a:t>
            </a: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|-- </a:t>
            </a:r>
            <a:r>
              <a:rPr lang="en-US" altLang="zh-CN" sz="1477" dirty="0" err="1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redis</a:t>
            </a:r>
            <a:endParaRPr lang="en-US" altLang="zh-CN" sz="1477" dirty="0">
              <a:solidFill>
                <a:srgbClr val="00A64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321457">
              <a:defRPr sz="1800"/>
            </a:pP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       </a:t>
            </a:r>
            <a:r>
              <a:rPr lang="en-US" altLang="zh-CN" sz="1477" dirty="0" smtClean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| </a:t>
            </a: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... ...</a:t>
            </a:r>
          </a:p>
          <a:p>
            <a:pPr defTabSz="321457">
              <a:defRPr sz="1800"/>
            </a:pP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       </a:t>
            </a:r>
            <a:r>
              <a:rPr lang="en-US" altLang="zh-CN" sz="1477" dirty="0" smtClean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\-- </a:t>
            </a: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code.google.com/</a:t>
            </a:r>
          </a:p>
          <a:p>
            <a:pPr defTabSz="321457">
              <a:defRPr sz="1800"/>
            </a:pPr>
            <a:r>
              <a:rPr lang="en-US" altLang="zh-CN" sz="1477" dirty="0">
                <a:solidFill>
                  <a:srgbClr val="00A642"/>
                </a:solidFill>
                <a:latin typeface="Courier"/>
                <a:ea typeface="Courier"/>
                <a:cs typeface="Courier"/>
                <a:sym typeface="Courier"/>
              </a:rPr>
              <a:t>                 ... ...</a:t>
            </a:r>
          </a:p>
        </p:txBody>
      </p:sp>
    </p:spTree>
    <p:extLst>
      <p:ext uri="{BB962C8B-B14F-4D97-AF65-F5344CB8AC3E}">
        <p14:creationId xmlns:p14="http://schemas.microsoft.com/office/powerpoint/2010/main" val="2471340054"/>
      </p:ext>
    </p:extLst>
  </p:cSld>
  <p:clrMapOvr>
    <a:masterClrMapping/>
  </p:clrMapOvr>
  <p:transition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 bldLvl="5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en-US" sz="4400" dirty="0" err="1" smtClean="0"/>
              <a:t>Golang</a:t>
            </a:r>
            <a:r>
              <a:rPr lang="en-US" sz="4400" dirty="0" smtClean="0"/>
              <a:t>-lib</a:t>
            </a:r>
            <a:r>
              <a:rPr lang="zh-CN" altLang="en-US" sz="4400" dirty="0" smtClean="0"/>
              <a:t>工作组</a:t>
            </a:r>
            <a:r>
              <a:rPr sz="4400" dirty="0" err="1" smtClean="0"/>
              <a:t>联系方式</a:t>
            </a:r>
            <a:endParaRPr sz="4400"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lvl="0">
              <a:defRPr sz="1800"/>
            </a:pPr>
            <a:r>
              <a:rPr sz="2400" dirty="0" err="1"/>
              <a:t>联系人</a:t>
            </a:r>
            <a:r>
              <a:rPr sz="2400" dirty="0"/>
              <a:t>：</a:t>
            </a:r>
          </a:p>
          <a:p>
            <a:pPr lvl="1">
              <a:spcBef>
                <a:spcPts val="1266"/>
              </a:spcBef>
              <a:defRPr sz="1800"/>
            </a:pPr>
            <a:r>
              <a:rPr dirty="0" err="1"/>
              <a:t>吴锡</a:t>
            </a:r>
            <a:r>
              <a:rPr dirty="0"/>
              <a:t>, </a:t>
            </a:r>
            <a:r>
              <a:rPr dirty="0">
                <a:solidFill>
                  <a:srgbClr val="51A7F9"/>
                </a:solidFill>
                <a:hlinkClick r:id="rId2"/>
              </a:rPr>
              <a:t>wuxi01@baidu.com</a:t>
            </a:r>
            <a:r>
              <a:rPr dirty="0"/>
              <a:t>, Hi: </a:t>
            </a:r>
            <a:r>
              <a:rPr dirty="0" err="1"/>
              <a:t>wuxi_cn</a:t>
            </a:r>
            <a:endParaRPr dirty="0"/>
          </a:p>
          <a:p>
            <a:pPr lvl="1">
              <a:spcBef>
                <a:spcPts val="1266"/>
              </a:spcBef>
              <a:defRPr sz="1800"/>
            </a:pPr>
            <a:r>
              <a:rPr dirty="0" err="1"/>
              <a:t>章淼</a:t>
            </a:r>
            <a:r>
              <a:rPr dirty="0"/>
              <a:t>, </a:t>
            </a:r>
            <a:r>
              <a:rPr dirty="0">
                <a:solidFill>
                  <a:srgbClr val="51A7F9"/>
                </a:solidFill>
                <a:hlinkClick r:id="rId3"/>
              </a:rPr>
              <a:t>zhangmiao02@baidu.com</a:t>
            </a:r>
            <a:r>
              <a:rPr dirty="0"/>
              <a:t>, Hi: zhang1miao3</a:t>
            </a:r>
          </a:p>
          <a:p>
            <a:pPr lvl="0">
              <a:defRPr sz="1800"/>
            </a:pPr>
            <a:r>
              <a:rPr sz="2400" dirty="0"/>
              <a:t>Hi群：</a:t>
            </a:r>
            <a:r>
              <a:rPr sz="2400" dirty="0">
                <a:solidFill>
                  <a:srgbClr val="C82506"/>
                </a:solidFill>
              </a:rPr>
              <a:t>1466607</a:t>
            </a:r>
            <a:endParaRPr sz="2400" dirty="0"/>
          </a:p>
          <a:p>
            <a:pPr lvl="0">
              <a:defRPr sz="1800"/>
            </a:pPr>
            <a:r>
              <a:rPr sz="2400" dirty="0" err="1"/>
              <a:t>Wiki：</a:t>
            </a:r>
            <a:r>
              <a:rPr sz="2400" dirty="0" err="1">
                <a:solidFill>
                  <a:srgbClr val="51A7F9"/>
                </a:solidFill>
                <a:hlinkClick r:id="rId4"/>
              </a:rPr>
              <a:t>http</a:t>
            </a:r>
            <a:r>
              <a:rPr sz="2400" dirty="0">
                <a:solidFill>
                  <a:srgbClr val="51A7F9"/>
                </a:solidFill>
                <a:hlinkClick r:id="rId4"/>
              </a:rPr>
              <a:t>://wiki.baidu.com/display/GOLIB/</a:t>
            </a:r>
            <a:r>
              <a:rPr sz="2400" dirty="0" err="1">
                <a:solidFill>
                  <a:srgbClr val="51A7F9"/>
                </a:solidFill>
                <a:hlinkClick r:id="rId4"/>
              </a:rPr>
              <a:t>Golang+libraries</a:t>
            </a:r>
            <a:r>
              <a:rPr sz="2400" dirty="0">
                <a:solidFill>
                  <a:srgbClr val="51A7F9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47333" y="4301066"/>
            <a:ext cx="8094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欢迎贡献高质量代码！</a:t>
            </a:r>
            <a:endParaRPr lang="zh-CN" altLang="en-US" sz="6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231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147" y="2080678"/>
            <a:ext cx="10477573" cy="1357323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Go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= make(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chan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string)</a:t>
            </a:r>
            <a:b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go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func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() { </a:t>
            </a:r>
            <a:r>
              <a:rPr lang="en-US" altLang="zh-CN" b="1" dirty="0">
                <a:solidFill>
                  <a:srgbClr val="FF0000"/>
                </a:solidFill>
              </a:rPr>
              <a:t>Go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&lt;- "Have </a:t>
            </a:r>
            <a:r>
              <a:rPr lang="en-US" altLang="zh-CN" b="1" dirty="0" smtClean="0">
                <a:solidFill>
                  <a:srgbClr val="FF0000"/>
                </a:solidFill>
              </a:rPr>
              <a:t>Fun!"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}()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fmt.Println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&lt;- Go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6283" y="451485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心动不如行动，赶快</a:t>
            </a:r>
            <a:r>
              <a:rPr lang="en-US" altLang="zh-CN" sz="4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起来吧！</a:t>
            </a:r>
            <a:endParaRPr lang="zh-CN" altLang="en-US" sz="4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051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默认设计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539</TotalTime>
  <Words>622</Words>
  <Application>Microsoft Office PowerPoint</Application>
  <PresentationFormat>宽屏</PresentationFormat>
  <Paragraphs>145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Courier</vt:lpstr>
      <vt:lpstr>Helvetica Neue</vt:lpstr>
      <vt:lpstr>华文黑体</vt:lpstr>
      <vt:lpstr>经典粗宋简</vt:lpstr>
      <vt:lpstr>宋体</vt:lpstr>
      <vt:lpstr>微软雅黑</vt:lpstr>
      <vt:lpstr>幼圆</vt:lpstr>
      <vt:lpstr>Arial</vt:lpstr>
      <vt:lpstr>Calibri</vt:lpstr>
      <vt:lpstr>Century Gothic</vt:lpstr>
      <vt:lpstr>Helvetica</vt:lpstr>
      <vt:lpstr>Tahoma</vt:lpstr>
      <vt:lpstr>Wingdings 3</vt:lpstr>
      <vt:lpstr>默认设计模板</vt:lpstr>
      <vt:lpstr>丝状</vt:lpstr>
      <vt:lpstr>Go语言委员会工作介绍</vt:lpstr>
      <vt:lpstr>Why Go?</vt:lpstr>
      <vt:lpstr>我和go语言</vt:lpstr>
      <vt:lpstr>我和go语言</vt:lpstr>
      <vt:lpstr>Go语言委员会工作</vt:lpstr>
      <vt:lpstr>编码规范工作</vt:lpstr>
      <vt:lpstr>golang lib</vt:lpstr>
      <vt:lpstr>Golang-lib工作组联系方式</vt:lpstr>
      <vt:lpstr>Go = make(chan string) go func() { Go &lt;- "Have Fun!" }() fmt.Println(&lt;- Go)</vt:lpstr>
      <vt:lpstr>Golang QA</vt:lpstr>
      <vt:lpstr>Golang QA 初步规划</vt:lpstr>
      <vt:lpstr>Go 程序具有天然易测试的特性</vt:lpstr>
      <vt:lpstr>如何做好Go语言的测试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Go测试技术</dc:title>
  <dc:creator>Chen,Yujie(QA-FT)</dc:creator>
  <cp:lastModifiedBy>Jiang,Jinpeng</cp:lastModifiedBy>
  <cp:revision>45</cp:revision>
  <dcterms:created xsi:type="dcterms:W3CDTF">2015-03-25T02:29:48Z</dcterms:created>
  <dcterms:modified xsi:type="dcterms:W3CDTF">2015-03-26T07:17:58Z</dcterms:modified>
</cp:coreProperties>
</file>