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  <p:sldId id="271" r:id="rId17"/>
    <p:sldId id="276" r:id="rId18"/>
    <p:sldId id="272" r:id="rId19"/>
    <p:sldId id="273" r:id="rId20"/>
    <p:sldId id="274" r:id="rId21"/>
    <p:sldId id="275" r:id="rId22"/>
    <p:sldId id="278" r:id="rId23"/>
    <p:sldId id="277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62" d="100"/>
          <a:sy n="62" d="100"/>
        </p:scale>
        <p:origin x="-15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Golang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章淼（</a:t>
            </a:r>
            <a:r>
              <a:rPr lang="en-US" altLang="zh-CN" dirty="0" smtClean="0"/>
              <a:t>OP, BFE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后台程序编程的难点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24536"/>
          </a:xfrm>
        </p:spPr>
        <p:txBody>
          <a:bodyPr/>
          <a:lstStyle/>
          <a:p>
            <a:r>
              <a:rPr lang="zh-CN" altLang="en-US" dirty="0" smtClean="0"/>
              <a:t>内存的管理</a:t>
            </a:r>
            <a:endParaRPr lang="en-US" altLang="zh-CN" dirty="0" smtClean="0"/>
          </a:p>
          <a:p>
            <a:r>
              <a:rPr lang="zh-CN" altLang="en-US" dirty="0" smtClean="0"/>
              <a:t>分布式</a:t>
            </a:r>
            <a:r>
              <a:rPr lang="en-US" altLang="zh-CN" dirty="0" smtClean="0"/>
              <a:t>/</a:t>
            </a:r>
            <a:r>
              <a:rPr lang="zh-CN" altLang="en-US" dirty="0" smtClean="0"/>
              <a:t>高并发的处理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Golang</a:t>
            </a:r>
            <a:r>
              <a:rPr lang="en-US" altLang="zh-CN" dirty="0" smtClean="0"/>
              <a:t> 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/>
          <a:lstStyle/>
          <a:p>
            <a:r>
              <a:rPr lang="zh-CN" altLang="en-US" dirty="0" smtClean="0"/>
              <a:t>性能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接近</a:t>
            </a:r>
            <a:endParaRPr lang="en-US" altLang="zh-CN" dirty="0" smtClean="0"/>
          </a:p>
          <a:p>
            <a:r>
              <a:rPr lang="zh-CN" altLang="en-US" dirty="0" smtClean="0"/>
              <a:t>并发性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Go routine: </a:t>
            </a:r>
            <a:r>
              <a:rPr lang="zh-CN" altLang="en-US" dirty="0" smtClean="0"/>
              <a:t>屏蔽底层的机制，充分利用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</a:t>
            </a:r>
            <a:r>
              <a:rPr lang="zh-CN" altLang="en-US" dirty="0" smtClean="0"/>
              <a:t>线程模型：容易思考</a:t>
            </a:r>
            <a:endParaRPr lang="en-US" altLang="zh-CN" dirty="0" smtClean="0"/>
          </a:p>
          <a:p>
            <a:r>
              <a:rPr lang="zh-CN" altLang="en-US" dirty="0" smtClean="0"/>
              <a:t>开发效率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描述能力和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接近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较丰富的库（系统库，第三方库）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Golang</a:t>
            </a:r>
            <a:r>
              <a:rPr lang="en-US" altLang="zh-CN" dirty="0" smtClean="0"/>
              <a:t>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/>
          <a:lstStyle/>
          <a:p>
            <a:r>
              <a:rPr lang="zh-CN" altLang="en-US" dirty="0" smtClean="0"/>
              <a:t>大型程序的组织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Package</a:t>
            </a:r>
          </a:p>
          <a:p>
            <a:pPr lvl="1"/>
            <a:r>
              <a:rPr lang="zh-CN" altLang="en-US" dirty="0" smtClean="0"/>
              <a:t>数据访问的限制</a:t>
            </a:r>
            <a:r>
              <a:rPr lang="en-US" altLang="zh-CN" dirty="0" smtClean="0"/>
              <a:t>(</a:t>
            </a:r>
            <a:r>
              <a:rPr lang="zh-CN" altLang="en-US" dirty="0" smtClean="0"/>
              <a:t>首字母大小写的区别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可测试能力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内置的单测和覆盖检查工具，易于做</a:t>
            </a:r>
            <a:r>
              <a:rPr lang="en-US" altLang="zh-CN" dirty="0" smtClean="0"/>
              <a:t>TDD</a:t>
            </a:r>
          </a:p>
          <a:p>
            <a:pPr lvl="1"/>
            <a:r>
              <a:rPr lang="en-US" altLang="zh-CN" dirty="0" smtClean="0"/>
              <a:t>g</a:t>
            </a:r>
            <a:r>
              <a:rPr lang="en-US" altLang="zh-CN" dirty="0" smtClean="0"/>
              <a:t>o test</a:t>
            </a:r>
          </a:p>
          <a:p>
            <a:r>
              <a:rPr lang="zh-CN" altLang="en-US" dirty="0" smtClean="0"/>
              <a:t>错误检查能力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严格的编译阶段检查：强类型，文件包含，</a:t>
            </a:r>
            <a:r>
              <a:rPr lang="en-US" altLang="zh-CN" dirty="0" smtClean="0"/>
              <a:t>…</a:t>
            </a:r>
          </a:p>
          <a:p>
            <a:pPr lvl="1"/>
            <a:r>
              <a:rPr lang="en-US" altLang="zh-CN" dirty="0" smtClean="0"/>
              <a:t>Panic</a:t>
            </a:r>
            <a:r>
              <a:rPr lang="zh-CN" altLang="en-US" dirty="0" smtClean="0"/>
              <a:t>，便于定位问题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Golang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/>
          <a:p>
            <a:r>
              <a:rPr lang="zh-CN" altLang="en-US" dirty="0" smtClean="0"/>
              <a:t>上线和运维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</a:t>
            </a:r>
            <a:r>
              <a:rPr lang="zh-CN" altLang="en-US" dirty="0" smtClean="0"/>
              <a:t>编译为独立可执行程序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多参数返回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245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函数返回值的困惑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get(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index): </a:t>
            </a:r>
            <a:r>
              <a:rPr lang="zh-CN" altLang="en-US" dirty="0" smtClean="0"/>
              <a:t>怎么表示出错情况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get(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index</a:t>
            </a:r>
            <a:r>
              <a:rPr lang="en-US" altLang="zh-CN" dirty="0" smtClean="0"/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*value)</a:t>
            </a:r>
          </a:p>
          <a:p>
            <a:r>
              <a:rPr lang="en-US" altLang="zh-CN" dirty="0" err="1" smtClean="0"/>
              <a:t>Golang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声明：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 get(index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error)</a:t>
            </a:r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smtClean="0"/>
              <a:t>:   value, err := get(5)</a:t>
            </a:r>
          </a:p>
          <a:p>
            <a:pPr lvl="1"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         if err != nil {</a:t>
            </a:r>
          </a:p>
          <a:p>
            <a:pPr lvl="1"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             // handle error</a:t>
            </a:r>
          </a:p>
          <a:p>
            <a:pPr lvl="1"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         {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zh-CN" b="1" dirty="0" smtClean="0"/>
              <a:t>Array, slice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/>
          <a:lstStyle/>
          <a:p>
            <a:r>
              <a:rPr lang="zh-CN" altLang="en-US" dirty="0" smtClean="0"/>
              <a:t>类似于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list</a:t>
            </a:r>
          </a:p>
          <a:p>
            <a:r>
              <a:rPr lang="en-US" altLang="zh-CN" dirty="0" smtClean="0"/>
              <a:t>Array</a:t>
            </a:r>
          </a:p>
          <a:p>
            <a:pPr lvl="1">
              <a:buNone/>
            </a:pPr>
            <a:r>
              <a:rPr lang="pt-BR" altLang="zh-CN" dirty="0" smtClean="0"/>
              <a:t>var a [4</a:t>
            </a:r>
            <a:r>
              <a:rPr lang="pt-BR" altLang="zh-CN" dirty="0" smtClean="0"/>
              <a:t>]</a:t>
            </a:r>
          </a:p>
          <a:p>
            <a:pPr lvl="1">
              <a:buNone/>
            </a:pPr>
            <a:r>
              <a:rPr lang="pt-BR" altLang="zh-CN" dirty="0" smtClean="0"/>
              <a:t>int </a:t>
            </a:r>
            <a:r>
              <a:rPr lang="pt-BR" altLang="zh-CN" dirty="0" smtClean="0"/>
              <a:t>a[0] = 1 </a:t>
            </a:r>
            <a:endParaRPr lang="pt-BR" altLang="zh-CN" dirty="0" smtClean="0"/>
          </a:p>
          <a:p>
            <a:pPr lvl="1">
              <a:buNone/>
            </a:pPr>
            <a:r>
              <a:rPr lang="pt-BR" altLang="zh-CN" dirty="0" smtClean="0"/>
              <a:t>i </a:t>
            </a:r>
            <a:r>
              <a:rPr lang="pt-BR" altLang="zh-CN" dirty="0" smtClean="0"/>
              <a:t>:= a[0</a:t>
            </a:r>
            <a:r>
              <a:rPr lang="pt-BR" altLang="zh-CN" dirty="0" smtClean="0"/>
              <a:t>]</a:t>
            </a:r>
          </a:p>
          <a:p>
            <a:r>
              <a:rPr lang="en-US" altLang="zh-CN" dirty="0" smtClean="0"/>
              <a:t>Slice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a </a:t>
            </a:r>
            <a:r>
              <a:rPr lang="en-US" altLang="zh-CN" dirty="0" smtClean="0"/>
              <a:t>:= make([]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1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a = append(a, 1, 2, 3)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Slice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3682752" cy="5112568"/>
          </a:xfrm>
        </p:spPr>
        <p:txBody>
          <a:bodyPr/>
          <a:lstStyle/>
          <a:p>
            <a:r>
              <a:rPr lang="en-US" altLang="zh-CN" dirty="0" smtClean="0"/>
              <a:t>s := </a:t>
            </a:r>
            <a:r>
              <a:rPr lang="en-US" altLang="zh-CN" dirty="0" smtClean="0"/>
              <a:t>make([]byte, 5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s = s[2:4]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404664"/>
            <a:ext cx="8477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7456" y="2636912"/>
            <a:ext cx="4896544" cy="1932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4581128"/>
            <a:ext cx="52387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dirty="0" smtClean="0"/>
              <a:t>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1368152"/>
          </a:xfrm>
        </p:spPr>
        <p:txBody>
          <a:bodyPr/>
          <a:lstStyle/>
          <a:p>
            <a:r>
              <a:rPr lang="zh-CN" altLang="en-US" dirty="0" smtClean="0"/>
              <a:t>用法和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dict</a:t>
            </a:r>
            <a:r>
              <a:rPr lang="zh-CN" altLang="en-US" dirty="0" smtClean="0"/>
              <a:t>类似</a:t>
            </a:r>
            <a:endParaRPr lang="en-US" altLang="zh-CN" dirty="0" smtClean="0"/>
          </a:p>
          <a:p>
            <a:r>
              <a:rPr lang="en-US" altLang="zh-CN" dirty="0" smtClean="0"/>
              <a:t>key</a:t>
            </a:r>
            <a:r>
              <a:rPr lang="zh-CN" altLang="en-US" dirty="0" smtClean="0"/>
              <a:t>的类型更加灵活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564903"/>
            <a:ext cx="5976664" cy="4200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interface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052736"/>
            <a:ext cx="7721081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OO, inheritance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84784"/>
            <a:ext cx="8522839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36104"/>
          </a:xfrm>
        </p:spPr>
        <p:txBody>
          <a:bodyPr/>
          <a:lstStyle/>
          <a:p>
            <a:r>
              <a:rPr lang="en-US" altLang="zh-CN" dirty="0" err="1" smtClean="0"/>
              <a:t>Golang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Start: 2007, Google</a:t>
            </a:r>
          </a:p>
          <a:p>
            <a:pPr lvl="1"/>
            <a:r>
              <a:rPr lang="en-US" altLang="zh-CN" dirty="0" smtClean="0"/>
              <a:t>Robert </a:t>
            </a:r>
            <a:r>
              <a:rPr lang="en-US" altLang="zh-CN" dirty="0" err="1" smtClean="0"/>
              <a:t>Griesemer</a:t>
            </a:r>
            <a:r>
              <a:rPr lang="en-US" altLang="zh-CN" dirty="0" smtClean="0"/>
              <a:t> (</a:t>
            </a:r>
            <a:r>
              <a:rPr lang="en-US" altLang="zh-CN" dirty="0" smtClean="0"/>
              <a:t>V8 JavaScript </a:t>
            </a:r>
            <a:r>
              <a:rPr lang="en-US" altLang="zh-CN" dirty="0" smtClean="0"/>
              <a:t>engine, Chubby)</a:t>
            </a:r>
          </a:p>
          <a:p>
            <a:pPr lvl="1"/>
            <a:r>
              <a:rPr lang="en-US" altLang="zh-CN" dirty="0" smtClean="0"/>
              <a:t>Rob Pike (Bell Labs, Unix, Plan9, …)</a:t>
            </a:r>
          </a:p>
          <a:p>
            <a:pPr lvl="1"/>
            <a:r>
              <a:rPr lang="en-US" altLang="zh-CN" dirty="0" smtClean="0"/>
              <a:t>Ken Thompson (Bell Labs, Unix, C)</a:t>
            </a:r>
          </a:p>
          <a:p>
            <a:r>
              <a:rPr lang="zh-CN" altLang="en-US" dirty="0" smtClean="0"/>
              <a:t>版本历史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2009/11/10, </a:t>
            </a:r>
            <a:r>
              <a:rPr lang="zh-CN" altLang="en-US" dirty="0" smtClean="0"/>
              <a:t>开源发布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2011/3/16, </a:t>
            </a:r>
            <a:r>
              <a:rPr lang="zh-CN" altLang="en-US" dirty="0" smtClean="0"/>
              <a:t>第一</a:t>
            </a:r>
            <a:r>
              <a:rPr lang="zh-CN" altLang="en-US" dirty="0" smtClean="0"/>
              <a:t>个</a:t>
            </a:r>
            <a:r>
              <a:rPr lang="zh-CN" altLang="en-US" dirty="0" smtClean="0"/>
              <a:t>稳定版本</a:t>
            </a:r>
            <a:r>
              <a:rPr lang="en-US" altLang="zh-CN" dirty="0" smtClean="0"/>
              <a:t>r56</a:t>
            </a:r>
          </a:p>
          <a:p>
            <a:pPr lvl="1"/>
            <a:r>
              <a:rPr lang="en-US" altLang="zh-CN" dirty="0" smtClean="0"/>
              <a:t>2012/3/28</a:t>
            </a:r>
            <a:r>
              <a:rPr lang="zh-CN" altLang="en-US" dirty="0" smtClean="0"/>
              <a:t>，第一</a:t>
            </a:r>
            <a:r>
              <a:rPr lang="zh-CN" altLang="en-US" dirty="0" smtClean="0"/>
              <a:t>个正式版本</a:t>
            </a:r>
            <a:r>
              <a:rPr lang="en-US" altLang="zh-CN" dirty="0" smtClean="0"/>
              <a:t>Go1</a:t>
            </a:r>
          </a:p>
          <a:p>
            <a:pPr lvl="1"/>
            <a:r>
              <a:rPr lang="en-US" altLang="zh-CN" dirty="0" smtClean="0"/>
              <a:t>2013/5/13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Go 1.1</a:t>
            </a:r>
          </a:p>
          <a:p>
            <a:pPr lvl="1"/>
            <a:r>
              <a:rPr lang="en-US" altLang="zh-CN" dirty="0" smtClean="0"/>
              <a:t>2013/12/1,   Go 1.2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/>
          <a:lstStyle/>
          <a:p>
            <a:r>
              <a:rPr lang="en-US" altLang="zh-CN" dirty="0" err="1" smtClean="0"/>
              <a:t>Goroutine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4823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Goroutine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编程机制类似于</a:t>
            </a:r>
            <a:r>
              <a:rPr lang="en-US" altLang="zh-CN" dirty="0" smtClean="0"/>
              <a:t>thread</a:t>
            </a:r>
          </a:p>
          <a:p>
            <a:r>
              <a:rPr lang="zh-CN" altLang="en-US" dirty="0" smtClean="0"/>
              <a:t>设置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 lvl="1"/>
            <a:r>
              <a:rPr lang="en-US" altLang="zh-CN" b="1" dirty="0" err="1" smtClean="0"/>
              <a:t>runtime.GOMAXPROCS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runtime.NumCPU</a:t>
            </a:r>
            <a:r>
              <a:rPr lang="en-US" altLang="zh-CN" b="1" dirty="0" smtClean="0"/>
              <a:t>())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460" y="3924506"/>
            <a:ext cx="8294980" cy="260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未覆盖的内容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GC: </a:t>
            </a:r>
            <a:r>
              <a:rPr lang="zh-CN" altLang="en-US" dirty="0" smtClean="0"/>
              <a:t>最有可能成为瓶颈的地方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程序的调用：</a:t>
            </a:r>
            <a:r>
              <a:rPr lang="en-US" altLang="zh-CN" dirty="0" err="1" smtClean="0"/>
              <a:t>cgo</a:t>
            </a:r>
            <a:endParaRPr lang="en-US" altLang="zh-CN" dirty="0" smtClean="0"/>
          </a:p>
          <a:p>
            <a:r>
              <a:rPr lang="en-US" altLang="zh-CN" dirty="0" smtClean="0"/>
              <a:t>Channel</a:t>
            </a:r>
          </a:p>
          <a:p>
            <a:r>
              <a:rPr lang="en-US" altLang="zh-CN" smtClean="0"/>
              <a:t>…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/>
          <a:p>
            <a:r>
              <a:rPr lang="zh-CN" altLang="en-US" dirty="0" smtClean="0"/>
              <a:t>几个观点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328592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Golang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</a:t>
            </a:r>
            <a:r>
              <a:rPr lang="zh-CN" altLang="en-US" dirty="0" smtClean="0"/>
              <a:t>的开发效率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的执行效率</a:t>
            </a:r>
            <a:endParaRPr lang="en-US" altLang="zh-CN" dirty="0" smtClean="0"/>
          </a:p>
          <a:p>
            <a:r>
              <a:rPr lang="en-US" altLang="zh-CN" dirty="0" smtClean="0"/>
              <a:t>3-5</a:t>
            </a:r>
            <a:r>
              <a:rPr lang="zh-CN" altLang="en-US" dirty="0" smtClean="0"/>
              <a:t>年内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将在后台开发中取代</a:t>
            </a:r>
            <a:r>
              <a:rPr lang="en-US" altLang="zh-CN" dirty="0" smtClean="0"/>
              <a:t>C / C++</a:t>
            </a:r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已经成为这个时代的“汇编语言”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golang</a:t>
            </a:r>
            <a:r>
              <a:rPr lang="zh-CN" altLang="en-US" dirty="0" smtClean="0"/>
              <a:t>甚至也会蚕食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的空间</a:t>
            </a:r>
            <a:endParaRPr lang="en-US" altLang="zh-CN" dirty="0" smtClean="0"/>
          </a:p>
          <a:p>
            <a:r>
              <a:rPr lang="zh-CN" altLang="en-US" dirty="0" smtClean="0"/>
              <a:t>互联网技术的生态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进化：不以个人的意志为转移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进化速度的加快：和生物的进化类似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编程语言的变化也是一种进化（</a:t>
            </a:r>
            <a:r>
              <a:rPr lang="zh-CN" altLang="en-US" dirty="0" smtClean="0"/>
              <a:t>淘汰</a:t>
            </a:r>
            <a:r>
              <a:rPr lang="zh-CN" altLang="en-US" dirty="0" smtClean="0"/>
              <a:t>）过程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610" y="1196752"/>
            <a:ext cx="8971886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后台程序开发的需求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5893"/>
            <a:ext cx="8229600" cy="5001419"/>
          </a:xfrm>
        </p:spPr>
        <p:txBody>
          <a:bodyPr/>
          <a:lstStyle/>
          <a:p>
            <a:r>
              <a:rPr lang="zh-CN" altLang="en-US" dirty="0" smtClean="0"/>
              <a:t>性能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C/C++, Java</a:t>
            </a:r>
          </a:p>
          <a:p>
            <a:pPr lvl="1"/>
            <a:r>
              <a:rPr lang="en-US" altLang="zh-CN" dirty="0" smtClean="0"/>
              <a:t>Python, Ruby</a:t>
            </a:r>
          </a:p>
          <a:p>
            <a:r>
              <a:rPr lang="zh-CN" altLang="en-US" dirty="0" smtClean="0"/>
              <a:t>并发性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Process, Thread, Event(</a:t>
            </a:r>
            <a:r>
              <a:rPr lang="zh-CN" altLang="en-US" dirty="0" smtClean="0"/>
              <a:t>编程难度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开发效率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语言的描述效率：代码量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语言的简洁、易用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库支持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后台程序开发的</a:t>
            </a:r>
            <a:r>
              <a:rPr lang="zh-CN" altLang="en-US" dirty="0" smtClean="0"/>
              <a:t>需求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/>
          <a:lstStyle/>
          <a:p>
            <a:r>
              <a:rPr lang="zh-CN" altLang="en-US" dirty="0" smtClean="0"/>
              <a:t>大型程序的组织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数据封装能力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Namespace</a:t>
            </a:r>
          </a:p>
          <a:p>
            <a:r>
              <a:rPr lang="zh-CN" altLang="en-US" dirty="0" smtClean="0"/>
              <a:t>可</a:t>
            </a:r>
            <a:r>
              <a:rPr lang="zh-CN" altLang="en-US" dirty="0" smtClean="0"/>
              <a:t>测试能力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</a:t>
            </a:r>
            <a:r>
              <a:rPr lang="zh-CN" altLang="en-US" dirty="0" smtClean="0"/>
              <a:t>测，覆盖度测量</a:t>
            </a:r>
            <a:endParaRPr lang="en-US" altLang="zh-CN" dirty="0" smtClean="0"/>
          </a:p>
          <a:p>
            <a:r>
              <a:rPr lang="zh-CN" altLang="en-US" dirty="0" smtClean="0"/>
              <a:t>错误检查能力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程序异常的</a:t>
            </a:r>
            <a:r>
              <a:rPr lang="en-US" altLang="zh-CN" dirty="0" smtClean="0"/>
              <a:t>trouble shooting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后台程序开发的需求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68552"/>
          </a:xfrm>
        </p:spPr>
        <p:txBody>
          <a:bodyPr/>
          <a:lstStyle/>
          <a:p>
            <a:r>
              <a:rPr lang="zh-CN" altLang="en-US" dirty="0" smtClean="0"/>
              <a:t>上线和运</a:t>
            </a:r>
            <a:r>
              <a:rPr lang="zh-CN" altLang="en-US" dirty="0" smtClean="0"/>
              <a:t>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对运行环境的依赖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对库（动态库）的依赖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Python 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性能：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相差</a:t>
            </a:r>
            <a:r>
              <a:rPr lang="en-US" altLang="zh-CN" dirty="0" smtClean="0"/>
              <a:t>10</a:t>
            </a:r>
            <a:r>
              <a:rPr lang="zh-CN" altLang="en-US" dirty="0" smtClean="0"/>
              <a:t>倍以上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Python: </a:t>
            </a:r>
            <a:r>
              <a:rPr lang="zh-CN" altLang="en-US" dirty="0" smtClean="0"/>
              <a:t>解释执行，动态类型</a:t>
            </a:r>
            <a:endParaRPr lang="en-US" altLang="zh-CN" dirty="0" smtClean="0"/>
          </a:p>
          <a:p>
            <a:r>
              <a:rPr lang="zh-CN" altLang="en-US" dirty="0" smtClean="0"/>
              <a:t>并发性能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：直接用系统的机制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Python: </a:t>
            </a:r>
            <a:r>
              <a:rPr lang="zh-CN" altLang="en-US" dirty="0" smtClean="0"/>
              <a:t>自己实现的</a:t>
            </a:r>
            <a:r>
              <a:rPr lang="en-US" altLang="zh-CN" dirty="0" smtClean="0"/>
              <a:t>thread, </a:t>
            </a:r>
            <a:r>
              <a:rPr lang="zh-CN" altLang="en-US" dirty="0" smtClean="0"/>
              <a:t>只能使用一个</a:t>
            </a:r>
            <a:r>
              <a:rPr lang="en-US" altLang="zh-CN" dirty="0" smtClean="0"/>
              <a:t>CPU</a:t>
            </a:r>
          </a:p>
          <a:p>
            <a:r>
              <a:rPr lang="zh-CN" altLang="en-US" dirty="0" smtClean="0"/>
              <a:t>开发效率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相差</a:t>
            </a:r>
            <a:r>
              <a:rPr lang="en-US" altLang="zh-CN" dirty="0" smtClean="0"/>
              <a:t>5-10</a:t>
            </a:r>
            <a:r>
              <a:rPr lang="zh-CN" altLang="en-US" dirty="0" smtClean="0"/>
              <a:t>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内存的处理是一个难点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</a:t>
            </a:r>
            <a:r>
              <a:rPr lang="en-US" altLang="zh-CN" dirty="0" err="1" smtClean="0"/>
              <a:t>ict</a:t>
            </a:r>
            <a:r>
              <a:rPr lang="en-US" altLang="zh-CN" dirty="0" smtClean="0"/>
              <a:t>/map, list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Python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大型程序的组织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C: </a:t>
            </a:r>
            <a:r>
              <a:rPr lang="zh-CN" altLang="en-US" dirty="0" smtClean="0"/>
              <a:t>无</a:t>
            </a:r>
            <a:r>
              <a:rPr lang="en-US" altLang="zh-CN" dirty="0" smtClean="0"/>
              <a:t>namespace</a:t>
            </a:r>
          </a:p>
          <a:p>
            <a:r>
              <a:rPr lang="zh-CN" altLang="en-US" dirty="0" smtClean="0"/>
              <a:t>可测试能力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都有</a:t>
            </a:r>
            <a:r>
              <a:rPr lang="en-US" altLang="zh-CN" dirty="0" smtClean="0"/>
              <a:t>*Unit</a:t>
            </a:r>
            <a:r>
              <a:rPr lang="zh-CN" altLang="en-US" dirty="0" smtClean="0"/>
              <a:t>测试框架</a:t>
            </a:r>
            <a:endParaRPr lang="en-US" altLang="zh-CN" dirty="0" smtClean="0"/>
          </a:p>
          <a:p>
            <a:r>
              <a:rPr lang="zh-CN" altLang="en-US" dirty="0" smtClean="0"/>
              <a:t>错误检查能力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C: </a:t>
            </a:r>
            <a:r>
              <a:rPr lang="zh-CN" altLang="en-US" dirty="0" smtClean="0"/>
              <a:t>编译，</a:t>
            </a:r>
            <a:r>
              <a:rPr lang="en-US" altLang="zh-CN" dirty="0" smtClean="0"/>
              <a:t>core dump</a:t>
            </a:r>
          </a:p>
          <a:p>
            <a:pPr lvl="1">
              <a:buNone/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调试成本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Python: </a:t>
            </a:r>
          </a:p>
          <a:p>
            <a:pPr lvl="2"/>
            <a:r>
              <a:rPr lang="zh-CN" altLang="en-US" dirty="0" smtClean="0"/>
              <a:t>无编译，可用</a:t>
            </a:r>
            <a:r>
              <a:rPr lang="en-US" altLang="zh-CN" dirty="0" err="1" smtClean="0"/>
              <a:t>pylint</a:t>
            </a:r>
            <a:r>
              <a:rPr lang="zh-CN" altLang="en-US" dirty="0" smtClean="0"/>
              <a:t>做检查，易出低级错误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错误，</a:t>
            </a:r>
            <a:r>
              <a:rPr lang="en-US" altLang="zh-CN" dirty="0" smtClean="0"/>
              <a:t>exception</a:t>
            </a:r>
          </a:p>
          <a:p>
            <a:pPr lvl="1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Python 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/>
          <a:lstStyle/>
          <a:p>
            <a:r>
              <a:rPr lang="zh-CN" altLang="en-US" dirty="0" smtClean="0"/>
              <a:t>上线和运</a:t>
            </a:r>
            <a:r>
              <a:rPr lang="zh-CN" altLang="en-US" dirty="0" smtClean="0"/>
              <a:t>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C: </a:t>
            </a:r>
            <a:r>
              <a:rPr lang="zh-CN" altLang="en-US" dirty="0" smtClean="0"/>
              <a:t>可编译为独立可执行程序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包括依赖的库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Python: </a:t>
            </a:r>
            <a:r>
              <a:rPr lang="zh-CN" altLang="en-US" dirty="0" smtClean="0"/>
              <a:t>需要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运行环境，及依赖的库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689</Words>
  <Application>Microsoft Office PowerPoint</Application>
  <PresentationFormat>全屏显示(4:3)</PresentationFormat>
  <Paragraphs>137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Golang简介</vt:lpstr>
      <vt:lpstr>Golang简介</vt:lpstr>
      <vt:lpstr>example</vt:lpstr>
      <vt:lpstr>后台程序开发的需求(1)</vt:lpstr>
      <vt:lpstr>后台程序开发的需求(2)</vt:lpstr>
      <vt:lpstr>后台程序开发的需求(3)</vt:lpstr>
      <vt:lpstr>C vs Python (1)</vt:lpstr>
      <vt:lpstr>C vs Python (2)</vt:lpstr>
      <vt:lpstr>C vs Python (3)</vt:lpstr>
      <vt:lpstr>后台程序编程的难点</vt:lpstr>
      <vt:lpstr>Golang (1)</vt:lpstr>
      <vt:lpstr>Golang (2)</vt:lpstr>
      <vt:lpstr>Golang(3)</vt:lpstr>
      <vt:lpstr>多参数返回</vt:lpstr>
      <vt:lpstr>Array, slice</vt:lpstr>
      <vt:lpstr>Slice</vt:lpstr>
      <vt:lpstr>map</vt:lpstr>
      <vt:lpstr>interface</vt:lpstr>
      <vt:lpstr>OO, inheritance</vt:lpstr>
      <vt:lpstr>Goroutine</vt:lpstr>
      <vt:lpstr>未覆盖的内容</vt:lpstr>
      <vt:lpstr>几个观点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Golang经验分享</dc:title>
  <dc:creator>Zhang,Miao(OP)</dc:creator>
  <cp:lastModifiedBy>Zhang Miao</cp:lastModifiedBy>
  <cp:revision>168</cp:revision>
  <dcterms:created xsi:type="dcterms:W3CDTF">2014-05-27T01:55:14Z</dcterms:created>
  <dcterms:modified xsi:type="dcterms:W3CDTF">2014-05-27T06:32:49Z</dcterms:modified>
</cp:coreProperties>
</file>