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D222-04C2-4B07-BD1F-79F48EDB6D7D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F97C-FC1F-4D05-8BF0-42BE59BD2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88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D222-04C2-4B07-BD1F-79F48EDB6D7D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F97C-FC1F-4D05-8BF0-42BE59BD2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40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D222-04C2-4B07-BD1F-79F48EDB6D7D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F97C-FC1F-4D05-8BF0-42BE59BD2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35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D222-04C2-4B07-BD1F-79F48EDB6D7D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F97C-FC1F-4D05-8BF0-42BE59BD2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57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D222-04C2-4B07-BD1F-79F48EDB6D7D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F97C-FC1F-4D05-8BF0-42BE59BD2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42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D222-04C2-4B07-BD1F-79F48EDB6D7D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F97C-FC1F-4D05-8BF0-42BE59BD2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50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D222-04C2-4B07-BD1F-79F48EDB6D7D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F97C-FC1F-4D05-8BF0-42BE59BD2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62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D222-04C2-4B07-BD1F-79F48EDB6D7D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F97C-FC1F-4D05-8BF0-42BE59BD2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49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D222-04C2-4B07-BD1F-79F48EDB6D7D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F97C-FC1F-4D05-8BF0-42BE59BD2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22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D222-04C2-4B07-BD1F-79F48EDB6D7D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F97C-FC1F-4D05-8BF0-42BE59BD2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28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D222-04C2-4B07-BD1F-79F48EDB6D7D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F97C-FC1F-4D05-8BF0-42BE59BD2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72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AD222-04C2-4B07-BD1F-79F48EDB6D7D}" type="datetimeFigureOut">
              <a:rPr kumimoji="1" lang="ja-JP" altLang="en-US" smtClean="0"/>
              <a:t>2015/5/28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F97C-FC1F-4D05-8BF0-42BE59BD2E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87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演習進捗 </a:t>
            </a:r>
            <a:r>
              <a:rPr kumimoji="1" lang="en-US" altLang="ja-JP" dirty="0" smtClean="0"/>
              <a:t>5/29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450702"/>
            <a:ext cx="9144000" cy="807098"/>
          </a:xfrm>
        </p:spPr>
        <p:txBody>
          <a:bodyPr/>
          <a:lstStyle/>
          <a:p>
            <a:r>
              <a:rPr kumimoji="1" lang="en-US" altLang="ja-JP" dirty="0" smtClean="0"/>
              <a:t>70210061 </a:t>
            </a:r>
            <a:r>
              <a:rPr kumimoji="1" lang="ja-JP" altLang="en-US" dirty="0" smtClean="0"/>
              <a:t>中村光紘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84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Visual Studio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929811"/>
            <a:ext cx="10515600" cy="291124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　今までに</a:t>
            </a:r>
            <a:r>
              <a:rPr kumimoji="1" lang="en-US" altLang="ja-JP" dirty="0" smtClean="0"/>
              <a:t>Visual Studio</a:t>
            </a:r>
            <a:r>
              <a:rPr lang="ja-JP" altLang="en-US" dirty="0" smtClean="0"/>
              <a:t>を利用したことがなかったため、まず</a:t>
            </a:r>
            <a:r>
              <a:rPr lang="en-US" altLang="ja-JP" dirty="0" smtClean="0"/>
              <a:t>Visual Studio</a:t>
            </a:r>
            <a:r>
              <a:rPr lang="ja-JP" altLang="en-US" dirty="0" smtClean="0"/>
              <a:t>の使い方に慣れるところから始めた。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777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最終成果物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097763"/>
            <a:ext cx="10515600" cy="30792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SEP</a:t>
            </a:r>
            <a:r>
              <a:rPr kumimoji="1" lang="ja-JP" altLang="en-US" dirty="0" smtClean="0"/>
              <a:t>の演算を搭載した計算機の作成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781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最終成果物のための準備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雛形となる簡易電卓を作成した。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695" y="2553380"/>
            <a:ext cx="3019425" cy="3057525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3216436" y="5831633"/>
            <a:ext cx="5979367" cy="62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図</a:t>
            </a:r>
            <a:r>
              <a:rPr lang="en-US" altLang="ja-JP" dirty="0" smtClean="0"/>
              <a:t>1</a:t>
            </a:r>
            <a:r>
              <a:rPr lang="ja-JP" altLang="en-US" dirty="0" smtClean="0"/>
              <a:t>　簡易電卓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423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817845"/>
            <a:ext cx="10515600" cy="3359118"/>
          </a:xfrm>
        </p:spPr>
        <p:txBody>
          <a:bodyPr/>
          <a:lstStyle/>
          <a:p>
            <a:r>
              <a:rPr kumimoji="1" lang="ja-JP" altLang="en-US" dirty="0" smtClean="0"/>
              <a:t>購入した本で、</a:t>
            </a:r>
            <a:r>
              <a:rPr kumimoji="1" lang="en-US" altLang="ja-JP" dirty="0" smtClean="0"/>
              <a:t>Visual C#</a:t>
            </a:r>
            <a:r>
              <a:rPr kumimoji="1" lang="ja-JP" altLang="en-US" dirty="0" smtClean="0"/>
              <a:t>の学習を進める。</a:t>
            </a:r>
            <a:endParaRPr kumimoji="1" lang="en-US" altLang="ja-JP" dirty="0" smtClean="0"/>
          </a:p>
          <a:p>
            <a:r>
              <a:rPr lang="en-US" altLang="ja-JP" dirty="0" smtClean="0"/>
              <a:t>SEP</a:t>
            </a:r>
            <a:r>
              <a:rPr lang="ja-JP" altLang="en-US" dirty="0" smtClean="0"/>
              <a:t>の演算を行う</a:t>
            </a:r>
            <a:r>
              <a:rPr lang="en-US" altLang="ja-JP" dirty="0" smtClean="0"/>
              <a:t>CUI</a:t>
            </a:r>
            <a:r>
              <a:rPr lang="ja-JP" altLang="en-US" dirty="0" smtClean="0"/>
              <a:t>プログラムを作成する。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799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63</Words>
  <Application>Microsoft Office PowerPoint</Application>
  <PresentationFormat>ワイド画面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演習進捗 5/29</vt:lpstr>
      <vt:lpstr>Visual Studio</vt:lpstr>
      <vt:lpstr>最終成果物</vt:lpstr>
      <vt:lpstr>最終成果物のための準備</vt:lpstr>
      <vt:lpstr>今後の予定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演習進捗 5/29</dc:title>
  <dc:creator>Mitsuhiro</dc:creator>
  <cp:lastModifiedBy>Mitsuhiro</cp:lastModifiedBy>
  <cp:revision>7</cp:revision>
  <dcterms:created xsi:type="dcterms:W3CDTF">2015-05-28T04:19:17Z</dcterms:created>
  <dcterms:modified xsi:type="dcterms:W3CDTF">2015-05-28T05:12:54Z</dcterms:modified>
</cp:coreProperties>
</file>